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6" r:id="rId2"/>
    <p:sldId id="271" r:id="rId3"/>
    <p:sldId id="272" r:id="rId4"/>
    <p:sldId id="267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96" autoAdjust="0"/>
    <p:restoredTop sz="94660"/>
  </p:normalViewPr>
  <p:slideViewPr>
    <p:cSldViewPr>
      <p:cViewPr>
        <p:scale>
          <a:sx n="25" d="100"/>
          <a:sy n="25" d="100"/>
        </p:scale>
        <p:origin x="-3451" y="-926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07590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2974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9144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69016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56021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709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6958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44530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84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1341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59298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1" name="Group 301"/>
          <p:cNvGrpSpPr>
            <a:grpSpLocks/>
          </p:cNvGrpSpPr>
          <p:nvPr/>
        </p:nvGrpSpPr>
        <p:grpSpPr bwMode="auto">
          <a:xfrm>
            <a:off x="1178093" y="235033"/>
            <a:ext cx="7875588" cy="12241213"/>
            <a:chOff x="728" y="148"/>
            <a:chExt cx="4961" cy="7711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1917" y="2500"/>
              <a:ext cx="1870" cy="1673"/>
            </a:xfrm>
            <a:custGeom>
              <a:avLst/>
              <a:gdLst>
                <a:gd name="T0" fmla="*/ 1276 w 1871"/>
                <a:gd name="T1" fmla="*/ 1616 h 1673"/>
                <a:gd name="T2" fmla="*/ 1134 w 1871"/>
                <a:gd name="T3" fmla="*/ 1616 h 1673"/>
                <a:gd name="T4" fmla="*/ 1078 w 1871"/>
                <a:gd name="T5" fmla="*/ 1559 h 1673"/>
                <a:gd name="T6" fmla="*/ 993 w 1871"/>
                <a:gd name="T7" fmla="*/ 1588 h 1673"/>
                <a:gd name="T8" fmla="*/ 737 w 1871"/>
                <a:gd name="T9" fmla="*/ 1503 h 1673"/>
                <a:gd name="T10" fmla="*/ 652 w 1871"/>
                <a:gd name="T11" fmla="*/ 1361 h 1673"/>
                <a:gd name="T12" fmla="*/ 482 w 1871"/>
                <a:gd name="T13" fmla="*/ 1276 h 1673"/>
                <a:gd name="T14" fmla="*/ 284 w 1871"/>
                <a:gd name="T15" fmla="*/ 1361 h 1673"/>
                <a:gd name="T16" fmla="*/ 199 w 1871"/>
                <a:gd name="T17" fmla="*/ 1304 h 1673"/>
                <a:gd name="T18" fmla="*/ 170 w 1871"/>
                <a:gd name="T19" fmla="*/ 1219 h 1673"/>
                <a:gd name="T20" fmla="*/ 85 w 1871"/>
                <a:gd name="T21" fmla="*/ 1276 h 1673"/>
                <a:gd name="T22" fmla="*/ 0 w 1871"/>
                <a:gd name="T23" fmla="*/ 1219 h 1673"/>
                <a:gd name="T24" fmla="*/ 57 w 1871"/>
                <a:gd name="T25" fmla="*/ 1077 h 1673"/>
                <a:gd name="T26" fmla="*/ 199 w 1871"/>
                <a:gd name="T27" fmla="*/ 1106 h 1673"/>
                <a:gd name="T28" fmla="*/ 284 w 1871"/>
                <a:gd name="T29" fmla="*/ 964 h 1673"/>
                <a:gd name="T30" fmla="*/ 341 w 1871"/>
                <a:gd name="T31" fmla="*/ 936 h 1673"/>
                <a:gd name="T32" fmla="*/ 454 w 1871"/>
                <a:gd name="T33" fmla="*/ 766 h 1673"/>
                <a:gd name="T34" fmla="*/ 596 w 1871"/>
                <a:gd name="T35" fmla="*/ 737 h 1673"/>
                <a:gd name="T36" fmla="*/ 596 w 1871"/>
                <a:gd name="T37" fmla="*/ 567 h 1673"/>
                <a:gd name="T38" fmla="*/ 567 w 1871"/>
                <a:gd name="T39" fmla="*/ 510 h 1673"/>
                <a:gd name="T40" fmla="*/ 482 w 1871"/>
                <a:gd name="T41" fmla="*/ 482 h 1673"/>
                <a:gd name="T42" fmla="*/ 426 w 1871"/>
                <a:gd name="T43" fmla="*/ 397 h 1673"/>
                <a:gd name="T44" fmla="*/ 426 w 1871"/>
                <a:gd name="T45" fmla="*/ 199 h 1673"/>
                <a:gd name="T46" fmla="*/ 539 w 1871"/>
                <a:gd name="T47" fmla="*/ 142 h 1673"/>
                <a:gd name="T48" fmla="*/ 567 w 1871"/>
                <a:gd name="T49" fmla="*/ 57 h 1673"/>
                <a:gd name="T50" fmla="*/ 624 w 1871"/>
                <a:gd name="T51" fmla="*/ 0 h 1673"/>
                <a:gd name="T52" fmla="*/ 709 w 1871"/>
                <a:gd name="T53" fmla="*/ 85 h 1673"/>
                <a:gd name="T54" fmla="*/ 936 w 1871"/>
                <a:gd name="T55" fmla="*/ 142 h 1673"/>
                <a:gd name="T56" fmla="*/ 993 w 1871"/>
                <a:gd name="T57" fmla="*/ 170 h 1673"/>
                <a:gd name="T58" fmla="*/ 1049 w 1871"/>
                <a:gd name="T59" fmla="*/ 312 h 1673"/>
                <a:gd name="T60" fmla="*/ 1021 w 1871"/>
                <a:gd name="T61" fmla="*/ 397 h 1673"/>
                <a:gd name="T62" fmla="*/ 1106 w 1871"/>
                <a:gd name="T63" fmla="*/ 425 h 1673"/>
                <a:gd name="T64" fmla="*/ 1191 w 1871"/>
                <a:gd name="T65" fmla="*/ 397 h 1673"/>
                <a:gd name="T66" fmla="*/ 1304 w 1871"/>
                <a:gd name="T67" fmla="*/ 340 h 1673"/>
                <a:gd name="T68" fmla="*/ 1446 w 1871"/>
                <a:gd name="T69" fmla="*/ 340 h 1673"/>
                <a:gd name="T70" fmla="*/ 1531 w 1871"/>
                <a:gd name="T71" fmla="*/ 369 h 1673"/>
                <a:gd name="T72" fmla="*/ 1588 w 1871"/>
                <a:gd name="T73" fmla="*/ 199 h 1673"/>
                <a:gd name="T74" fmla="*/ 1730 w 1871"/>
                <a:gd name="T75" fmla="*/ 199 h 1673"/>
                <a:gd name="T76" fmla="*/ 1786 w 1871"/>
                <a:gd name="T77" fmla="*/ 340 h 1673"/>
                <a:gd name="T78" fmla="*/ 1871 w 1871"/>
                <a:gd name="T79" fmla="*/ 539 h 1673"/>
                <a:gd name="T80" fmla="*/ 1786 w 1871"/>
                <a:gd name="T81" fmla="*/ 539 h 1673"/>
                <a:gd name="T82" fmla="*/ 1616 w 1871"/>
                <a:gd name="T83" fmla="*/ 737 h 1673"/>
                <a:gd name="T84" fmla="*/ 1475 w 1871"/>
                <a:gd name="T85" fmla="*/ 794 h 1673"/>
                <a:gd name="T86" fmla="*/ 1418 w 1871"/>
                <a:gd name="T87" fmla="*/ 879 h 1673"/>
                <a:gd name="T88" fmla="*/ 1446 w 1871"/>
                <a:gd name="T89" fmla="*/ 1021 h 1673"/>
                <a:gd name="T90" fmla="*/ 1361 w 1871"/>
                <a:gd name="T91" fmla="*/ 1191 h 1673"/>
                <a:gd name="T92" fmla="*/ 1248 w 1871"/>
                <a:gd name="T93" fmla="*/ 1276 h 1673"/>
                <a:gd name="T94" fmla="*/ 1248 w 1871"/>
                <a:gd name="T95" fmla="*/ 1389 h 1673"/>
                <a:gd name="T96" fmla="*/ 1560 w 1871"/>
                <a:gd name="T97" fmla="*/ 1616 h 1673"/>
                <a:gd name="T98" fmla="*/ 1503 w 1871"/>
                <a:gd name="T99" fmla="*/ 1673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71" h="1673">
                  <a:moveTo>
                    <a:pt x="1446" y="1616"/>
                  </a:moveTo>
                  <a:lnTo>
                    <a:pt x="1276" y="1616"/>
                  </a:lnTo>
                  <a:lnTo>
                    <a:pt x="1219" y="1644"/>
                  </a:lnTo>
                  <a:lnTo>
                    <a:pt x="1134" y="1616"/>
                  </a:lnTo>
                  <a:lnTo>
                    <a:pt x="1078" y="1644"/>
                  </a:lnTo>
                  <a:lnTo>
                    <a:pt x="1078" y="1559"/>
                  </a:lnTo>
                  <a:lnTo>
                    <a:pt x="1021" y="1446"/>
                  </a:lnTo>
                  <a:lnTo>
                    <a:pt x="993" y="1588"/>
                  </a:lnTo>
                  <a:lnTo>
                    <a:pt x="879" y="1474"/>
                  </a:lnTo>
                  <a:lnTo>
                    <a:pt x="737" y="1503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567" y="1361"/>
                  </a:lnTo>
                  <a:lnTo>
                    <a:pt x="482" y="1276"/>
                  </a:lnTo>
                  <a:lnTo>
                    <a:pt x="426" y="1333"/>
                  </a:lnTo>
                  <a:lnTo>
                    <a:pt x="284" y="1361"/>
                  </a:lnTo>
                  <a:lnTo>
                    <a:pt x="227" y="1304"/>
                  </a:lnTo>
                  <a:lnTo>
                    <a:pt x="199" y="1304"/>
                  </a:lnTo>
                  <a:lnTo>
                    <a:pt x="199" y="1248"/>
                  </a:lnTo>
                  <a:lnTo>
                    <a:pt x="170" y="1219"/>
                  </a:lnTo>
                  <a:lnTo>
                    <a:pt x="142" y="1276"/>
                  </a:lnTo>
                  <a:lnTo>
                    <a:pt x="85" y="1276"/>
                  </a:lnTo>
                  <a:lnTo>
                    <a:pt x="85" y="1219"/>
                  </a:lnTo>
                  <a:lnTo>
                    <a:pt x="0" y="1219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142" y="1049"/>
                  </a:lnTo>
                  <a:lnTo>
                    <a:pt x="199" y="1106"/>
                  </a:lnTo>
                  <a:lnTo>
                    <a:pt x="284" y="1049"/>
                  </a:lnTo>
                  <a:lnTo>
                    <a:pt x="284" y="964"/>
                  </a:lnTo>
                  <a:lnTo>
                    <a:pt x="256" y="907"/>
                  </a:lnTo>
                  <a:lnTo>
                    <a:pt x="341" y="936"/>
                  </a:lnTo>
                  <a:lnTo>
                    <a:pt x="369" y="936"/>
                  </a:lnTo>
                  <a:lnTo>
                    <a:pt x="454" y="766"/>
                  </a:lnTo>
                  <a:lnTo>
                    <a:pt x="539" y="709"/>
                  </a:lnTo>
                  <a:lnTo>
                    <a:pt x="596" y="737"/>
                  </a:lnTo>
                  <a:lnTo>
                    <a:pt x="624" y="681"/>
                  </a:lnTo>
                  <a:lnTo>
                    <a:pt x="596" y="567"/>
                  </a:lnTo>
                  <a:lnTo>
                    <a:pt x="539" y="539"/>
                  </a:lnTo>
                  <a:lnTo>
                    <a:pt x="567" y="510"/>
                  </a:lnTo>
                  <a:lnTo>
                    <a:pt x="539" y="454"/>
                  </a:lnTo>
                  <a:lnTo>
                    <a:pt x="482" y="482"/>
                  </a:lnTo>
                  <a:lnTo>
                    <a:pt x="482" y="397"/>
                  </a:lnTo>
                  <a:lnTo>
                    <a:pt x="426" y="397"/>
                  </a:lnTo>
                  <a:lnTo>
                    <a:pt x="369" y="227"/>
                  </a:lnTo>
                  <a:lnTo>
                    <a:pt x="426" y="199"/>
                  </a:lnTo>
                  <a:lnTo>
                    <a:pt x="482" y="227"/>
                  </a:lnTo>
                  <a:lnTo>
                    <a:pt x="539" y="142"/>
                  </a:lnTo>
                  <a:lnTo>
                    <a:pt x="624" y="114"/>
                  </a:lnTo>
                  <a:lnTo>
                    <a:pt x="567" y="57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28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936" y="142"/>
                  </a:lnTo>
                  <a:lnTo>
                    <a:pt x="936" y="114"/>
                  </a:lnTo>
                  <a:lnTo>
                    <a:pt x="993" y="170"/>
                  </a:lnTo>
                  <a:lnTo>
                    <a:pt x="993" y="284"/>
                  </a:lnTo>
                  <a:lnTo>
                    <a:pt x="1049" y="312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106" y="425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248" y="397"/>
                  </a:lnTo>
                  <a:lnTo>
                    <a:pt x="1304" y="340"/>
                  </a:lnTo>
                  <a:lnTo>
                    <a:pt x="1361" y="369"/>
                  </a:lnTo>
                  <a:lnTo>
                    <a:pt x="1446" y="340"/>
                  </a:lnTo>
                  <a:lnTo>
                    <a:pt x="1503" y="397"/>
                  </a:lnTo>
                  <a:lnTo>
                    <a:pt x="1531" y="369"/>
                  </a:lnTo>
                  <a:lnTo>
                    <a:pt x="1531" y="227"/>
                  </a:lnTo>
                  <a:lnTo>
                    <a:pt x="1588" y="199"/>
                  </a:lnTo>
                  <a:lnTo>
                    <a:pt x="1673" y="255"/>
                  </a:lnTo>
                  <a:lnTo>
                    <a:pt x="1730" y="199"/>
                  </a:lnTo>
                  <a:lnTo>
                    <a:pt x="1786" y="227"/>
                  </a:lnTo>
                  <a:lnTo>
                    <a:pt x="1786" y="340"/>
                  </a:lnTo>
                  <a:lnTo>
                    <a:pt x="1843" y="425"/>
                  </a:lnTo>
                  <a:lnTo>
                    <a:pt x="1871" y="539"/>
                  </a:lnTo>
                  <a:lnTo>
                    <a:pt x="1843" y="567"/>
                  </a:lnTo>
                  <a:lnTo>
                    <a:pt x="1786" y="539"/>
                  </a:lnTo>
                  <a:lnTo>
                    <a:pt x="1673" y="766"/>
                  </a:lnTo>
                  <a:lnTo>
                    <a:pt x="1616" y="737"/>
                  </a:lnTo>
                  <a:lnTo>
                    <a:pt x="1503" y="794"/>
                  </a:lnTo>
                  <a:lnTo>
                    <a:pt x="1475" y="794"/>
                  </a:lnTo>
                  <a:lnTo>
                    <a:pt x="1389" y="851"/>
                  </a:lnTo>
                  <a:lnTo>
                    <a:pt x="1418" y="879"/>
                  </a:lnTo>
                  <a:lnTo>
                    <a:pt x="1389" y="964"/>
                  </a:lnTo>
                  <a:lnTo>
                    <a:pt x="1446" y="1021"/>
                  </a:lnTo>
                  <a:lnTo>
                    <a:pt x="1446" y="1106"/>
                  </a:lnTo>
                  <a:lnTo>
                    <a:pt x="1361" y="1191"/>
                  </a:lnTo>
                  <a:lnTo>
                    <a:pt x="1248" y="1248"/>
                  </a:lnTo>
                  <a:lnTo>
                    <a:pt x="1248" y="1276"/>
                  </a:lnTo>
                  <a:lnTo>
                    <a:pt x="1219" y="1333"/>
                  </a:lnTo>
                  <a:lnTo>
                    <a:pt x="1248" y="1389"/>
                  </a:lnTo>
                  <a:lnTo>
                    <a:pt x="1446" y="1474"/>
                  </a:lnTo>
                  <a:lnTo>
                    <a:pt x="1560" y="1616"/>
                  </a:lnTo>
                  <a:lnTo>
                    <a:pt x="1531" y="1644"/>
                  </a:lnTo>
                  <a:lnTo>
                    <a:pt x="1503" y="1673"/>
                  </a:lnTo>
                  <a:lnTo>
                    <a:pt x="1446" y="161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3137" y="2955"/>
              <a:ext cx="2552" cy="1786"/>
            </a:xfrm>
            <a:custGeom>
              <a:avLst/>
              <a:gdLst>
                <a:gd name="T0" fmla="*/ 142 w 2552"/>
                <a:gd name="T1" fmla="*/ 737 h 1786"/>
                <a:gd name="T2" fmla="*/ 29 w 2552"/>
                <a:gd name="T3" fmla="*/ 822 h 1786"/>
                <a:gd name="T4" fmla="*/ 29 w 2552"/>
                <a:gd name="T5" fmla="*/ 935 h 1786"/>
                <a:gd name="T6" fmla="*/ 341 w 2552"/>
                <a:gd name="T7" fmla="*/ 1162 h 1786"/>
                <a:gd name="T8" fmla="*/ 312 w 2552"/>
                <a:gd name="T9" fmla="*/ 1275 h 1786"/>
                <a:gd name="T10" fmla="*/ 511 w 2552"/>
                <a:gd name="T11" fmla="*/ 1247 h 1786"/>
                <a:gd name="T12" fmla="*/ 766 w 2552"/>
                <a:gd name="T13" fmla="*/ 1389 h 1786"/>
                <a:gd name="T14" fmla="*/ 1163 w 2552"/>
                <a:gd name="T15" fmla="*/ 1729 h 1786"/>
                <a:gd name="T16" fmla="*/ 1248 w 2552"/>
                <a:gd name="T17" fmla="*/ 1729 h 1786"/>
                <a:gd name="T18" fmla="*/ 1304 w 2552"/>
                <a:gd name="T19" fmla="*/ 1644 h 1786"/>
                <a:gd name="T20" fmla="*/ 1304 w 2552"/>
                <a:gd name="T21" fmla="*/ 1446 h 1786"/>
                <a:gd name="T22" fmla="*/ 1418 w 2552"/>
                <a:gd name="T23" fmla="*/ 1389 h 1786"/>
                <a:gd name="T24" fmla="*/ 1531 w 2552"/>
                <a:gd name="T25" fmla="*/ 1275 h 1786"/>
                <a:gd name="T26" fmla="*/ 1701 w 2552"/>
                <a:gd name="T27" fmla="*/ 1304 h 1786"/>
                <a:gd name="T28" fmla="*/ 1957 w 2552"/>
                <a:gd name="T29" fmla="*/ 1275 h 1786"/>
                <a:gd name="T30" fmla="*/ 2212 w 2552"/>
                <a:gd name="T31" fmla="*/ 1332 h 1786"/>
                <a:gd name="T32" fmla="*/ 2268 w 2552"/>
                <a:gd name="T33" fmla="*/ 1417 h 1786"/>
                <a:gd name="T34" fmla="*/ 2438 w 2552"/>
                <a:gd name="T35" fmla="*/ 1417 h 1786"/>
                <a:gd name="T36" fmla="*/ 2467 w 2552"/>
                <a:gd name="T37" fmla="*/ 1360 h 1786"/>
                <a:gd name="T38" fmla="*/ 2552 w 2552"/>
                <a:gd name="T39" fmla="*/ 1389 h 1786"/>
                <a:gd name="T40" fmla="*/ 2552 w 2552"/>
                <a:gd name="T41" fmla="*/ 1275 h 1786"/>
                <a:gd name="T42" fmla="*/ 2524 w 2552"/>
                <a:gd name="T43" fmla="*/ 1219 h 1786"/>
                <a:gd name="T44" fmla="*/ 2410 w 2552"/>
                <a:gd name="T45" fmla="*/ 1162 h 1786"/>
                <a:gd name="T46" fmla="*/ 2382 w 2552"/>
                <a:gd name="T47" fmla="*/ 1049 h 1786"/>
                <a:gd name="T48" fmla="*/ 2382 w 2552"/>
                <a:gd name="T49" fmla="*/ 964 h 1786"/>
                <a:gd name="T50" fmla="*/ 2353 w 2552"/>
                <a:gd name="T51" fmla="*/ 794 h 1786"/>
                <a:gd name="T52" fmla="*/ 2098 w 2552"/>
                <a:gd name="T53" fmla="*/ 1077 h 1786"/>
                <a:gd name="T54" fmla="*/ 2155 w 2552"/>
                <a:gd name="T55" fmla="*/ 935 h 1786"/>
                <a:gd name="T56" fmla="*/ 2155 w 2552"/>
                <a:gd name="T57" fmla="*/ 879 h 1786"/>
                <a:gd name="T58" fmla="*/ 2212 w 2552"/>
                <a:gd name="T59" fmla="*/ 794 h 1786"/>
                <a:gd name="T60" fmla="*/ 2183 w 2552"/>
                <a:gd name="T61" fmla="*/ 623 h 1786"/>
                <a:gd name="T62" fmla="*/ 2212 w 2552"/>
                <a:gd name="T63" fmla="*/ 453 h 1786"/>
                <a:gd name="T64" fmla="*/ 2297 w 2552"/>
                <a:gd name="T65" fmla="*/ 368 h 1786"/>
                <a:gd name="T66" fmla="*/ 2268 w 2552"/>
                <a:gd name="T67" fmla="*/ 283 h 1786"/>
                <a:gd name="T68" fmla="*/ 2240 w 2552"/>
                <a:gd name="T69" fmla="*/ 198 h 1786"/>
                <a:gd name="T70" fmla="*/ 2268 w 2552"/>
                <a:gd name="T71" fmla="*/ 56 h 1786"/>
                <a:gd name="T72" fmla="*/ 2183 w 2552"/>
                <a:gd name="T73" fmla="*/ 56 h 1786"/>
                <a:gd name="T74" fmla="*/ 2098 w 2552"/>
                <a:gd name="T75" fmla="*/ 85 h 1786"/>
                <a:gd name="T76" fmla="*/ 1985 w 2552"/>
                <a:gd name="T77" fmla="*/ 141 h 1786"/>
                <a:gd name="T78" fmla="*/ 1871 w 2552"/>
                <a:gd name="T79" fmla="*/ 170 h 1786"/>
                <a:gd name="T80" fmla="*/ 1957 w 2552"/>
                <a:gd name="T81" fmla="*/ 255 h 1786"/>
                <a:gd name="T82" fmla="*/ 1758 w 2552"/>
                <a:gd name="T83" fmla="*/ 368 h 1786"/>
                <a:gd name="T84" fmla="*/ 1645 w 2552"/>
                <a:gd name="T85" fmla="*/ 453 h 1786"/>
                <a:gd name="T86" fmla="*/ 1503 w 2552"/>
                <a:gd name="T87" fmla="*/ 425 h 1786"/>
                <a:gd name="T88" fmla="*/ 1390 w 2552"/>
                <a:gd name="T89" fmla="*/ 368 h 1786"/>
                <a:gd name="T90" fmla="*/ 1276 w 2552"/>
                <a:gd name="T91" fmla="*/ 368 h 1786"/>
                <a:gd name="T92" fmla="*/ 1106 w 2552"/>
                <a:gd name="T93" fmla="*/ 340 h 1786"/>
                <a:gd name="T94" fmla="*/ 908 w 2552"/>
                <a:gd name="T95" fmla="*/ 538 h 1786"/>
                <a:gd name="T96" fmla="*/ 766 w 2552"/>
                <a:gd name="T97" fmla="*/ 510 h 1786"/>
                <a:gd name="T98" fmla="*/ 511 w 2552"/>
                <a:gd name="T99" fmla="*/ 567 h 1786"/>
                <a:gd name="T100" fmla="*/ 426 w 2552"/>
                <a:gd name="T101" fmla="*/ 680 h 1786"/>
                <a:gd name="T102" fmla="*/ 227 w 2552"/>
                <a:gd name="T103" fmla="*/ 652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2" h="1786">
                  <a:moveTo>
                    <a:pt x="227" y="652"/>
                  </a:moveTo>
                  <a:lnTo>
                    <a:pt x="142" y="737"/>
                  </a:lnTo>
                  <a:lnTo>
                    <a:pt x="29" y="794"/>
                  </a:lnTo>
                  <a:lnTo>
                    <a:pt x="29" y="822"/>
                  </a:lnTo>
                  <a:lnTo>
                    <a:pt x="0" y="879"/>
                  </a:lnTo>
                  <a:lnTo>
                    <a:pt x="29" y="935"/>
                  </a:lnTo>
                  <a:lnTo>
                    <a:pt x="227" y="1020"/>
                  </a:lnTo>
                  <a:lnTo>
                    <a:pt x="341" y="1162"/>
                  </a:lnTo>
                  <a:lnTo>
                    <a:pt x="284" y="1219"/>
                  </a:lnTo>
                  <a:lnTo>
                    <a:pt x="312" y="1275"/>
                  </a:lnTo>
                  <a:lnTo>
                    <a:pt x="426" y="1219"/>
                  </a:lnTo>
                  <a:lnTo>
                    <a:pt x="511" y="1247"/>
                  </a:lnTo>
                  <a:lnTo>
                    <a:pt x="624" y="1389"/>
                  </a:lnTo>
                  <a:lnTo>
                    <a:pt x="766" y="1389"/>
                  </a:lnTo>
                  <a:lnTo>
                    <a:pt x="1021" y="1701"/>
                  </a:lnTo>
                  <a:lnTo>
                    <a:pt x="1163" y="1729"/>
                  </a:lnTo>
                  <a:lnTo>
                    <a:pt x="1191" y="1786"/>
                  </a:lnTo>
                  <a:lnTo>
                    <a:pt x="1248" y="1729"/>
                  </a:lnTo>
                  <a:lnTo>
                    <a:pt x="1333" y="1757"/>
                  </a:lnTo>
                  <a:lnTo>
                    <a:pt x="1304" y="1644"/>
                  </a:lnTo>
                  <a:lnTo>
                    <a:pt x="1276" y="1587"/>
                  </a:lnTo>
                  <a:lnTo>
                    <a:pt x="1304" y="1446"/>
                  </a:lnTo>
                  <a:lnTo>
                    <a:pt x="1361" y="1474"/>
                  </a:lnTo>
                  <a:lnTo>
                    <a:pt x="1418" y="1389"/>
                  </a:lnTo>
                  <a:lnTo>
                    <a:pt x="1418" y="1332"/>
                  </a:lnTo>
                  <a:lnTo>
                    <a:pt x="1531" y="1275"/>
                  </a:lnTo>
                  <a:lnTo>
                    <a:pt x="1673" y="1247"/>
                  </a:lnTo>
                  <a:lnTo>
                    <a:pt x="1701" y="1304"/>
                  </a:lnTo>
                  <a:lnTo>
                    <a:pt x="1871" y="1219"/>
                  </a:lnTo>
                  <a:lnTo>
                    <a:pt x="1957" y="1275"/>
                  </a:lnTo>
                  <a:lnTo>
                    <a:pt x="2098" y="1275"/>
                  </a:lnTo>
                  <a:lnTo>
                    <a:pt x="2212" y="1332"/>
                  </a:lnTo>
                  <a:lnTo>
                    <a:pt x="2240" y="1417"/>
                  </a:lnTo>
                  <a:lnTo>
                    <a:pt x="2268" y="1417"/>
                  </a:lnTo>
                  <a:lnTo>
                    <a:pt x="2353" y="1502"/>
                  </a:lnTo>
                  <a:lnTo>
                    <a:pt x="2438" y="1417"/>
                  </a:lnTo>
                  <a:lnTo>
                    <a:pt x="2410" y="1360"/>
                  </a:lnTo>
                  <a:lnTo>
                    <a:pt x="2467" y="1360"/>
                  </a:lnTo>
                  <a:lnTo>
                    <a:pt x="2524" y="1417"/>
                  </a:lnTo>
                  <a:lnTo>
                    <a:pt x="2552" y="1389"/>
                  </a:lnTo>
                  <a:lnTo>
                    <a:pt x="2524" y="1360"/>
                  </a:lnTo>
                  <a:lnTo>
                    <a:pt x="2552" y="1275"/>
                  </a:lnTo>
                  <a:lnTo>
                    <a:pt x="2552" y="1219"/>
                  </a:lnTo>
                  <a:lnTo>
                    <a:pt x="2524" y="1219"/>
                  </a:lnTo>
                  <a:lnTo>
                    <a:pt x="2495" y="1162"/>
                  </a:lnTo>
                  <a:lnTo>
                    <a:pt x="2410" y="1162"/>
                  </a:lnTo>
                  <a:lnTo>
                    <a:pt x="2410" y="1077"/>
                  </a:lnTo>
                  <a:lnTo>
                    <a:pt x="2382" y="1049"/>
                  </a:lnTo>
                  <a:lnTo>
                    <a:pt x="2438" y="992"/>
                  </a:lnTo>
                  <a:lnTo>
                    <a:pt x="2382" y="964"/>
                  </a:lnTo>
                  <a:lnTo>
                    <a:pt x="2410" y="850"/>
                  </a:lnTo>
                  <a:lnTo>
                    <a:pt x="2353" y="794"/>
                  </a:lnTo>
                  <a:lnTo>
                    <a:pt x="2127" y="1134"/>
                  </a:lnTo>
                  <a:lnTo>
                    <a:pt x="2098" y="1077"/>
                  </a:lnTo>
                  <a:lnTo>
                    <a:pt x="2155" y="1020"/>
                  </a:lnTo>
                  <a:lnTo>
                    <a:pt x="2155" y="935"/>
                  </a:lnTo>
                  <a:lnTo>
                    <a:pt x="2183" y="935"/>
                  </a:lnTo>
                  <a:lnTo>
                    <a:pt x="2155" y="879"/>
                  </a:lnTo>
                  <a:lnTo>
                    <a:pt x="2240" y="822"/>
                  </a:lnTo>
                  <a:lnTo>
                    <a:pt x="2212" y="794"/>
                  </a:lnTo>
                  <a:lnTo>
                    <a:pt x="2268" y="623"/>
                  </a:lnTo>
                  <a:lnTo>
                    <a:pt x="2183" y="623"/>
                  </a:lnTo>
                  <a:lnTo>
                    <a:pt x="2268" y="510"/>
                  </a:lnTo>
                  <a:lnTo>
                    <a:pt x="2212" y="453"/>
                  </a:lnTo>
                  <a:lnTo>
                    <a:pt x="2268" y="425"/>
                  </a:lnTo>
                  <a:lnTo>
                    <a:pt x="2297" y="368"/>
                  </a:lnTo>
                  <a:lnTo>
                    <a:pt x="2268" y="368"/>
                  </a:lnTo>
                  <a:lnTo>
                    <a:pt x="2268" y="283"/>
                  </a:lnTo>
                  <a:lnTo>
                    <a:pt x="2325" y="255"/>
                  </a:lnTo>
                  <a:lnTo>
                    <a:pt x="2240" y="198"/>
                  </a:lnTo>
                  <a:lnTo>
                    <a:pt x="2240" y="85"/>
                  </a:lnTo>
                  <a:lnTo>
                    <a:pt x="2268" y="56"/>
                  </a:lnTo>
                  <a:lnTo>
                    <a:pt x="2240" y="0"/>
                  </a:lnTo>
                  <a:lnTo>
                    <a:pt x="2183" y="56"/>
                  </a:lnTo>
                  <a:lnTo>
                    <a:pt x="2098" y="56"/>
                  </a:lnTo>
                  <a:lnTo>
                    <a:pt x="2098" y="85"/>
                  </a:lnTo>
                  <a:lnTo>
                    <a:pt x="1985" y="85"/>
                  </a:lnTo>
                  <a:lnTo>
                    <a:pt x="1985" y="141"/>
                  </a:lnTo>
                  <a:lnTo>
                    <a:pt x="1900" y="141"/>
                  </a:lnTo>
                  <a:lnTo>
                    <a:pt x="1871" y="170"/>
                  </a:lnTo>
                  <a:lnTo>
                    <a:pt x="1957" y="198"/>
                  </a:lnTo>
                  <a:lnTo>
                    <a:pt x="1957" y="255"/>
                  </a:lnTo>
                  <a:lnTo>
                    <a:pt x="1871" y="368"/>
                  </a:lnTo>
                  <a:lnTo>
                    <a:pt x="1758" y="368"/>
                  </a:lnTo>
                  <a:lnTo>
                    <a:pt x="1758" y="425"/>
                  </a:lnTo>
                  <a:lnTo>
                    <a:pt x="1645" y="453"/>
                  </a:lnTo>
                  <a:lnTo>
                    <a:pt x="1588" y="510"/>
                  </a:lnTo>
                  <a:lnTo>
                    <a:pt x="1503" y="425"/>
                  </a:lnTo>
                  <a:lnTo>
                    <a:pt x="1446" y="453"/>
                  </a:lnTo>
                  <a:lnTo>
                    <a:pt x="1390" y="368"/>
                  </a:lnTo>
                  <a:lnTo>
                    <a:pt x="1333" y="397"/>
                  </a:lnTo>
                  <a:lnTo>
                    <a:pt x="1276" y="368"/>
                  </a:lnTo>
                  <a:lnTo>
                    <a:pt x="1219" y="397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538"/>
                  </a:lnTo>
                  <a:lnTo>
                    <a:pt x="823" y="538"/>
                  </a:lnTo>
                  <a:lnTo>
                    <a:pt x="766" y="510"/>
                  </a:lnTo>
                  <a:lnTo>
                    <a:pt x="709" y="567"/>
                  </a:lnTo>
                  <a:lnTo>
                    <a:pt x="511" y="567"/>
                  </a:lnTo>
                  <a:lnTo>
                    <a:pt x="426" y="652"/>
                  </a:lnTo>
                  <a:lnTo>
                    <a:pt x="426" y="680"/>
                  </a:lnTo>
                  <a:lnTo>
                    <a:pt x="284" y="708"/>
                  </a:lnTo>
                  <a:lnTo>
                    <a:pt x="227" y="65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3307" y="1962"/>
              <a:ext cx="2070" cy="1701"/>
            </a:xfrm>
            <a:custGeom>
              <a:avLst/>
              <a:gdLst>
                <a:gd name="T0" fmla="*/ 2013 w 2070"/>
                <a:gd name="T1" fmla="*/ 1049 h 1701"/>
                <a:gd name="T2" fmla="*/ 1928 w 2070"/>
                <a:gd name="T3" fmla="*/ 1078 h 1701"/>
                <a:gd name="T4" fmla="*/ 1815 w 2070"/>
                <a:gd name="T5" fmla="*/ 1134 h 1701"/>
                <a:gd name="T6" fmla="*/ 1701 w 2070"/>
                <a:gd name="T7" fmla="*/ 1163 h 1701"/>
                <a:gd name="T8" fmla="*/ 1787 w 2070"/>
                <a:gd name="T9" fmla="*/ 1248 h 1701"/>
                <a:gd name="T10" fmla="*/ 1588 w 2070"/>
                <a:gd name="T11" fmla="*/ 1361 h 1701"/>
                <a:gd name="T12" fmla="*/ 1588 w 2070"/>
                <a:gd name="T13" fmla="*/ 1418 h 1701"/>
                <a:gd name="T14" fmla="*/ 1418 w 2070"/>
                <a:gd name="T15" fmla="*/ 1503 h 1701"/>
                <a:gd name="T16" fmla="*/ 1276 w 2070"/>
                <a:gd name="T17" fmla="*/ 1446 h 1701"/>
                <a:gd name="T18" fmla="*/ 1163 w 2070"/>
                <a:gd name="T19" fmla="*/ 1390 h 1701"/>
                <a:gd name="T20" fmla="*/ 1049 w 2070"/>
                <a:gd name="T21" fmla="*/ 1390 h 1701"/>
                <a:gd name="T22" fmla="*/ 823 w 2070"/>
                <a:gd name="T23" fmla="*/ 1333 h 1701"/>
                <a:gd name="T24" fmla="*/ 653 w 2070"/>
                <a:gd name="T25" fmla="*/ 1531 h 1701"/>
                <a:gd name="T26" fmla="*/ 539 w 2070"/>
                <a:gd name="T27" fmla="*/ 1560 h 1701"/>
                <a:gd name="T28" fmla="*/ 256 w 2070"/>
                <a:gd name="T29" fmla="*/ 1645 h 1701"/>
                <a:gd name="T30" fmla="*/ 114 w 2070"/>
                <a:gd name="T31" fmla="*/ 1701 h 1701"/>
                <a:gd name="T32" fmla="*/ 57 w 2070"/>
                <a:gd name="T33" fmla="*/ 1560 h 1701"/>
                <a:gd name="T34" fmla="*/ 29 w 2070"/>
                <a:gd name="T35" fmla="*/ 1418 h 1701"/>
                <a:gd name="T36" fmla="*/ 86 w 2070"/>
                <a:gd name="T37" fmla="*/ 1333 h 1701"/>
                <a:gd name="T38" fmla="*/ 227 w 2070"/>
                <a:gd name="T39" fmla="*/ 1276 h 1701"/>
                <a:gd name="T40" fmla="*/ 397 w 2070"/>
                <a:gd name="T41" fmla="*/ 1078 h 1701"/>
                <a:gd name="T42" fmla="*/ 482 w 2070"/>
                <a:gd name="T43" fmla="*/ 1078 h 1701"/>
                <a:gd name="T44" fmla="*/ 397 w 2070"/>
                <a:gd name="T45" fmla="*/ 879 h 1701"/>
                <a:gd name="T46" fmla="*/ 341 w 2070"/>
                <a:gd name="T47" fmla="*/ 738 h 1701"/>
                <a:gd name="T48" fmla="*/ 341 w 2070"/>
                <a:gd name="T49" fmla="*/ 653 h 1701"/>
                <a:gd name="T50" fmla="*/ 454 w 2070"/>
                <a:gd name="T51" fmla="*/ 624 h 1701"/>
                <a:gd name="T52" fmla="*/ 596 w 2070"/>
                <a:gd name="T53" fmla="*/ 624 h 1701"/>
                <a:gd name="T54" fmla="*/ 709 w 2070"/>
                <a:gd name="T55" fmla="*/ 426 h 1701"/>
                <a:gd name="T56" fmla="*/ 482 w 2070"/>
                <a:gd name="T57" fmla="*/ 86 h 1701"/>
                <a:gd name="T58" fmla="*/ 653 w 2070"/>
                <a:gd name="T59" fmla="*/ 0 h 1701"/>
                <a:gd name="T60" fmla="*/ 766 w 2070"/>
                <a:gd name="T61" fmla="*/ 114 h 1701"/>
                <a:gd name="T62" fmla="*/ 936 w 2070"/>
                <a:gd name="T63" fmla="*/ 199 h 1701"/>
                <a:gd name="T64" fmla="*/ 1106 w 2070"/>
                <a:gd name="T65" fmla="*/ 199 h 1701"/>
                <a:gd name="T66" fmla="*/ 1191 w 2070"/>
                <a:gd name="T67" fmla="*/ 171 h 1701"/>
                <a:gd name="T68" fmla="*/ 1305 w 2070"/>
                <a:gd name="T69" fmla="*/ 142 h 1701"/>
                <a:gd name="T70" fmla="*/ 1503 w 2070"/>
                <a:gd name="T71" fmla="*/ 171 h 1701"/>
                <a:gd name="T72" fmla="*/ 1418 w 2070"/>
                <a:gd name="T73" fmla="*/ 227 h 1701"/>
                <a:gd name="T74" fmla="*/ 1446 w 2070"/>
                <a:gd name="T75" fmla="*/ 341 h 1701"/>
                <a:gd name="T76" fmla="*/ 1390 w 2070"/>
                <a:gd name="T77" fmla="*/ 539 h 1701"/>
                <a:gd name="T78" fmla="*/ 1361 w 2070"/>
                <a:gd name="T79" fmla="*/ 709 h 1701"/>
                <a:gd name="T80" fmla="*/ 1531 w 2070"/>
                <a:gd name="T81" fmla="*/ 738 h 1701"/>
                <a:gd name="T82" fmla="*/ 1701 w 2070"/>
                <a:gd name="T83" fmla="*/ 851 h 1701"/>
                <a:gd name="T84" fmla="*/ 1758 w 2070"/>
                <a:gd name="T85" fmla="*/ 879 h 1701"/>
                <a:gd name="T86" fmla="*/ 1985 w 2070"/>
                <a:gd name="T87" fmla="*/ 738 h 1701"/>
                <a:gd name="T88" fmla="*/ 2070 w 2070"/>
                <a:gd name="T89" fmla="*/ 851 h 1701"/>
                <a:gd name="T90" fmla="*/ 2070 w 2070"/>
                <a:gd name="T91" fmla="*/ 99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70" h="1701">
                  <a:moveTo>
                    <a:pt x="2070" y="993"/>
                  </a:moveTo>
                  <a:lnTo>
                    <a:pt x="2013" y="1049"/>
                  </a:lnTo>
                  <a:lnTo>
                    <a:pt x="1928" y="1049"/>
                  </a:lnTo>
                  <a:lnTo>
                    <a:pt x="1928" y="1078"/>
                  </a:lnTo>
                  <a:lnTo>
                    <a:pt x="1815" y="1078"/>
                  </a:lnTo>
                  <a:lnTo>
                    <a:pt x="1815" y="1134"/>
                  </a:lnTo>
                  <a:lnTo>
                    <a:pt x="1730" y="1134"/>
                  </a:lnTo>
                  <a:lnTo>
                    <a:pt x="1701" y="1163"/>
                  </a:lnTo>
                  <a:lnTo>
                    <a:pt x="1787" y="1191"/>
                  </a:lnTo>
                  <a:lnTo>
                    <a:pt x="1787" y="1248"/>
                  </a:lnTo>
                  <a:lnTo>
                    <a:pt x="1701" y="1361"/>
                  </a:lnTo>
                  <a:lnTo>
                    <a:pt x="1588" y="1361"/>
                  </a:lnTo>
                  <a:lnTo>
                    <a:pt x="1588" y="1390"/>
                  </a:lnTo>
                  <a:lnTo>
                    <a:pt x="1588" y="1418"/>
                  </a:lnTo>
                  <a:lnTo>
                    <a:pt x="1475" y="1446"/>
                  </a:lnTo>
                  <a:lnTo>
                    <a:pt x="1418" y="1503"/>
                  </a:lnTo>
                  <a:lnTo>
                    <a:pt x="1333" y="1418"/>
                  </a:lnTo>
                  <a:lnTo>
                    <a:pt x="1276" y="1446"/>
                  </a:lnTo>
                  <a:lnTo>
                    <a:pt x="1220" y="1361"/>
                  </a:lnTo>
                  <a:lnTo>
                    <a:pt x="1163" y="1390"/>
                  </a:lnTo>
                  <a:lnTo>
                    <a:pt x="1106" y="1361"/>
                  </a:lnTo>
                  <a:lnTo>
                    <a:pt x="1049" y="1390"/>
                  </a:lnTo>
                  <a:lnTo>
                    <a:pt x="936" y="1333"/>
                  </a:lnTo>
                  <a:lnTo>
                    <a:pt x="823" y="1333"/>
                  </a:lnTo>
                  <a:lnTo>
                    <a:pt x="738" y="1531"/>
                  </a:lnTo>
                  <a:lnTo>
                    <a:pt x="653" y="1531"/>
                  </a:lnTo>
                  <a:lnTo>
                    <a:pt x="596" y="1503"/>
                  </a:lnTo>
                  <a:lnTo>
                    <a:pt x="539" y="1560"/>
                  </a:lnTo>
                  <a:lnTo>
                    <a:pt x="341" y="1560"/>
                  </a:lnTo>
                  <a:lnTo>
                    <a:pt x="256" y="1645"/>
                  </a:lnTo>
                  <a:lnTo>
                    <a:pt x="256" y="1673"/>
                  </a:lnTo>
                  <a:lnTo>
                    <a:pt x="114" y="1701"/>
                  </a:lnTo>
                  <a:lnTo>
                    <a:pt x="57" y="1645"/>
                  </a:lnTo>
                  <a:lnTo>
                    <a:pt x="57" y="1560"/>
                  </a:lnTo>
                  <a:lnTo>
                    <a:pt x="0" y="1503"/>
                  </a:lnTo>
                  <a:lnTo>
                    <a:pt x="29" y="1418"/>
                  </a:lnTo>
                  <a:lnTo>
                    <a:pt x="0" y="1390"/>
                  </a:lnTo>
                  <a:lnTo>
                    <a:pt x="86" y="1333"/>
                  </a:lnTo>
                  <a:lnTo>
                    <a:pt x="114" y="1333"/>
                  </a:lnTo>
                  <a:lnTo>
                    <a:pt x="227" y="1276"/>
                  </a:lnTo>
                  <a:lnTo>
                    <a:pt x="284" y="1305"/>
                  </a:lnTo>
                  <a:lnTo>
                    <a:pt x="397" y="1078"/>
                  </a:lnTo>
                  <a:lnTo>
                    <a:pt x="454" y="1106"/>
                  </a:lnTo>
                  <a:lnTo>
                    <a:pt x="482" y="1078"/>
                  </a:lnTo>
                  <a:lnTo>
                    <a:pt x="454" y="964"/>
                  </a:lnTo>
                  <a:lnTo>
                    <a:pt x="397" y="879"/>
                  </a:lnTo>
                  <a:lnTo>
                    <a:pt x="397" y="766"/>
                  </a:lnTo>
                  <a:lnTo>
                    <a:pt x="341" y="738"/>
                  </a:lnTo>
                  <a:lnTo>
                    <a:pt x="312" y="681"/>
                  </a:lnTo>
                  <a:lnTo>
                    <a:pt x="341" y="653"/>
                  </a:lnTo>
                  <a:lnTo>
                    <a:pt x="397" y="653"/>
                  </a:lnTo>
                  <a:lnTo>
                    <a:pt x="454" y="624"/>
                  </a:lnTo>
                  <a:lnTo>
                    <a:pt x="539" y="653"/>
                  </a:lnTo>
                  <a:lnTo>
                    <a:pt x="596" y="624"/>
                  </a:lnTo>
                  <a:lnTo>
                    <a:pt x="596" y="539"/>
                  </a:lnTo>
                  <a:lnTo>
                    <a:pt x="709" y="426"/>
                  </a:lnTo>
                  <a:lnTo>
                    <a:pt x="539" y="114"/>
                  </a:lnTo>
                  <a:lnTo>
                    <a:pt x="482" y="86"/>
                  </a:lnTo>
                  <a:lnTo>
                    <a:pt x="482" y="0"/>
                  </a:lnTo>
                  <a:lnTo>
                    <a:pt x="653" y="0"/>
                  </a:lnTo>
                  <a:lnTo>
                    <a:pt x="709" y="114"/>
                  </a:lnTo>
                  <a:lnTo>
                    <a:pt x="766" y="114"/>
                  </a:lnTo>
                  <a:lnTo>
                    <a:pt x="879" y="142"/>
                  </a:lnTo>
                  <a:lnTo>
                    <a:pt x="936" y="199"/>
                  </a:lnTo>
                  <a:lnTo>
                    <a:pt x="1049" y="114"/>
                  </a:lnTo>
                  <a:lnTo>
                    <a:pt x="1106" y="199"/>
                  </a:lnTo>
                  <a:lnTo>
                    <a:pt x="1134" y="171"/>
                  </a:lnTo>
                  <a:lnTo>
                    <a:pt x="1191" y="171"/>
                  </a:lnTo>
                  <a:lnTo>
                    <a:pt x="1276" y="57"/>
                  </a:lnTo>
                  <a:lnTo>
                    <a:pt x="1305" y="142"/>
                  </a:lnTo>
                  <a:lnTo>
                    <a:pt x="1446" y="86"/>
                  </a:lnTo>
                  <a:lnTo>
                    <a:pt x="1503" y="171"/>
                  </a:lnTo>
                  <a:lnTo>
                    <a:pt x="1446" y="171"/>
                  </a:lnTo>
                  <a:lnTo>
                    <a:pt x="1418" y="227"/>
                  </a:lnTo>
                  <a:lnTo>
                    <a:pt x="1446" y="256"/>
                  </a:lnTo>
                  <a:lnTo>
                    <a:pt x="1446" y="341"/>
                  </a:lnTo>
                  <a:lnTo>
                    <a:pt x="1390" y="426"/>
                  </a:lnTo>
                  <a:lnTo>
                    <a:pt x="1390" y="539"/>
                  </a:lnTo>
                  <a:lnTo>
                    <a:pt x="1305" y="681"/>
                  </a:lnTo>
                  <a:lnTo>
                    <a:pt x="1361" y="709"/>
                  </a:lnTo>
                  <a:lnTo>
                    <a:pt x="1531" y="681"/>
                  </a:lnTo>
                  <a:lnTo>
                    <a:pt x="1531" y="738"/>
                  </a:lnTo>
                  <a:lnTo>
                    <a:pt x="1588" y="794"/>
                  </a:lnTo>
                  <a:lnTo>
                    <a:pt x="1701" y="851"/>
                  </a:lnTo>
                  <a:lnTo>
                    <a:pt x="1730" y="823"/>
                  </a:lnTo>
                  <a:lnTo>
                    <a:pt x="1758" y="879"/>
                  </a:lnTo>
                  <a:lnTo>
                    <a:pt x="1872" y="823"/>
                  </a:lnTo>
                  <a:lnTo>
                    <a:pt x="1985" y="738"/>
                  </a:lnTo>
                  <a:lnTo>
                    <a:pt x="2042" y="738"/>
                  </a:lnTo>
                  <a:lnTo>
                    <a:pt x="2070" y="851"/>
                  </a:lnTo>
                  <a:lnTo>
                    <a:pt x="2042" y="908"/>
                  </a:lnTo>
                  <a:lnTo>
                    <a:pt x="2070" y="99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4612" y="2218"/>
              <a:ext cx="708" cy="623"/>
            </a:xfrm>
            <a:custGeom>
              <a:avLst/>
              <a:gdLst>
                <a:gd name="T0" fmla="*/ 680 w 708"/>
                <a:gd name="T1" fmla="*/ 482 h 623"/>
                <a:gd name="T2" fmla="*/ 567 w 708"/>
                <a:gd name="T3" fmla="*/ 567 h 623"/>
                <a:gd name="T4" fmla="*/ 453 w 708"/>
                <a:gd name="T5" fmla="*/ 623 h 623"/>
                <a:gd name="T6" fmla="*/ 425 w 708"/>
                <a:gd name="T7" fmla="*/ 567 h 623"/>
                <a:gd name="T8" fmla="*/ 396 w 708"/>
                <a:gd name="T9" fmla="*/ 595 h 623"/>
                <a:gd name="T10" fmla="*/ 283 w 708"/>
                <a:gd name="T11" fmla="*/ 538 h 623"/>
                <a:gd name="T12" fmla="*/ 226 w 708"/>
                <a:gd name="T13" fmla="*/ 482 h 623"/>
                <a:gd name="T14" fmla="*/ 226 w 708"/>
                <a:gd name="T15" fmla="*/ 425 h 623"/>
                <a:gd name="T16" fmla="*/ 56 w 708"/>
                <a:gd name="T17" fmla="*/ 453 h 623"/>
                <a:gd name="T18" fmla="*/ 0 w 708"/>
                <a:gd name="T19" fmla="*/ 425 h 623"/>
                <a:gd name="T20" fmla="*/ 85 w 708"/>
                <a:gd name="T21" fmla="*/ 283 h 623"/>
                <a:gd name="T22" fmla="*/ 85 w 708"/>
                <a:gd name="T23" fmla="*/ 170 h 623"/>
                <a:gd name="T24" fmla="*/ 141 w 708"/>
                <a:gd name="T25" fmla="*/ 85 h 623"/>
                <a:gd name="T26" fmla="*/ 198 w 708"/>
                <a:gd name="T27" fmla="*/ 113 h 623"/>
                <a:gd name="T28" fmla="*/ 255 w 708"/>
                <a:gd name="T29" fmla="*/ 85 h 623"/>
                <a:gd name="T30" fmla="*/ 368 w 708"/>
                <a:gd name="T31" fmla="*/ 85 h 623"/>
                <a:gd name="T32" fmla="*/ 396 w 708"/>
                <a:gd name="T33" fmla="*/ 141 h 623"/>
                <a:gd name="T34" fmla="*/ 453 w 708"/>
                <a:gd name="T35" fmla="*/ 113 h 623"/>
                <a:gd name="T36" fmla="*/ 510 w 708"/>
                <a:gd name="T37" fmla="*/ 56 h 623"/>
                <a:gd name="T38" fmla="*/ 567 w 708"/>
                <a:gd name="T39" fmla="*/ 85 h 623"/>
                <a:gd name="T40" fmla="*/ 595 w 708"/>
                <a:gd name="T41" fmla="*/ 28 h 623"/>
                <a:gd name="T42" fmla="*/ 652 w 708"/>
                <a:gd name="T43" fmla="*/ 0 h 623"/>
                <a:gd name="T44" fmla="*/ 652 w 708"/>
                <a:gd name="T45" fmla="*/ 141 h 623"/>
                <a:gd name="T46" fmla="*/ 708 w 708"/>
                <a:gd name="T47" fmla="*/ 198 h 623"/>
                <a:gd name="T48" fmla="*/ 708 w 708"/>
                <a:gd name="T49" fmla="*/ 226 h 623"/>
                <a:gd name="T50" fmla="*/ 623 w 708"/>
                <a:gd name="T51" fmla="*/ 226 h 623"/>
                <a:gd name="T52" fmla="*/ 595 w 708"/>
                <a:gd name="T53" fmla="*/ 368 h 623"/>
                <a:gd name="T54" fmla="*/ 652 w 708"/>
                <a:gd name="T55" fmla="*/ 368 h 623"/>
                <a:gd name="T56" fmla="*/ 680 w 708"/>
                <a:gd name="T57" fmla="*/ 48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8" h="623">
                  <a:moveTo>
                    <a:pt x="680" y="482"/>
                  </a:moveTo>
                  <a:lnTo>
                    <a:pt x="567" y="567"/>
                  </a:lnTo>
                  <a:lnTo>
                    <a:pt x="453" y="623"/>
                  </a:lnTo>
                  <a:lnTo>
                    <a:pt x="425" y="567"/>
                  </a:lnTo>
                  <a:lnTo>
                    <a:pt x="396" y="595"/>
                  </a:lnTo>
                  <a:lnTo>
                    <a:pt x="283" y="538"/>
                  </a:lnTo>
                  <a:lnTo>
                    <a:pt x="226" y="482"/>
                  </a:lnTo>
                  <a:lnTo>
                    <a:pt x="226" y="425"/>
                  </a:lnTo>
                  <a:lnTo>
                    <a:pt x="56" y="453"/>
                  </a:lnTo>
                  <a:lnTo>
                    <a:pt x="0" y="425"/>
                  </a:lnTo>
                  <a:lnTo>
                    <a:pt x="85" y="283"/>
                  </a:lnTo>
                  <a:lnTo>
                    <a:pt x="85" y="170"/>
                  </a:lnTo>
                  <a:lnTo>
                    <a:pt x="141" y="85"/>
                  </a:lnTo>
                  <a:lnTo>
                    <a:pt x="198" y="113"/>
                  </a:lnTo>
                  <a:lnTo>
                    <a:pt x="255" y="85"/>
                  </a:lnTo>
                  <a:lnTo>
                    <a:pt x="368" y="85"/>
                  </a:lnTo>
                  <a:lnTo>
                    <a:pt x="396" y="141"/>
                  </a:lnTo>
                  <a:lnTo>
                    <a:pt x="453" y="113"/>
                  </a:lnTo>
                  <a:lnTo>
                    <a:pt x="510" y="56"/>
                  </a:lnTo>
                  <a:lnTo>
                    <a:pt x="567" y="85"/>
                  </a:lnTo>
                  <a:lnTo>
                    <a:pt x="595" y="28"/>
                  </a:lnTo>
                  <a:lnTo>
                    <a:pt x="652" y="0"/>
                  </a:lnTo>
                  <a:lnTo>
                    <a:pt x="652" y="141"/>
                  </a:lnTo>
                  <a:lnTo>
                    <a:pt x="708" y="198"/>
                  </a:lnTo>
                  <a:lnTo>
                    <a:pt x="708" y="226"/>
                  </a:lnTo>
                  <a:lnTo>
                    <a:pt x="623" y="226"/>
                  </a:lnTo>
                  <a:lnTo>
                    <a:pt x="595" y="368"/>
                  </a:lnTo>
                  <a:lnTo>
                    <a:pt x="652" y="368"/>
                  </a:lnTo>
                  <a:lnTo>
                    <a:pt x="680" y="48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4725" y="1934"/>
              <a:ext cx="539" cy="425"/>
            </a:xfrm>
            <a:custGeom>
              <a:avLst/>
              <a:gdLst>
                <a:gd name="T0" fmla="*/ 198 w 539"/>
                <a:gd name="T1" fmla="*/ 0 h 425"/>
                <a:gd name="T2" fmla="*/ 142 w 539"/>
                <a:gd name="T3" fmla="*/ 57 h 425"/>
                <a:gd name="T4" fmla="*/ 142 w 539"/>
                <a:gd name="T5" fmla="*/ 114 h 425"/>
                <a:gd name="T6" fmla="*/ 85 w 539"/>
                <a:gd name="T7" fmla="*/ 199 h 425"/>
                <a:gd name="T8" fmla="*/ 28 w 539"/>
                <a:gd name="T9" fmla="*/ 199 h 425"/>
                <a:gd name="T10" fmla="*/ 0 w 539"/>
                <a:gd name="T11" fmla="*/ 255 h 425"/>
                <a:gd name="T12" fmla="*/ 28 w 539"/>
                <a:gd name="T13" fmla="*/ 284 h 425"/>
                <a:gd name="T14" fmla="*/ 28 w 539"/>
                <a:gd name="T15" fmla="*/ 369 h 425"/>
                <a:gd name="T16" fmla="*/ 85 w 539"/>
                <a:gd name="T17" fmla="*/ 397 h 425"/>
                <a:gd name="T18" fmla="*/ 142 w 539"/>
                <a:gd name="T19" fmla="*/ 369 h 425"/>
                <a:gd name="T20" fmla="*/ 255 w 539"/>
                <a:gd name="T21" fmla="*/ 369 h 425"/>
                <a:gd name="T22" fmla="*/ 283 w 539"/>
                <a:gd name="T23" fmla="*/ 425 h 425"/>
                <a:gd name="T24" fmla="*/ 340 w 539"/>
                <a:gd name="T25" fmla="*/ 397 h 425"/>
                <a:gd name="T26" fmla="*/ 397 w 539"/>
                <a:gd name="T27" fmla="*/ 340 h 425"/>
                <a:gd name="T28" fmla="*/ 454 w 539"/>
                <a:gd name="T29" fmla="*/ 369 h 425"/>
                <a:gd name="T30" fmla="*/ 482 w 539"/>
                <a:gd name="T31" fmla="*/ 312 h 425"/>
                <a:gd name="T32" fmla="*/ 539 w 539"/>
                <a:gd name="T33" fmla="*/ 284 h 425"/>
                <a:gd name="T34" fmla="*/ 510 w 539"/>
                <a:gd name="T35" fmla="*/ 227 h 425"/>
                <a:gd name="T36" fmla="*/ 397 w 539"/>
                <a:gd name="T37" fmla="*/ 199 h 425"/>
                <a:gd name="T38" fmla="*/ 312 w 539"/>
                <a:gd name="T39" fmla="*/ 57 h 425"/>
                <a:gd name="T40" fmla="*/ 198 w 539"/>
                <a:gd name="T4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425">
                  <a:moveTo>
                    <a:pt x="198" y="0"/>
                  </a:moveTo>
                  <a:lnTo>
                    <a:pt x="142" y="57"/>
                  </a:lnTo>
                  <a:lnTo>
                    <a:pt x="142" y="114"/>
                  </a:lnTo>
                  <a:lnTo>
                    <a:pt x="85" y="199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397"/>
                  </a:lnTo>
                  <a:lnTo>
                    <a:pt x="142" y="369"/>
                  </a:lnTo>
                  <a:lnTo>
                    <a:pt x="255" y="369"/>
                  </a:lnTo>
                  <a:lnTo>
                    <a:pt x="283" y="425"/>
                  </a:lnTo>
                  <a:lnTo>
                    <a:pt x="340" y="397"/>
                  </a:lnTo>
                  <a:lnTo>
                    <a:pt x="397" y="340"/>
                  </a:lnTo>
                  <a:lnTo>
                    <a:pt x="454" y="369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10" y="227"/>
                  </a:lnTo>
                  <a:lnTo>
                    <a:pt x="397" y="199"/>
                  </a:lnTo>
                  <a:lnTo>
                    <a:pt x="312" y="57"/>
                  </a:lnTo>
                  <a:lnTo>
                    <a:pt x="19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4527" y="1566"/>
              <a:ext cx="396" cy="567"/>
            </a:xfrm>
            <a:custGeom>
              <a:avLst/>
              <a:gdLst>
                <a:gd name="T0" fmla="*/ 56 w 396"/>
                <a:gd name="T1" fmla="*/ 453 h 567"/>
                <a:gd name="T2" fmla="*/ 85 w 396"/>
                <a:gd name="T3" fmla="*/ 538 h 567"/>
                <a:gd name="T4" fmla="*/ 226 w 396"/>
                <a:gd name="T5" fmla="*/ 482 h 567"/>
                <a:gd name="T6" fmla="*/ 283 w 396"/>
                <a:gd name="T7" fmla="*/ 567 h 567"/>
                <a:gd name="T8" fmla="*/ 340 w 396"/>
                <a:gd name="T9" fmla="*/ 482 h 567"/>
                <a:gd name="T10" fmla="*/ 340 w 396"/>
                <a:gd name="T11" fmla="*/ 425 h 567"/>
                <a:gd name="T12" fmla="*/ 396 w 396"/>
                <a:gd name="T13" fmla="*/ 368 h 567"/>
                <a:gd name="T14" fmla="*/ 340 w 396"/>
                <a:gd name="T15" fmla="*/ 255 h 567"/>
                <a:gd name="T16" fmla="*/ 311 w 396"/>
                <a:gd name="T17" fmla="*/ 141 h 567"/>
                <a:gd name="T18" fmla="*/ 311 w 396"/>
                <a:gd name="T19" fmla="*/ 85 h 567"/>
                <a:gd name="T20" fmla="*/ 368 w 396"/>
                <a:gd name="T21" fmla="*/ 0 h 567"/>
                <a:gd name="T22" fmla="*/ 283 w 396"/>
                <a:gd name="T23" fmla="*/ 0 h 567"/>
                <a:gd name="T24" fmla="*/ 255 w 396"/>
                <a:gd name="T25" fmla="*/ 113 h 567"/>
                <a:gd name="T26" fmla="*/ 170 w 396"/>
                <a:gd name="T27" fmla="*/ 56 h 567"/>
                <a:gd name="T28" fmla="*/ 141 w 396"/>
                <a:gd name="T29" fmla="*/ 141 h 567"/>
                <a:gd name="T30" fmla="*/ 113 w 396"/>
                <a:gd name="T31" fmla="*/ 85 h 567"/>
                <a:gd name="T32" fmla="*/ 28 w 396"/>
                <a:gd name="T33" fmla="*/ 170 h 567"/>
                <a:gd name="T34" fmla="*/ 0 w 396"/>
                <a:gd name="T35" fmla="*/ 255 h 567"/>
                <a:gd name="T36" fmla="*/ 0 w 396"/>
                <a:gd name="T37" fmla="*/ 368 h 567"/>
                <a:gd name="T38" fmla="*/ 56 w 396"/>
                <a:gd name="T39" fmla="*/ 425 h 567"/>
                <a:gd name="T40" fmla="*/ 56 w 396"/>
                <a:gd name="T41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567">
                  <a:moveTo>
                    <a:pt x="56" y="453"/>
                  </a:moveTo>
                  <a:lnTo>
                    <a:pt x="85" y="538"/>
                  </a:lnTo>
                  <a:lnTo>
                    <a:pt x="226" y="482"/>
                  </a:lnTo>
                  <a:lnTo>
                    <a:pt x="283" y="567"/>
                  </a:lnTo>
                  <a:lnTo>
                    <a:pt x="340" y="482"/>
                  </a:lnTo>
                  <a:lnTo>
                    <a:pt x="340" y="425"/>
                  </a:lnTo>
                  <a:lnTo>
                    <a:pt x="396" y="368"/>
                  </a:lnTo>
                  <a:lnTo>
                    <a:pt x="340" y="255"/>
                  </a:lnTo>
                  <a:lnTo>
                    <a:pt x="311" y="141"/>
                  </a:lnTo>
                  <a:lnTo>
                    <a:pt x="311" y="85"/>
                  </a:lnTo>
                  <a:lnTo>
                    <a:pt x="368" y="0"/>
                  </a:lnTo>
                  <a:lnTo>
                    <a:pt x="283" y="0"/>
                  </a:lnTo>
                  <a:lnTo>
                    <a:pt x="255" y="113"/>
                  </a:lnTo>
                  <a:lnTo>
                    <a:pt x="170" y="56"/>
                  </a:lnTo>
                  <a:lnTo>
                    <a:pt x="141" y="141"/>
                  </a:lnTo>
                  <a:lnTo>
                    <a:pt x="113" y="85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0" y="368"/>
                  </a:lnTo>
                  <a:lnTo>
                    <a:pt x="56" y="425"/>
                  </a:lnTo>
                  <a:lnTo>
                    <a:pt x="56" y="45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3534" y="828"/>
              <a:ext cx="1474" cy="1333"/>
            </a:xfrm>
            <a:custGeom>
              <a:avLst/>
              <a:gdLst>
                <a:gd name="T0" fmla="*/ 255 w 1474"/>
                <a:gd name="T1" fmla="*/ 1134 h 1333"/>
                <a:gd name="T2" fmla="*/ 426 w 1474"/>
                <a:gd name="T3" fmla="*/ 1134 h 1333"/>
                <a:gd name="T4" fmla="*/ 482 w 1474"/>
                <a:gd name="T5" fmla="*/ 1248 h 1333"/>
                <a:gd name="T6" fmla="*/ 539 w 1474"/>
                <a:gd name="T7" fmla="*/ 1248 h 1333"/>
                <a:gd name="T8" fmla="*/ 652 w 1474"/>
                <a:gd name="T9" fmla="*/ 1276 h 1333"/>
                <a:gd name="T10" fmla="*/ 709 w 1474"/>
                <a:gd name="T11" fmla="*/ 1333 h 1333"/>
                <a:gd name="T12" fmla="*/ 822 w 1474"/>
                <a:gd name="T13" fmla="*/ 1248 h 1333"/>
                <a:gd name="T14" fmla="*/ 879 w 1474"/>
                <a:gd name="T15" fmla="*/ 1333 h 1333"/>
                <a:gd name="T16" fmla="*/ 907 w 1474"/>
                <a:gd name="T17" fmla="*/ 1305 h 1333"/>
                <a:gd name="T18" fmla="*/ 964 w 1474"/>
                <a:gd name="T19" fmla="*/ 1305 h 1333"/>
                <a:gd name="T20" fmla="*/ 1049 w 1474"/>
                <a:gd name="T21" fmla="*/ 1191 h 1333"/>
                <a:gd name="T22" fmla="*/ 1049 w 1474"/>
                <a:gd name="T23" fmla="*/ 1163 h 1333"/>
                <a:gd name="T24" fmla="*/ 993 w 1474"/>
                <a:gd name="T25" fmla="*/ 1106 h 1333"/>
                <a:gd name="T26" fmla="*/ 993 w 1474"/>
                <a:gd name="T27" fmla="*/ 993 h 1333"/>
                <a:gd name="T28" fmla="*/ 1021 w 1474"/>
                <a:gd name="T29" fmla="*/ 908 h 1333"/>
                <a:gd name="T30" fmla="*/ 1106 w 1474"/>
                <a:gd name="T31" fmla="*/ 823 h 1333"/>
                <a:gd name="T32" fmla="*/ 1134 w 1474"/>
                <a:gd name="T33" fmla="*/ 879 h 1333"/>
                <a:gd name="T34" fmla="*/ 1163 w 1474"/>
                <a:gd name="T35" fmla="*/ 794 h 1333"/>
                <a:gd name="T36" fmla="*/ 1248 w 1474"/>
                <a:gd name="T37" fmla="*/ 851 h 1333"/>
                <a:gd name="T38" fmla="*/ 1276 w 1474"/>
                <a:gd name="T39" fmla="*/ 738 h 1333"/>
                <a:gd name="T40" fmla="*/ 1361 w 1474"/>
                <a:gd name="T41" fmla="*/ 738 h 1333"/>
                <a:gd name="T42" fmla="*/ 1389 w 1474"/>
                <a:gd name="T43" fmla="*/ 766 h 1333"/>
                <a:gd name="T44" fmla="*/ 1446 w 1474"/>
                <a:gd name="T45" fmla="*/ 766 h 1333"/>
                <a:gd name="T46" fmla="*/ 1474 w 1474"/>
                <a:gd name="T47" fmla="*/ 709 h 1333"/>
                <a:gd name="T48" fmla="*/ 1418 w 1474"/>
                <a:gd name="T49" fmla="*/ 596 h 1333"/>
                <a:gd name="T50" fmla="*/ 1333 w 1474"/>
                <a:gd name="T51" fmla="*/ 539 h 1333"/>
                <a:gd name="T52" fmla="*/ 1219 w 1474"/>
                <a:gd name="T53" fmla="*/ 511 h 1333"/>
                <a:gd name="T54" fmla="*/ 1248 w 1474"/>
                <a:gd name="T55" fmla="*/ 454 h 1333"/>
                <a:gd name="T56" fmla="*/ 1191 w 1474"/>
                <a:gd name="T57" fmla="*/ 426 h 1333"/>
                <a:gd name="T58" fmla="*/ 1248 w 1474"/>
                <a:gd name="T59" fmla="*/ 341 h 1333"/>
                <a:gd name="T60" fmla="*/ 1333 w 1474"/>
                <a:gd name="T61" fmla="*/ 341 h 1333"/>
                <a:gd name="T62" fmla="*/ 1219 w 1474"/>
                <a:gd name="T63" fmla="*/ 0 h 1333"/>
                <a:gd name="T64" fmla="*/ 1106 w 1474"/>
                <a:gd name="T65" fmla="*/ 114 h 1333"/>
                <a:gd name="T66" fmla="*/ 993 w 1474"/>
                <a:gd name="T67" fmla="*/ 114 h 1333"/>
                <a:gd name="T68" fmla="*/ 936 w 1474"/>
                <a:gd name="T69" fmla="*/ 227 h 1333"/>
                <a:gd name="T70" fmla="*/ 766 w 1474"/>
                <a:gd name="T71" fmla="*/ 256 h 1333"/>
                <a:gd name="T72" fmla="*/ 794 w 1474"/>
                <a:gd name="T73" fmla="*/ 369 h 1333"/>
                <a:gd name="T74" fmla="*/ 681 w 1474"/>
                <a:gd name="T75" fmla="*/ 397 h 1333"/>
                <a:gd name="T76" fmla="*/ 454 w 1474"/>
                <a:gd name="T77" fmla="*/ 284 h 1333"/>
                <a:gd name="T78" fmla="*/ 340 w 1474"/>
                <a:gd name="T79" fmla="*/ 312 h 1333"/>
                <a:gd name="T80" fmla="*/ 312 w 1474"/>
                <a:gd name="T81" fmla="*/ 312 h 1333"/>
                <a:gd name="T82" fmla="*/ 284 w 1474"/>
                <a:gd name="T83" fmla="*/ 312 h 1333"/>
                <a:gd name="T84" fmla="*/ 227 w 1474"/>
                <a:gd name="T85" fmla="*/ 284 h 1333"/>
                <a:gd name="T86" fmla="*/ 199 w 1474"/>
                <a:gd name="T87" fmla="*/ 341 h 1333"/>
                <a:gd name="T88" fmla="*/ 170 w 1474"/>
                <a:gd name="T89" fmla="*/ 397 h 1333"/>
                <a:gd name="T90" fmla="*/ 114 w 1474"/>
                <a:gd name="T91" fmla="*/ 397 h 1333"/>
                <a:gd name="T92" fmla="*/ 114 w 1474"/>
                <a:gd name="T93" fmla="*/ 482 h 1333"/>
                <a:gd name="T94" fmla="*/ 57 w 1474"/>
                <a:gd name="T95" fmla="*/ 709 h 1333"/>
                <a:gd name="T96" fmla="*/ 0 w 1474"/>
                <a:gd name="T97" fmla="*/ 766 h 1333"/>
                <a:gd name="T98" fmla="*/ 29 w 1474"/>
                <a:gd name="T99" fmla="*/ 879 h 1333"/>
                <a:gd name="T100" fmla="*/ 85 w 1474"/>
                <a:gd name="T101" fmla="*/ 879 h 1333"/>
                <a:gd name="T102" fmla="*/ 85 w 1474"/>
                <a:gd name="T103" fmla="*/ 936 h 1333"/>
                <a:gd name="T104" fmla="*/ 142 w 1474"/>
                <a:gd name="T105" fmla="*/ 1021 h 1333"/>
                <a:gd name="T106" fmla="*/ 199 w 1474"/>
                <a:gd name="T107" fmla="*/ 993 h 1333"/>
                <a:gd name="T108" fmla="*/ 255 w 1474"/>
                <a:gd name="T109" fmla="*/ 1021 h 1333"/>
                <a:gd name="T110" fmla="*/ 255 w 1474"/>
                <a:gd name="T111" fmla="*/ 1134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333">
                  <a:moveTo>
                    <a:pt x="255" y="1134"/>
                  </a:moveTo>
                  <a:lnTo>
                    <a:pt x="426" y="1134"/>
                  </a:lnTo>
                  <a:lnTo>
                    <a:pt x="482" y="1248"/>
                  </a:lnTo>
                  <a:lnTo>
                    <a:pt x="539" y="1248"/>
                  </a:lnTo>
                  <a:lnTo>
                    <a:pt x="652" y="1276"/>
                  </a:lnTo>
                  <a:lnTo>
                    <a:pt x="709" y="1333"/>
                  </a:lnTo>
                  <a:lnTo>
                    <a:pt x="822" y="1248"/>
                  </a:lnTo>
                  <a:lnTo>
                    <a:pt x="879" y="1333"/>
                  </a:lnTo>
                  <a:lnTo>
                    <a:pt x="907" y="1305"/>
                  </a:lnTo>
                  <a:lnTo>
                    <a:pt x="964" y="1305"/>
                  </a:lnTo>
                  <a:lnTo>
                    <a:pt x="1049" y="1191"/>
                  </a:lnTo>
                  <a:lnTo>
                    <a:pt x="1049" y="1163"/>
                  </a:lnTo>
                  <a:lnTo>
                    <a:pt x="993" y="1106"/>
                  </a:lnTo>
                  <a:lnTo>
                    <a:pt x="993" y="993"/>
                  </a:lnTo>
                  <a:lnTo>
                    <a:pt x="1021" y="908"/>
                  </a:lnTo>
                  <a:lnTo>
                    <a:pt x="1106" y="823"/>
                  </a:lnTo>
                  <a:lnTo>
                    <a:pt x="1134" y="879"/>
                  </a:lnTo>
                  <a:lnTo>
                    <a:pt x="1163" y="794"/>
                  </a:lnTo>
                  <a:lnTo>
                    <a:pt x="1248" y="851"/>
                  </a:lnTo>
                  <a:lnTo>
                    <a:pt x="1276" y="738"/>
                  </a:lnTo>
                  <a:lnTo>
                    <a:pt x="1361" y="738"/>
                  </a:lnTo>
                  <a:lnTo>
                    <a:pt x="1389" y="766"/>
                  </a:lnTo>
                  <a:lnTo>
                    <a:pt x="1446" y="766"/>
                  </a:lnTo>
                  <a:lnTo>
                    <a:pt x="1474" y="709"/>
                  </a:lnTo>
                  <a:lnTo>
                    <a:pt x="1418" y="596"/>
                  </a:lnTo>
                  <a:lnTo>
                    <a:pt x="1333" y="539"/>
                  </a:lnTo>
                  <a:lnTo>
                    <a:pt x="1219" y="511"/>
                  </a:lnTo>
                  <a:lnTo>
                    <a:pt x="1248" y="454"/>
                  </a:lnTo>
                  <a:lnTo>
                    <a:pt x="1191" y="426"/>
                  </a:lnTo>
                  <a:lnTo>
                    <a:pt x="1248" y="341"/>
                  </a:lnTo>
                  <a:lnTo>
                    <a:pt x="1333" y="341"/>
                  </a:lnTo>
                  <a:lnTo>
                    <a:pt x="1219" y="0"/>
                  </a:lnTo>
                  <a:lnTo>
                    <a:pt x="1106" y="114"/>
                  </a:lnTo>
                  <a:lnTo>
                    <a:pt x="993" y="114"/>
                  </a:lnTo>
                  <a:lnTo>
                    <a:pt x="936" y="227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681" y="397"/>
                  </a:lnTo>
                  <a:lnTo>
                    <a:pt x="454" y="284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312"/>
                  </a:lnTo>
                  <a:lnTo>
                    <a:pt x="227" y="284"/>
                  </a:lnTo>
                  <a:lnTo>
                    <a:pt x="199" y="341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57" y="709"/>
                  </a:lnTo>
                  <a:lnTo>
                    <a:pt x="0" y="766"/>
                  </a:lnTo>
                  <a:lnTo>
                    <a:pt x="29" y="879"/>
                  </a:lnTo>
                  <a:lnTo>
                    <a:pt x="85" y="879"/>
                  </a:lnTo>
                  <a:lnTo>
                    <a:pt x="85" y="936"/>
                  </a:lnTo>
                  <a:lnTo>
                    <a:pt x="142" y="1021"/>
                  </a:lnTo>
                  <a:lnTo>
                    <a:pt x="199" y="993"/>
                  </a:lnTo>
                  <a:lnTo>
                    <a:pt x="255" y="1021"/>
                  </a:lnTo>
                  <a:lnTo>
                    <a:pt x="255" y="113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931" y="148"/>
              <a:ext cx="822" cy="1077"/>
            </a:xfrm>
            <a:custGeom>
              <a:avLst/>
              <a:gdLst>
                <a:gd name="T0" fmla="*/ 822 w 822"/>
                <a:gd name="T1" fmla="*/ 680 h 1077"/>
                <a:gd name="T2" fmla="*/ 709 w 822"/>
                <a:gd name="T3" fmla="*/ 794 h 1077"/>
                <a:gd name="T4" fmla="*/ 596 w 822"/>
                <a:gd name="T5" fmla="*/ 794 h 1077"/>
                <a:gd name="T6" fmla="*/ 539 w 822"/>
                <a:gd name="T7" fmla="*/ 907 h 1077"/>
                <a:gd name="T8" fmla="*/ 369 w 822"/>
                <a:gd name="T9" fmla="*/ 936 h 1077"/>
                <a:gd name="T10" fmla="*/ 397 w 822"/>
                <a:gd name="T11" fmla="*/ 1049 h 1077"/>
                <a:gd name="T12" fmla="*/ 284 w 822"/>
                <a:gd name="T13" fmla="*/ 1077 h 1077"/>
                <a:gd name="T14" fmla="*/ 57 w 822"/>
                <a:gd name="T15" fmla="*/ 964 h 1077"/>
                <a:gd name="T16" fmla="*/ 170 w 822"/>
                <a:gd name="T17" fmla="*/ 936 h 1077"/>
                <a:gd name="T18" fmla="*/ 142 w 822"/>
                <a:gd name="T19" fmla="*/ 822 h 1077"/>
                <a:gd name="T20" fmla="*/ 85 w 822"/>
                <a:gd name="T21" fmla="*/ 794 h 1077"/>
                <a:gd name="T22" fmla="*/ 57 w 822"/>
                <a:gd name="T23" fmla="*/ 737 h 1077"/>
                <a:gd name="T24" fmla="*/ 85 w 822"/>
                <a:gd name="T25" fmla="*/ 709 h 1077"/>
                <a:gd name="T26" fmla="*/ 29 w 822"/>
                <a:gd name="T27" fmla="*/ 680 h 1077"/>
                <a:gd name="T28" fmla="*/ 29 w 822"/>
                <a:gd name="T29" fmla="*/ 652 h 1077"/>
                <a:gd name="T30" fmla="*/ 57 w 822"/>
                <a:gd name="T31" fmla="*/ 624 h 1077"/>
                <a:gd name="T32" fmla="*/ 0 w 822"/>
                <a:gd name="T33" fmla="*/ 595 h 1077"/>
                <a:gd name="T34" fmla="*/ 0 w 822"/>
                <a:gd name="T35" fmla="*/ 567 h 1077"/>
                <a:gd name="T36" fmla="*/ 57 w 822"/>
                <a:gd name="T37" fmla="*/ 539 h 1077"/>
                <a:gd name="T38" fmla="*/ 29 w 822"/>
                <a:gd name="T39" fmla="*/ 482 h 1077"/>
                <a:gd name="T40" fmla="*/ 114 w 822"/>
                <a:gd name="T41" fmla="*/ 454 h 1077"/>
                <a:gd name="T42" fmla="*/ 142 w 822"/>
                <a:gd name="T43" fmla="*/ 425 h 1077"/>
                <a:gd name="T44" fmla="*/ 57 w 822"/>
                <a:gd name="T45" fmla="*/ 397 h 1077"/>
                <a:gd name="T46" fmla="*/ 29 w 822"/>
                <a:gd name="T47" fmla="*/ 340 h 1077"/>
                <a:gd name="T48" fmla="*/ 57 w 822"/>
                <a:gd name="T49" fmla="*/ 284 h 1077"/>
                <a:gd name="T50" fmla="*/ 29 w 822"/>
                <a:gd name="T51" fmla="*/ 227 h 1077"/>
                <a:gd name="T52" fmla="*/ 85 w 822"/>
                <a:gd name="T53" fmla="*/ 142 h 1077"/>
                <a:gd name="T54" fmla="*/ 142 w 822"/>
                <a:gd name="T55" fmla="*/ 142 h 1077"/>
                <a:gd name="T56" fmla="*/ 284 w 822"/>
                <a:gd name="T57" fmla="*/ 85 h 1077"/>
                <a:gd name="T58" fmla="*/ 369 w 822"/>
                <a:gd name="T59" fmla="*/ 0 h 1077"/>
                <a:gd name="T60" fmla="*/ 482 w 822"/>
                <a:gd name="T61" fmla="*/ 114 h 1077"/>
                <a:gd name="T62" fmla="*/ 539 w 822"/>
                <a:gd name="T63" fmla="*/ 114 h 1077"/>
                <a:gd name="T64" fmla="*/ 567 w 822"/>
                <a:gd name="T65" fmla="*/ 255 h 1077"/>
                <a:gd name="T66" fmla="*/ 624 w 822"/>
                <a:gd name="T67" fmla="*/ 340 h 1077"/>
                <a:gd name="T68" fmla="*/ 652 w 822"/>
                <a:gd name="T69" fmla="*/ 425 h 1077"/>
                <a:gd name="T70" fmla="*/ 709 w 822"/>
                <a:gd name="T71" fmla="*/ 454 h 1077"/>
                <a:gd name="T72" fmla="*/ 709 w 822"/>
                <a:gd name="T73" fmla="*/ 539 h 1077"/>
                <a:gd name="T74" fmla="*/ 794 w 822"/>
                <a:gd name="T75" fmla="*/ 624 h 1077"/>
                <a:gd name="T76" fmla="*/ 822 w 822"/>
                <a:gd name="T77" fmla="*/ 68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2" h="1077">
                  <a:moveTo>
                    <a:pt x="822" y="680"/>
                  </a:moveTo>
                  <a:lnTo>
                    <a:pt x="709" y="794"/>
                  </a:lnTo>
                  <a:lnTo>
                    <a:pt x="596" y="794"/>
                  </a:lnTo>
                  <a:lnTo>
                    <a:pt x="539" y="907"/>
                  </a:lnTo>
                  <a:lnTo>
                    <a:pt x="369" y="936"/>
                  </a:lnTo>
                  <a:lnTo>
                    <a:pt x="397" y="1049"/>
                  </a:lnTo>
                  <a:lnTo>
                    <a:pt x="284" y="1077"/>
                  </a:lnTo>
                  <a:lnTo>
                    <a:pt x="57" y="964"/>
                  </a:lnTo>
                  <a:lnTo>
                    <a:pt x="170" y="936"/>
                  </a:lnTo>
                  <a:lnTo>
                    <a:pt x="142" y="822"/>
                  </a:lnTo>
                  <a:lnTo>
                    <a:pt x="85" y="794"/>
                  </a:lnTo>
                  <a:lnTo>
                    <a:pt x="57" y="737"/>
                  </a:lnTo>
                  <a:lnTo>
                    <a:pt x="85" y="709"/>
                  </a:lnTo>
                  <a:lnTo>
                    <a:pt x="29" y="680"/>
                  </a:lnTo>
                  <a:lnTo>
                    <a:pt x="29" y="652"/>
                  </a:lnTo>
                  <a:lnTo>
                    <a:pt x="57" y="624"/>
                  </a:lnTo>
                  <a:lnTo>
                    <a:pt x="0" y="595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29" y="482"/>
                  </a:lnTo>
                  <a:lnTo>
                    <a:pt x="114" y="454"/>
                  </a:lnTo>
                  <a:lnTo>
                    <a:pt x="142" y="425"/>
                  </a:lnTo>
                  <a:lnTo>
                    <a:pt x="57" y="397"/>
                  </a:lnTo>
                  <a:lnTo>
                    <a:pt x="29" y="340"/>
                  </a:lnTo>
                  <a:lnTo>
                    <a:pt x="57" y="284"/>
                  </a:lnTo>
                  <a:lnTo>
                    <a:pt x="29" y="227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482" y="114"/>
                  </a:lnTo>
                  <a:lnTo>
                    <a:pt x="539" y="114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52" y="425"/>
                  </a:lnTo>
                  <a:lnTo>
                    <a:pt x="709" y="454"/>
                  </a:lnTo>
                  <a:lnTo>
                    <a:pt x="709" y="539"/>
                  </a:lnTo>
                  <a:lnTo>
                    <a:pt x="794" y="624"/>
                  </a:lnTo>
                  <a:lnTo>
                    <a:pt x="822" y="68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1408" y="1055"/>
              <a:ext cx="1134" cy="1871"/>
            </a:xfrm>
            <a:custGeom>
              <a:avLst/>
              <a:gdLst>
                <a:gd name="T0" fmla="*/ 879 w 1134"/>
                <a:gd name="T1" fmla="*/ 1673 h 1871"/>
                <a:gd name="T2" fmla="*/ 936 w 1134"/>
                <a:gd name="T3" fmla="*/ 1645 h 1871"/>
                <a:gd name="T4" fmla="*/ 992 w 1134"/>
                <a:gd name="T5" fmla="*/ 1673 h 1871"/>
                <a:gd name="T6" fmla="*/ 1049 w 1134"/>
                <a:gd name="T7" fmla="*/ 1588 h 1871"/>
                <a:gd name="T8" fmla="*/ 1134 w 1134"/>
                <a:gd name="T9" fmla="*/ 1560 h 1871"/>
                <a:gd name="T10" fmla="*/ 1077 w 1134"/>
                <a:gd name="T11" fmla="*/ 1503 h 1871"/>
                <a:gd name="T12" fmla="*/ 1077 w 1134"/>
                <a:gd name="T13" fmla="*/ 1474 h 1871"/>
                <a:gd name="T14" fmla="*/ 1049 w 1134"/>
                <a:gd name="T15" fmla="*/ 1389 h 1871"/>
                <a:gd name="T16" fmla="*/ 992 w 1134"/>
                <a:gd name="T17" fmla="*/ 1389 h 1871"/>
                <a:gd name="T18" fmla="*/ 992 w 1134"/>
                <a:gd name="T19" fmla="*/ 1333 h 1871"/>
                <a:gd name="T20" fmla="*/ 1049 w 1134"/>
                <a:gd name="T21" fmla="*/ 1276 h 1871"/>
                <a:gd name="T22" fmla="*/ 992 w 1134"/>
                <a:gd name="T23" fmla="*/ 1134 h 1871"/>
                <a:gd name="T24" fmla="*/ 964 w 1134"/>
                <a:gd name="T25" fmla="*/ 1021 h 1871"/>
                <a:gd name="T26" fmla="*/ 992 w 1134"/>
                <a:gd name="T27" fmla="*/ 936 h 1871"/>
                <a:gd name="T28" fmla="*/ 1077 w 1134"/>
                <a:gd name="T29" fmla="*/ 907 h 1871"/>
                <a:gd name="T30" fmla="*/ 1049 w 1134"/>
                <a:gd name="T31" fmla="*/ 851 h 1871"/>
                <a:gd name="T32" fmla="*/ 1106 w 1134"/>
                <a:gd name="T33" fmla="*/ 766 h 1871"/>
                <a:gd name="T34" fmla="*/ 1106 w 1134"/>
                <a:gd name="T35" fmla="*/ 737 h 1871"/>
                <a:gd name="T36" fmla="*/ 1077 w 1134"/>
                <a:gd name="T37" fmla="*/ 681 h 1871"/>
                <a:gd name="T38" fmla="*/ 992 w 1134"/>
                <a:gd name="T39" fmla="*/ 681 h 1871"/>
                <a:gd name="T40" fmla="*/ 992 w 1134"/>
                <a:gd name="T41" fmla="*/ 624 h 1871"/>
                <a:gd name="T42" fmla="*/ 907 w 1134"/>
                <a:gd name="T43" fmla="*/ 567 h 1871"/>
                <a:gd name="T44" fmla="*/ 907 w 1134"/>
                <a:gd name="T45" fmla="*/ 511 h 1871"/>
                <a:gd name="T46" fmla="*/ 766 w 1134"/>
                <a:gd name="T47" fmla="*/ 511 h 1871"/>
                <a:gd name="T48" fmla="*/ 624 w 1134"/>
                <a:gd name="T49" fmla="*/ 369 h 1871"/>
                <a:gd name="T50" fmla="*/ 652 w 1134"/>
                <a:gd name="T51" fmla="*/ 312 h 1871"/>
                <a:gd name="T52" fmla="*/ 624 w 1134"/>
                <a:gd name="T53" fmla="*/ 114 h 1871"/>
                <a:gd name="T54" fmla="*/ 454 w 1134"/>
                <a:gd name="T55" fmla="*/ 142 h 1871"/>
                <a:gd name="T56" fmla="*/ 397 w 1134"/>
                <a:gd name="T57" fmla="*/ 0 h 1871"/>
                <a:gd name="T58" fmla="*/ 312 w 1134"/>
                <a:gd name="T59" fmla="*/ 0 h 1871"/>
                <a:gd name="T60" fmla="*/ 340 w 1134"/>
                <a:gd name="T61" fmla="*/ 85 h 1871"/>
                <a:gd name="T62" fmla="*/ 199 w 1134"/>
                <a:gd name="T63" fmla="*/ 114 h 1871"/>
                <a:gd name="T64" fmla="*/ 142 w 1134"/>
                <a:gd name="T65" fmla="*/ 255 h 1871"/>
                <a:gd name="T66" fmla="*/ 28 w 1134"/>
                <a:gd name="T67" fmla="*/ 340 h 1871"/>
                <a:gd name="T68" fmla="*/ 85 w 1134"/>
                <a:gd name="T69" fmla="*/ 397 h 1871"/>
                <a:gd name="T70" fmla="*/ 113 w 1134"/>
                <a:gd name="T71" fmla="*/ 397 h 1871"/>
                <a:gd name="T72" fmla="*/ 142 w 1134"/>
                <a:gd name="T73" fmla="*/ 426 h 1871"/>
                <a:gd name="T74" fmla="*/ 57 w 1134"/>
                <a:gd name="T75" fmla="*/ 539 h 1871"/>
                <a:gd name="T76" fmla="*/ 85 w 1134"/>
                <a:gd name="T77" fmla="*/ 596 h 1871"/>
                <a:gd name="T78" fmla="*/ 142 w 1134"/>
                <a:gd name="T79" fmla="*/ 624 h 1871"/>
                <a:gd name="T80" fmla="*/ 113 w 1134"/>
                <a:gd name="T81" fmla="*/ 709 h 1871"/>
                <a:gd name="T82" fmla="*/ 0 w 1134"/>
                <a:gd name="T83" fmla="*/ 794 h 1871"/>
                <a:gd name="T84" fmla="*/ 28 w 1134"/>
                <a:gd name="T85" fmla="*/ 964 h 1871"/>
                <a:gd name="T86" fmla="*/ 0 w 1134"/>
                <a:gd name="T87" fmla="*/ 1276 h 1871"/>
                <a:gd name="T88" fmla="*/ 57 w 1134"/>
                <a:gd name="T89" fmla="*/ 1361 h 1871"/>
                <a:gd name="T90" fmla="*/ 28 w 1134"/>
                <a:gd name="T91" fmla="*/ 1389 h 1871"/>
                <a:gd name="T92" fmla="*/ 57 w 1134"/>
                <a:gd name="T93" fmla="*/ 1446 h 1871"/>
                <a:gd name="T94" fmla="*/ 28 w 1134"/>
                <a:gd name="T95" fmla="*/ 1503 h 1871"/>
                <a:gd name="T96" fmla="*/ 85 w 1134"/>
                <a:gd name="T97" fmla="*/ 1531 h 1871"/>
                <a:gd name="T98" fmla="*/ 57 w 1134"/>
                <a:gd name="T99" fmla="*/ 1588 h 1871"/>
                <a:gd name="T100" fmla="*/ 113 w 1134"/>
                <a:gd name="T101" fmla="*/ 1645 h 1871"/>
                <a:gd name="T102" fmla="*/ 113 w 1134"/>
                <a:gd name="T103" fmla="*/ 1701 h 1871"/>
                <a:gd name="T104" fmla="*/ 170 w 1134"/>
                <a:gd name="T105" fmla="*/ 1843 h 1871"/>
                <a:gd name="T106" fmla="*/ 255 w 1134"/>
                <a:gd name="T107" fmla="*/ 1815 h 1871"/>
                <a:gd name="T108" fmla="*/ 312 w 1134"/>
                <a:gd name="T109" fmla="*/ 1871 h 1871"/>
                <a:gd name="T110" fmla="*/ 397 w 1134"/>
                <a:gd name="T111" fmla="*/ 1815 h 1871"/>
                <a:gd name="T112" fmla="*/ 482 w 1134"/>
                <a:gd name="T113" fmla="*/ 1843 h 1871"/>
                <a:gd name="T114" fmla="*/ 510 w 1134"/>
                <a:gd name="T115" fmla="*/ 1843 h 1871"/>
                <a:gd name="T116" fmla="*/ 539 w 1134"/>
                <a:gd name="T117" fmla="*/ 1786 h 1871"/>
                <a:gd name="T118" fmla="*/ 737 w 1134"/>
                <a:gd name="T119" fmla="*/ 1730 h 1871"/>
                <a:gd name="T120" fmla="*/ 822 w 1134"/>
                <a:gd name="T121" fmla="*/ 1758 h 1871"/>
                <a:gd name="T122" fmla="*/ 822 w 1134"/>
                <a:gd name="T123" fmla="*/ 1730 h 1871"/>
                <a:gd name="T124" fmla="*/ 879 w 1134"/>
                <a:gd name="T125" fmla="*/ 1673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34" h="1871">
                  <a:moveTo>
                    <a:pt x="879" y="1673"/>
                  </a:moveTo>
                  <a:lnTo>
                    <a:pt x="936" y="1645"/>
                  </a:lnTo>
                  <a:lnTo>
                    <a:pt x="992" y="1673"/>
                  </a:lnTo>
                  <a:lnTo>
                    <a:pt x="1049" y="1588"/>
                  </a:lnTo>
                  <a:lnTo>
                    <a:pt x="1134" y="1560"/>
                  </a:lnTo>
                  <a:lnTo>
                    <a:pt x="1077" y="1503"/>
                  </a:lnTo>
                  <a:lnTo>
                    <a:pt x="1077" y="1474"/>
                  </a:lnTo>
                  <a:lnTo>
                    <a:pt x="1049" y="1389"/>
                  </a:lnTo>
                  <a:lnTo>
                    <a:pt x="992" y="1389"/>
                  </a:lnTo>
                  <a:lnTo>
                    <a:pt x="992" y="1333"/>
                  </a:lnTo>
                  <a:lnTo>
                    <a:pt x="1049" y="1276"/>
                  </a:lnTo>
                  <a:lnTo>
                    <a:pt x="992" y="1134"/>
                  </a:lnTo>
                  <a:lnTo>
                    <a:pt x="964" y="1021"/>
                  </a:lnTo>
                  <a:lnTo>
                    <a:pt x="992" y="936"/>
                  </a:lnTo>
                  <a:lnTo>
                    <a:pt x="1077" y="907"/>
                  </a:lnTo>
                  <a:lnTo>
                    <a:pt x="1049" y="851"/>
                  </a:lnTo>
                  <a:lnTo>
                    <a:pt x="1106" y="766"/>
                  </a:lnTo>
                  <a:lnTo>
                    <a:pt x="1106" y="737"/>
                  </a:lnTo>
                  <a:lnTo>
                    <a:pt x="1077" y="681"/>
                  </a:lnTo>
                  <a:lnTo>
                    <a:pt x="992" y="681"/>
                  </a:lnTo>
                  <a:lnTo>
                    <a:pt x="992" y="624"/>
                  </a:lnTo>
                  <a:lnTo>
                    <a:pt x="907" y="567"/>
                  </a:lnTo>
                  <a:lnTo>
                    <a:pt x="907" y="511"/>
                  </a:lnTo>
                  <a:lnTo>
                    <a:pt x="766" y="511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624" y="114"/>
                  </a:lnTo>
                  <a:lnTo>
                    <a:pt x="454" y="142"/>
                  </a:lnTo>
                  <a:lnTo>
                    <a:pt x="39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199" y="114"/>
                  </a:lnTo>
                  <a:lnTo>
                    <a:pt x="142" y="255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42" y="426"/>
                  </a:lnTo>
                  <a:lnTo>
                    <a:pt x="57" y="539"/>
                  </a:lnTo>
                  <a:lnTo>
                    <a:pt x="85" y="596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94"/>
                  </a:lnTo>
                  <a:lnTo>
                    <a:pt x="28" y="964"/>
                  </a:lnTo>
                  <a:lnTo>
                    <a:pt x="0" y="1276"/>
                  </a:lnTo>
                  <a:lnTo>
                    <a:pt x="57" y="1361"/>
                  </a:lnTo>
                  <a:lnTo>
                    <a:pt x="28" y="1389"/>
                  </a:lnTo>
                  <a:lnTo>
                    <a:pt x="57" y="1446"/>
                  </a:lnTo>
                  <a:lnTo>
                    <a:pt x="28" y="1503"/>
                  </a:lnTo>
                  <a:lnTo>
                    <a:pt x="85" y="1531"/>
                  </a:lnTo>
                  <a:lnTo>
                    <a:pt x="57" y="1588"/>
                  </a:lnTo>
                  <a:lnTo>
                    <a:pt x="113" y="1645"/>
                  </a:lnTo>
                  <a:lnTo>
                    <a:pt x="113" y="1701"/>
                  </a:lnTo>
                  <a:lnTo>
                    <a:pt x="170" y="1843"/>
                  </a:lnTo>
                  <a:lnTo>
                    <a:pt x="255" y="1815"/>
                  </a:lnTo>
                  <a:lnTo>
                    <a:pt x="312" y="1871"/>
                  </a:lnTo>
                  <a:lnTo>
                    <a:pt x="397" y="1815"/>
                  </a:lnTo>
                  <a:lnTo>
                    <a:pt x="482" y="1843"/>
                  </a:lnTo>
                  <a:lnTo>
                    <a:pt x="510" y="1843"/>
                  </a:lnTo>
                  <a:lnTo>
                    <a:pt x="539" y="1786"/>
                  </a:lnTo>
                  <a:lnTo>
                    <a:pt x="737" y="1730"/>
                  </a:lnTo>
                  <a:lnTo>
                    <a:pt x="822" y="1758"/>
                  </a:lnTo>
                  <a:lnTo>
                    <a:pt x="822" y="1730"/>
                  </a:lnTo>
                  <a:lnTo>
                    <a:pt x="879" y="167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2372" y="1821"/>
              <a:ext cx="1077" cy="1134"/>
            </a:xfrm>
            <a:custGeom>
              <a:avLst/>
              <a:gdLst>
                <a:gd name="T0" fmla="*/ 142 w 1077"/>
                <a:gd name="T1" fmla="*/ 0 h 1134"/>
                <a:gd name="T2" fmla="*/ 85 w 1077"/>
                <a:gd name="T3" fmla="*/ 85 h 1134"/>
                <a:gd name="T4" fmla="*/ 113 w 1077"/>
                <a:gd name="T5" fmla="*/ 141 h 1134"/>
                <a:gd name="T6" fmla="*/ 28 w 1077"/>
                <a:gd name="T7" fmla="*/ 170 h 1134"/>
                <a:gd name="T8" fmla="*/ 0 w 1077"/>
                <a:gd name="T9" fmla="*/ 255 h 1134"/>
                <a:gd name="T10" fmla="*/ 28 w 1077"/>
                <a:gd name="T11" fmla="*/ 368 h 1134"/>
                <a:gd name="T12" fmla="*/ 85 w 1077"/>
                <a:gd name="T13" fmla="*/ 510 h 1134"/>
                <a:gd name="T14" fmla="*/ 28 w 1077"/>
                <a:gd name="T15" fmla="*/ 567 h 1134"/>
                <a:gd name="T16" fmla="*/ 28 w 1077"/>
                <a:gd name="T17" fmla="*/ 623 h 1134"/>
                <a:gd name="T18" fmla="*/ 85 w 1077"/>
                <a:gd name="T19" fmla="*/ 623 h 1134"/>
                <a:gd name="T20" fmla="*/ 113 w 1077"/>
                <a:gd name="T21" fmla="*/ 708 h 1134"/>
                <a:gd name="T22" fmla="*/ 170 w 1077"/>
                <a:gd name="T23" fmla="*/ 680 h 1134"/>
                <a:gd name="T24" fmla="*/ 227 w 1077"/>
                <a:gd name="T25" fmla="*/ 708 h 1134"/>
                <a:gd name="T26" fmla="*/ 255 w 1077"/>
                <a:gd name="T27" fmla="*/ 765 h 1134"/>
                <a:gd name="T28" fmla="*/ 482 w 1077"/>
                <a:gd name="T29" fmla="*/ 822 h 1134"/>
                <a:gd name="T30" fmla="*/ 482 w 1077"/>
                <a:gd name="T31" fmla="*/ 794 h 1134"/>
                <a:gd name="T32" fmla="*/ 539 w 1077"/>
                <a:gd name="T33" fmla="*/ 850 h 1134"/>
                <a:gd name="T34" fmla="*/ 539 w 1077"/>
                <a:gd name="T35" fmla="*/ 964 h 1134"/>
                <a:gd name="T36" fmla="*/ 595 w 1077"/>
                <a:gd name="T37" fmla="*/ 992 h 1134"/>
                <a:gd name="T38" fmla="*/ 567 w 1077"/>
                <a:gd name="T39" fmla="*/ 1020 h 1134"/>
                <a:gd name="T40" fmla="*/ 567 w 1077"/>
                <a:gd name="T41" fmla="*/ 1077 h 1134"/>
                <a:gd name="T42" fmla="*/ 624 w 1077"/>
                <a:gd name="T43" fmla="*/ 1077 h 1134"/>
                <a:gd name="T44" fmla="*/ 652 w 1077"/>
                <a:gd name="T45" fmla="*/ 1105 h 1134"/>
                <a:gd name="T46" fmla="*/ 737 w 1077"/>
                <a:gd name="T47" fmla="*/ 1134 h 1134"/>
                <a:gd name="T48" fmla="*/ 737 w 1077"/>
                <a:gd name="T49" fmla="*/ 1077 h 1134"/>
                <a:gd name="T50" fmla="*/ 794 w 1077"/>
                <a:gd name="T51" fmla="*/ 1077 h 1134"/>
                <a:gd name="T52" fmla="*/ 850 w 1077"/>
                <a:gd name="T53" fmla="*/ 1020 h 1134"/>
                <a:gd name="T54" fmla="*/ 907 w 1077"/>
                <a:gd name="T55" fmla="*/ 1049 h 1134"/>
                <a:gd name="T56" fmla="*/ 992 w 1077"/>
                <a:gd name="T57" fmla="*/ 1020 h 1134"/>
                <a:gd name="T58" fmla="*/ 1049 w 1077"/>
                <a:gd name="T59" fmla="*/ 1077 h 1134"/>
                <a:gd name="T60" fmla="*/ 1077 w 1077"/>
                <a:gd name="T61" fmla="*/ 1049 h 1134"/>
                <a:gd name="T62" fmla="*/ 1077 w 1077"/>
                <a:gd name="T63" fmla="*/ 907 h 1134"/>
                <a:gd name="T64" fmla="*/ 992 w 1077"/>
                <a:gd name="T65" fmla="*/ 879 h 1134"/>
                <a:gd name="T66" fmla="*/ 964 w 1077"/>
                <a:gd name="T67" fmla="*/ 822 h 1134"/>
                <a:gd name="T68" fmla="*/ 964 w 1077"/>
                <a:gd name="T69" fmla="*/ 737 h 1134"/>
                <a:gd name="T70" fmla="*/ 879 w 1077"/>
                <a:gd name="T71" fmla="*/ 623 h 1134"/>
                <a:gd name="T72" fmla="*/ 907 w 1077"/>
                <a:gd name="T73" fmla="*/ 538 h 1134"/>
                <a:gd name="T74" fmla="*/ 879 w 1077"/>
                <a:gd name="T75" fmla="*/ 482 h 1134"/>
                <a:gd name="T76" fmla="*/ 737 w 1077"/>
                <a:gd name="T77" fmla="*/ 482 h 1134"/>
                <a:gd name="T78" fmla="*/ 652 w 1077"/>
                <a:gd name="T79" fmla="*/ 397 h 1134"/>
                <a:gd name="T80" fmla="*/ 652 w 1077"/>
                <a:gd name="T81" fmla="*/ 340 h 1134"/>
                <a:gd name="T82" fmla="*/ 595 w 1077"/>
                <a:gd name="T83" fmla="*/ 283 h 1134"/>
                <a:gd name="T84" fmla="*/ 624 w 1077"/>
                <a:gd name="T85" fmla="*/ 255 h 1134"/>
                <a:gd name="T86" fmla="*/ 567 w 1077"/>
                <a:gd name="T87" fmla="*/ 227 h 1134"/>
                <a:gd name="T88" fmla="*/ 539 w 1077"/>
                <a:gd name="T89" fmla="*/ 170 h 1134"/>
                <a:gd name="T90" fmla="*/ 454 w 1077"/>
                <a:gd name="T91" fmla="*/ 198 h 1134"/>
                <a:gd name="T92" fmla="*/ 397 w 1077"/>
                <a:gd name="T93" fmla="*/ 113 h 1134"/>
                <a:gd name="T94" fmla="*/ 227 w 1077"/>
                <a:gd name="T95" fmla="*/ 85 h 1134"/>
                <a:gd name="T96" fmla="*/ 142 w 1077"/>
                <a:gd name="T9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7" h="1134">
                  <a:moveTo>
                    <a:pt x="142" y="0"/>
                  </a:moveTo>
                  <a:lnTo>
                    <a:pt x="85" y="85"/>
                  </a:lnTo>
                  <a:lnTo>
                    <a:pt x="113" y="141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28" y="368"/>
                  </a:lnTo>
                  <a:lnTo>
                    <a:pt x="85" y="510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85" y="623"/>
                  </a:lnTo>
                  <a:lnTo>
                    <a:pt x="113" y="708"/>
                  </a:lnTo>
                  <a:lnTo>
                    <a:pt x="170" y="680"/>
                  </a:lnTo>
                  <a:lnTo>
                    <a:pt x="227" y="708"/>
                  </a:lnTo>
                  <a:lnTo>
                    <a:pt x="255" y="765"/>
                  </a:lnTo>
                  <a:lnTo>
                    <a:pt x="482" y="822"/>
                  </a:lnTo>
                  <a:lnTo>
                    <a:pt x="482" y="794"/>
                  </a:lnTo>
                  <a:lnTo>
                    <a:pt x="539" y="850"/>
                  </a:lnTo>
                  <a:lnTo>
                    <a:pt x="539" y="964"/>
                  </a:lnTo>
                  <a:lnTo>
                    <a:pt x="595" y="992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52" y="1105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850" y="1020"/>
                  </a:lnTo>
                  <a:lnTo>
                    <a:pt x="907" y="1049"/>
                  </a:lnTo>
                  <a:lnTo>
                    <a:pt x="992" y="1020"/>
                  </a:lnTo>
                  <a:lnTo>
                    <a:pt x="1049" y="1077"/>
                  </a:lnTo>
                  <a:lnTo>
                    <a:pt x="1077" y="1049"/>
                  </a:lnTo>
                  <a:lnTo>
                    <a:pt x="1077" y="907"/>
                  </a:lnTo>
                  <a:lnTo>
                    <a:pt x="992" y="879"/>
                  </a:lnTo>
                  <a:lnTo>
                    <a:pt x="964" y="822"/>
                  </a:lnTo>
                  <a:lnTo>
                    <a:pt x="964" y="737"/>
                  </a:lnTo>
                  <a:lnTo>
                    <a:pt x="879" y="623"/>
                  </a:lnTo>
                  <a:lnTo>
                    <a:pt x="907" y="538"/>
                  </a:lnTo>
                  <a:lnTo>
                    <a:pt x="879" y="482"/>
                  </a:lnTo>
                  <a:lnTo>
                    <a:pt x="737" y="482"/>
                  </a:lnTo>
                  <a:lnTo>
                    <a:pt x="652" y="397"/>
                  </a:lnTo>
                  <a:lnTo>
                    <a:pt x="652" y="340"/>
                  </a:lnTo>
                  <a:lnTo>
                    <a:pt x="595" y="283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454" y="198"/>
                  </a:lnTo>
                  <a:lnTo>
                    <a:pt x="397" y="113"/>
                  </a:lnTo>
                  <a:lnTo>
                    <a:pt x="227" y="85"/>
                  </a:lnTo>
                  <a:lnTo>
                    <a:pt x="142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2939" y="1481"/>
              <a:ext cx="1077" cy="1275"/>
            </a:xfrm>
            <a:custGeom>
              <a:avLst/>
              <a:gdLst>
                <a:gd name="T0" fmla="*/ 680 w 1077"/>
                <a:gd name="T1" fmla="*/ 226 h 1275"/>
                <a:gd name="T2" fmla="*/ 482 w 1077"/>
                <a:gd name="T3" fmla="*/ 226 h 1275"/>
                <a:gd name="T4" fmla="*/ 482 w 1077"/>
                <a:gd name="T5" fmla="*/ 198 h 1275"/>
                <a:gd name="T6" fmla="*/ 425 w 1077"/>
                <a:gd name="T7" fmla="*/ 198 h 1275"/>
                <a:gd name="T8" fmla="*/ 425 w 1077"/>
                <a:gd name="T9" fmla="*/ 141 h 1275"/>
                <a:gd name="T10" fmla="*/ 340 w 1077"/>
                <a:gd name="T11" fmla="*/ 85 h 1275"/>
                <a:gd name="T12" fmla="*/ 397 w 1077"/>
                <a:gd name="T13" fmla="*/ 0 h 1275"/>
                <a:gd name="T14" fmla="*/ 255 w 1077"/>
                <a:gd name="T15" fmla="*/ 28 h 1275"/>
                <a:gd name="T16" fmla="*/ 255 w 1077"/>
                <a:gd name="T17" fmla="*/ 56 h 1275"/>
                <a:gd name="T18" fmla="*/ 198 w 1077"/>
                <a:gd name="T19" fmla="*/ 56 h 1275"/>
                <a:gd name="T20" fmla="*/ 142 w 1077"/>
                <a:gd name="T21" fmla="*/ 85 h 1275"/>
                <a:gd name="T22" fmla="*/ 170 w 1077"/>
                <a:gd name="T23" fmla="*/ 113 h 1275"/>
                <a:gd name="T24" fmla="*/ 227 w 1077"/>
                <a:gd name="T25" fmla="*/ 113 h 1275"/>
                <a:gd name="T26" fmla="*/ 170 w 1077"/>
                <a:gd name="T27" fmla="*/ 198 h 1275"/>
                <a:gd name="T28" fmla="*/ 227 w 1077"/>
                <a:gd name="T29" fmla="*/ 340 h 1275"/>
                <a:gd name="T30" fmla="*/ 312 w 1077"/>
                <a:gd name="T31" fmla="*/ 396 h 1275"/>
                <a:gd name="T32" fmla="*/ 198 w 1077"/>
                <a:gd name="T33" fmla="*/ 453 h 1275"/>
                <a:gd name="T34" fmla="*/ 113 w 1077"/>
                <a:gd name="T35" fmla="*/ 453 h 1275"/>
                <a:gd name="T36" fmla="*/ 28 w 1077"/>
                <a:gd name="T37" fmla="*/ 425 h 1275"/>
                <a:gd name="T38" fmla="*/ 0 w 1077"/>
                <a:gd name="T39" fmla="*/ 481 h 1275"/>
                <a:gd name="T40" fmla="*/ 57 w 1077"/>
                <a:gd name="T41" fmla="*/ 538 h 1275"/>
                <a:gd name="T42" fmla="*/ 0 w 1077"/>
                <a:gd name="T43" fmla="*/ 567 h 1275"/>
                <a:gd name="T44" fmla="*/ 57 w 1077"/>
                <a:gd name="T45" fmla="*/ 595 h 1275"/>
                <a:gd name="T46" fmla="*/ 28 w 1077"/>
                <a:gd name="T47" fmla="*/ 623 h 1275"/>
                <a:gd name="T48" fmla="*/ 85 w 1077"/>
                <a:gd name="T49" fmla="*/ 680 h 1275"/>
                <a:gd name="T50" fmla="*/ 85 w 1077"/>
                <a:gd name="T51" fmla="*/ 737 h 1275"/>
                <a:gd name="T52" fmla="*/ 170 w 1077"/>
                <a:gd name="T53" fmla="*/ 822 h 1275"/>
                <a:gd name="T54" fmla="*/ 283 w 1077"/>
                <a:gd name="T55" fmla="*/ 822 h 1275"/>
                <a:gd name="T56" fmla="*/ 312 w 1077"/>
                <a:gd name="T57" fmla="*/ 822 h 1275"/>
                <a:gd name="T58" fmla="*/ 340 w 1077"/>
                <a:gd name="T59" fmla="*/ 878 h 1275"/>
                <a:gd name="T60" fmla="*/ 312 w 1077"/>
                <a:gd name="T61" fmla="*/ 963 h 1275"/>
                <a:gd name="T62" fmla="*/ 397 w 1077"/>
                <a:gd name="T63" fmla="*/ 1077 h 1275"/>
                <a:gd name="T64" fmla="*/ 397 w 1077"/>
                <a:gd name="T65" fmla="*/ 1162 h 1275"/>
                <a:gd name="T66" fmla="*/ 425 w 1077"/>
                <a:gd name="T67" fmla="*/ 1219 h 1275"/>
                <a:gd name="T68" fmla="*/ 510 w 1077"/>
                <a:gd name="T69" fmla="*/ 1247 h 1275"/>
                <a:gd name="T70" fmla="*/ 567 w 1077"/>
                <a:gd name="T71" fmla="*/ 1219 h 1275"/>
                <a:gd name="T72" fmla="*/ 652 w 1077"/>
                <a:gd name="T73" fmla="*/ 1275 h 1275"/>
                <a:gd name="T74" fmla="*/ 709 w 1077"/>
                <a:gd name="T75" fmla="*/ 1219 h 1275"/>
                <a:gd name="T76" fmla="*/ 680 w 1077"/>
                <a:gd name="T77" fmla="*/ 1162 h 1275"/>
                <a:gd name="T78" fmla="*/ 709 w 1077"/>
                <a:gd name="T79" fmla="*/ 1134 h 1275"/>
                <a:gd name="T80" fmla="*/ 765 w 1077"/>
                <a:gd name="T81" fmla="*/ 1134 h 1275"/>
                <a:gd name="T82" fmla="*/ 822 w 1077"/>
                <a:gd name="T83" fmla="*/ 1105 h 1275"/>
                <a:gd name="T84" fmla="*/ 907 w 1077"/>
                <a:gd name="T85" fmla="*/ 1134 h 1275"/>
                <a:gd name="T86" fmla="*/ 964 w 1077"/>
                <a:gd name="T87" fmla="*/ 1105 h 1275"/>
                <a:gd name="T88" fmla="*/ 964 w 1077"/>
                <a:gd name="T89" fmla="*/ 1020 h 1275"/>
                <a:gd name="T90" fmla="*/ 1077 w 1077"/>
                <a:gd name="T91" fmla="*/ 907 h 1275"/>
                <a:gd name="T92" fmla="*/ 907 w 1077"/>
                <a:gd name="T93" fmla="*/ 595 h 1275"/>
                <a:gd name="T94" fmla="*/ 850 w 1077"/>
                <a:gd name="T95" fmla="*/ 567 h 1275"/>
                <a:gd name="T96" fmla="*/ 850 w 1077"/>
                <a:gd name="T97" fmla="*/ 368 h 1275"/>
                <a:gd name="T98" fmla="*/ 794 w 1077"/>
                <a:gd name="T99" fmla="*/ 340 h 1275"/>
                <a:gd name="T100" fmla="*/ 737 w 1077"/>
                <a:gd name="T101" fmla="*/ 368 h 1275"/>
                <a:gd name="T102" fmla="*/ 680 w 1077"/>
                <a:gd name="T103" fmla="*/ 283 h 1275"/>
                <a:gd name="T104" fmla="*/ 680 w 1077"/>
                <a:gd name="T105" fmla="*/ 226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275">
                  <a:moveTo>
                    <a:pt x="680" y="226"/>
                  </a:moveTo>
                  <a:lnTo>
                    <a:pt x="482" y="226"/>
                  </a:lnTo>
                  <a:lnTo>
                    <a:pt x="482" y="198"/>
                  </a:lnTo>
                  <a:lnTo>
                    <a:pt x="425" y="198"/>
                  </a:lnTo>
                  <a:lnTo>
                    <a:pt x="425" y="141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255" y="28"/>
                  </a:lnTo>
                  <a:lnTo>
                    <a:pt x="255" y="56"/>
                  </a:lnTo>
                  <a:lnTo>
                    <a:pt x="198" y="56"/>
                  </a:lnTo>
                  <a:lnTo>
                    <a:pt x="142" y="85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170" y="198"/>
                  </a:lnTo>
                  <a:lnTo>
                    <a:pt x="227" y="340"/>
                  </a:lnTo>
                  <a:lnTo>
                    <a:pt x="312" y="396"/>
                  </a:lnTo>
                  <a:lnTo>
                    <a:pt x="198" y="453"/>
                  </a:lnTo>
                  <a:lnTo>
                    <a:pt x="113" y="453"/>
                  </a:lnTo>
                  <a:lnTo>
                    <a:pt x="28" y="425"/>
                  </a:lnTo>
                  <a:lnTo>
                    <a:pt x="0" y="481"/>
                  </a:lnTo>
                  <a:lnTo>
                    <a:pt x="57" y="538"/>
                  </a:lnTo>
                  <a:lnTo>
                    <a:pt x="0" y="567"/>
                  </a:lnTo>
                  <a:lnTo>
                    <a:pt x="57" y="595"/>
                  </a:lnTo>
                  <a:lnTo>
                    <a:pt x="28" y="623"/>
                  </a:lnTo>
                  <a:lnTo>
                    <a:pt x="85" y="680"/>
                  </a:lnTo>
                  <a:lnTo>
                    <a:pt x="85" y="737"/>
                  </a:lnTo>
                  <a:lnTo>
                    <a:pt x="170" y="822"/>
                  </a:lnTo>
                  <a:lnTo>
                    <a:pt x="283" y="822"/>
                  </a:lnTo>
                  <a:lnTo>
                    <a:pt x="312" y="822"/>
                  </a:lnTo>
                  <a:lnTo>
                    <a:pt x="340" y="878"/>
                  </a:lnTo>
                  <a:lnTo>
                    <a:pt x="312" y="963"/>
                  </a:lnTo>
                  <a:lnTo>
                    <a:pt x="397" y="1077"/>
                  </a:lnTo>
                  <a:lnTo>
                    <a:pt x="397" y="1162"/>
                  </a:lnTo>
                  <a:lnTo>
                    <a:pt x="425" y="1219"/>
                  </a:lnTo>
                  <a:lnTo>
                    <a:pt x="510" y="1247"/>
                  </a:lnTo>
                  <a:lnTo>
                    <a:pt x="567" y="1219"/>
                  </a:lnTo>
                  <a:lnTo>
                    <a:pt x="652" y="1275"/>
                  </a:lnTo>
                  <a:lnTo>
                    <a:pt x="709" y="1219"/>
                  </a:lnTo>
                  <a:lnTo>
                    <a:pt x="680" y="1162"/>
                  </a:lnTo>
                  <a:lnTo>
                    <a:pt x="709" y="1134"/>
                  </a:lnTo>
                  <a:lnTo>
                    <a:pt x="765" y="1134"/>
                  </a:lnTo>
                  <a:lnTo>
                    <a:pt x="822" y="1105"/>
                  </a:lnTo>
                  <a:lnTo>
                    <a:pt x="907" y="1134"/>
                  </a:lnTo>
                  <a:lnTo>
                    <a:pt x="964" y="1105"/>
                  </a:lnTo>
                  <a:lnTo>
                    <a:pt x="964" y="1020"/>
                  </a:lnTo>
                  <a:lnTo>
                    <a:pt x="1077" y="907"/>
                  </a:lnTo>
                  <a:lnTo>
                    <a:pt x="907" y="595"/>
                  </a:lnTo>
                  <a:lnTo>
                    <a:pt x="850" y="567"/>
                  </a:lnTo>
                  <a:lnTo>
                    <a:pt x="850" y="368"/>
                  </a:lnTo>
                  <a:lnTo>
                    <a:pt x="794" y="340"/>
                  </a:lnTo>
                  <a:lnTo>
                    <a:pt x="737" y="368"/>
                  </a:lnTo>
                  <a:lnTo>
                    <a:pt x="680" y="283"/>
                  </a:lnTo>
                  <a:lnTo>
                    <a:pt x="680" y="22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2514" y="1055"/>
              <a:ext cx="850" cy="993"/>
            </a:xfrm>
            <a:custGeom>
              <a:avLst/>
              <a:gdLst>
                <a:gd name="T0" fmla="*/ 0 w 850"/>
                <a:gd name="T1" fmla="*/ 737 h 993"/>
                <a:gd name="T2" fmla="*/ 0 w 850"/>
                <a:gd name="T3" fmla="*/ 766 h 993"/>
                <a:gd name="T4" fmla="*/ 85 w 850"/>
                <a:gd name="T5" fmla="*/ 851 h 993"/>
                <a:gd name="T6" fmla="*/ 255 w 850"/>
                <a:gd name="T7" fmla="*/ 879 h 993"/>
                <a:gd name="T8" fmla="*/ 312 w 850"/>
                <a:gd name="T9" fmla="*/ 964 h 993"/>
                <a:gd name="T10" fmla="*/ 397 w 850"/>
                <a:gd name="T11" fmla="*/ 936 h 993"/>
                <a:gd name="T12" fmla="*/ 425 w 850"/>
                <a:gd name="T13" fmla="*/ 993 h 993"/>
                <a:gd name="T14" fmla="*/ 482 w 850"/>
                <a:gd name="T15" fmla="*/ 964 h 993"/>
                <a:gd name="T16" fmla="*/ 425 w 850"/>
                <a:gd name="T17" fmla="*/ 907 h 993"/>
                <a:gd name="T18" fmla="*/ 453 w 850"/>
                <a:gd name="T19" fmla="*/ 851 h 993"/>
                <a:gd name="T20" fmla="*/ 538 w 850"/>
                <a:gd name="T21" fmla="*/ 879 h 993"/>
                <a:gd name="T22" fmla="*/ 623 w 850"/>
                <a:gd name="T23" fmla="*/ 879 h 993"/>
                <a:gd name="T24" fmla="*/ 737 w 850"/>
                <a:gd name="T25" fmla="*/ 822 h 993"/>
                <a:gd name="T26" fmla="*/ 652 w 850"/>
                <a:gd name="T27" fmla="*/ 766 h 993"/>
                <a:gd name="T28" fmla="*/ 595 w 850"/>
                <a:gd name="T29" fmla="*/ 624 h 993"/>
                <a:gd name="T30" fmla="*/ 652 w 850"/>
                <a:gd name="T31" fmla="*/ 539 h 993"/>
                <a:gd name="T32" fmla="*/ 595 w 850"/>
                <a:gd name="T33" fmla="*/ 539 h 993"/>
                <a:gd name="T34" fmla="*/ 567 w 850"/>
                <a:gd name="T35" fmla="*/ 511 h 993"/>
                <a:gd name="T36" fmla="*/ 623 w 850"/>
                <a:gd name="T37" fmla="*/ 482 h 993"/>
                <a:gd name="T38" fmla="*/ 680 w 850"/>
                <a:gd name="T39" fmla="*/ 482 h 993"/>
                <a:gd name="T40" fmla="*/ 680 w 850"/>
                <a:gd name="T41" fmla="*/ 454 h 993"/>
                <a:gd name="T42" fmla="*/ 822 w 850"/>
                <a:gd name="T43" fmla="*/ 426 h 993"/>
                <a:gd name="T44" fmla="*/ 850 w 850"/>
                <a:gd name="T45" fmla="*/ 397 h 993"/>
                <a:gd name="T46" fmla="*/ 765 w 850"/>
                <a:gd name="T47" fmla="*/ 227 h 993"/>
                <a:gd name="T48" fmla="*/ 793 w 850"/>
                <a:gd name="T49" fmla="*/ 142 h 993"/>
                <a:gd name="T50" fmla="*/ 765 w 850"/>
                <a:gd name="T51" fmla="*/ 57 h 993"/>
                <a:gd name="T52" fmla="*/ 652 w 850"/>
                <a:gd name="T53" fmla="*/ 85 h 993"/>
                <a:gd name="T54" fmla="*/ 482 w 850"/>
                <a:gd name="T55" fmla="*/ 0 h 993"/>
                <a:gd name="T56" fmla="*/ 368 w 850"/>
                <a:gd name="T57" fmla="*/ 0 h 993"/>
                <a:gd name="T58" fmla="*/ 340 w 850"/>
                <a:gd name="T59" fmla="*/ 57 h 993"/>
                <a:gd name="T60" fmla="*/ 340 w 850"/>
                <a:gd name="T61" fmla="*/ 114 h 993"/>
                <a:gd name="T62" fmla="*/ 283 w 850"/>
                <a:gd name="T63" fmla="*/ 142 h 993"/>
                <a:gd name="T64" fmla="*/ 255 w 850"/>
                <a:gd name="T65" fmla="*/ 199 h 993"/>
                <a:gd name="T66" fmla="*/ 227 w 850"/>
                <a:gd name="T67" fmla="*/ 227 h 993"/>
                <a:gd name="T68" fmla="*/ 198 w 850"/>
                <a:gd name="T69" fmla="*/ 170 h 993"/>
                <a:gd name="T70" fmla="*/ 170 w 850"/>
                <a:gd name="T71" fmla="*/ 255 h 993"/>
                <a:gd name="T72" fmla="*/ 113 w 850"/>
                <a:gd name="T73" fmla="*/ 255 h 993"/>
                <a:gd name="T74" fmla="*/ 113 w 850"/>
                <a:gd name="T75" fmla="*/ 312 h 993"/>
                <a:gd name="T76" fmla="*/ 56 w 850"/>
                <a:gd name="T77" fmla="*/ 397 h 993"/>
                <a:gd name="T78" fmla="*/ 113 w 850"/>
                <a:gd name="T79" fmla="*/ 539 h 993"/>
                <a:gd name="T80" fmla="*/ 56 w 850"/>
                <a:gd name="T81" fmla="*/ 624 h 993"/>
                <a:gd name="T82" fmla="*/ 28 w 850"/>
                <a:gd name="T83" fmla="*/ 652 h 993"/>
                <a:gd name="T84" fmla="*/ 0 w 850"/>
                <a:gd name="T85" fmla="*/ 737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993">
                  <a:moveTo>
                    <a:pt x="0" y="737"/>
                  </a:moveTo>
                  <a:lnTo>
                    <a:pt x="0" y="766"/>
                  </a:lnTo>
                  <a:lnTo>
                    <a:pt x="85" y="851"/>
                  </a:lnTo>
                  <a:lnTo>
                    <a:pt x="255" y="879"/>
                  </a:lnTo>
                  <a:lnTo>
                    <a:pt x="312" y="964"/>
                  </a:lnTo>
                  <a:lnTo>
                    <a:pt x="397" y="936"/>
                  </a:lnTo>
                  <a:lnTo>
                    <a:pt x="425" y="993"/>
                  </a:lnTo>
                  <a:lnTo>
                    <a:pt x="482" y="964"/>
                  </a:lnTo>
                  <a:lnTo>
                    <a:pt x="425" y="907"/>
                  </a:lnTo>
                  <a:lnTo>
                    <a:pt x="453" y="851"/>
                  </a:lnTo>
                  <a:lnTo>
                    <a:pt x="538" y="879"/>
                  </a:lnTo>
                  <a:lnTo>
                    <a:pt x="623" y="879"/>
                  </a:lnTo>
                  <a:lnTo>
                    <a:pt x="737" y="822"/>
                  </a:lnTo>
                  <a:lnTo>
                    <a:pt x="652" y="766"/>
                  </a:lnTo>
                  <a:lnTo>
                    <a:pt x="595" y="624"/>
                  </a:lnTo>
                  <a:lnTo>
                    <a:pt x="652" y="539"/>
                  </a:lnTo>
                  <a:lnTo>
                    <a:pt x="595" y="539"/>
                  </a:lnTo>
                  <a:lnTo>
                    <a:pt x="567" y="511"/>
                  </a:lnTo>
                  <a:lnTo>
                    <a:pt x="623" y="482"/>
                  </a:lnTo>
                  <a:lnTo>
                    <a:pt x="680" y="482"/>
                  </a:lnTo>
                  <a:lnTo>
                    <a:pt x="680" y="454"/>
                  </a:lnTo>
                  <a:lnTo>
                    <a:pt x="822" y="426"/>
                  </a:lnTo>
                  <a:lnTo>
                    <a:pt x="850" y="397"/>
                  </a:lnTo>
                  <a:lnTo>
                    <a:pt x="765" y="227"/>
                  </a:lnTo>
                  <a:lnTo>
                    <a:pt x="793" y="142"/>
                  </a:lnTo>
                  <a:lnTo>
                    <a:pt x="765" y="57"/>
                  </a:lnTo>
                  <a:lnTo>
                    <a:pt x="652" y="85"/>
                  </a:lnTo>
                  <a:lnTo>
                    <a:pt x="482" y="0"/>
                  </a:lnTo>
                  <a:lnTo>
                    <a:pt x="368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3" y="142"/>
                  </a:lnTo>
                  <a:lnTo>
                    <a:pt x="255" y="199"/>
                  </a:lnTo>
                  <a:lnTo>
                    <a:pt x="227" y="227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113" y="255"/>
                  </a:lnTo>
                  <a:lnTo>
                    <a:pt x="113" y="312"/>
                  </a:lnTo>
                  <a:lnTo>
                    <a:pt x="56" y="397"/>
                  </a:lnTo>
                  <a:lnTo>
                    <a:pt x="113" y="539"/>
                  </a:lnTo>
                  <a:lnTo>
                    <a:pt x="56" y="624"/>
                  </a:lnTo>
                  <a:lnTo>
                    <a:pt x="28" y="652"/>
                  </a:lnTo>
                  <a:lnTo>
                    <a:pt x="0" y="73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251" y="914"/>
              <a:ext cx="482" cy="793"/>
            </a:xfrm>
            <a:custGeom>
              <a:avLst/>
              <a:gdLst>
                <a:gd name="T0" fmla="*/ 28 w 482"/>
                <a:gd name="T1" fmla="*/ 198 h 793"/>
                <a:gd name="T2" fmla="*/ 56 w 482"/>
                <a:gd name="T3" fmla="*/ 283 h 793"/>
                <a:gd name="T4" fmla="*/ 28 w 482"/>
                <a:gd name="T5" fmla="*/ 368 h 793"/>
                <a:gd name="T6" fmla="*/ 113 w 482"/>
                <a:gd name="T7" fmla="*/ 538 h 793"/>
                <a:gd name="T8" fmla="*/ 85 w 482"/>
                <a:gd name="T9" fmla="*/ 567 h 793"/>
                <a:gd name="T10" fmla="*/ 28 w 482"/>
                <a:gd name="T11" fmla="*/ 652 h 793"/>
                <a:gd name="T12" fmla="*/ 113 w 482"/>
                <a:gd name="T13" fmla="*/ 708 h 793"/>
                <a:gd name="T14" fmla="*/ 113 w 482"/>
                <a:gd name="T15" fmla="*/ 765 h 793"/>
                <a:gd name="T16" fmla="*/ 170 w 482"/>
                <a:gd name="T17" fmla="*/ 765 h 793"/>
                <a:gd name="T18" fmla="*/ 170 w 482"/>
                <a:gd name="T19" fmla="*/ 793 h 793"/>
                <a:gd name="T20" fmla="*/ 312 w 482"/>
                <a:gd name="T21" fmla="*/ 793 h 793"/>
                <a:gd name="T22" fmla="*/ 283 w 482"/>
                <a:gd name="T23" fmla="*/ 680 h 793"/>
                <a:gd name="T24" fmla="*/ 340 w 482"/>
                <a:gd name="T25" fmla="*/ 623 h 793"/>
                <a:gd name="T26" fmla="*/ 397 w 482"/>
                <a:gd name="T27" fmla="*/ 396 h 793"/>
                <a:gd name="T28" fmla="*/ 397 w 482"/>
                <a:gd name="T29" fmla="*/ 311 h 793"/>
                <a:gd name="T30" fmla="*/ 453 w 482"/>
                <a:gd name="T31" fmla="*/ 311 h 793"/>
                <a:gd name="T32" fmla="*/ 482 w 482"/>
                <a:gd name="T33" fmla="*/ 255 h 793"/>
                <a:gd name="T34" fmla="*/ 283 w 482"/>
                <a:gd name="T35" fmla="*/ 170 h 793"/>
                <a:gd name="T36" fmla="*/ 312 w 482"/>
                <a:gd name="T37" fmla="*/ 113 h 793"/>
                <a:gd name="T38" fmla="*/ 227 w 482"/>
                <a:gd name="T39" fmla="*/ 56 h 793"/>
                <a:gd name="T40" fmla="*/ 255 w 482"/>
                <a:gd name="T41" fmla="*/ 0 h 793"/>
                <a:gd name="T42" fmla="*/ 227 w 482"/>
                <a:gd name="T43" fmla="*/ 0 h 793"/>
                <a:gd name="T44" fmla="*/ 170 w 482"/>
                <a:gd name="T45" fmla="*/ 28 h 793"/>
                <a:gd name="T46" fmla="*/ 170 w 482"/>
                <a:gd name="T47" fmla="*/ 0 h 793"/>
                <a:gd name="T48" fmla="*/ 113 w 482"/>
                <a:gd name="T49" fmla="*/ 0 h 793"/>
                <a:gd name="T50" fmla="*/ 0 w 482"/>
                <a:gd name="T51" fmla="*/ 28 h 793"/>
                <a:gd name="T52" fmla="*/ 0 w 482"/>
                <a:gd name="T53" fmla="*/ 85 h 793"/>
                <a:gd name="T54" fmla="*/ 28 w 482"/>
                <a:gd name="T55" fmla="*/ 113 h 793"/>
                <a:gd name="T56" fmla="*/ 28 w 482"/>
                <a:gd name="T57" fmla="*/ 19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793">
                  <a:moveTo>
                    <a:pt x="28" y="198"/>
                  </a:moveTo>
                  <a:lnTo>
                    <a:pt x="56" y="283"/>
                  </a:lnTo>
                  <a:lnTo>
                    <a:pt x="28" y="368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28" y="652"/>
                  </a:lnTo>
                  <a:lnTo>
                    <a:pt x="113" y="708"/>
                  </a:lnTo>
                  <a:lnTo>
                    <a:pt x="113" y="765"/>
                  </a:lnTo>
                  <a:lnTo>
                    <a:pt x="170" y="765"/>
                  </a:lnTo>
                  <a:lnTo>
                    <a:pt x="170" y="793"/>
                  </a:lnTo>
                  <a:lnTo>
                    <a:pt x="312" y="793"/>
                  </a:lnTo>
                  <a:lnTo>
                    <a:pt x="283" y="680"/>
                  </a:lnTo>
                  <a:lnTo>
                    <a:pt x="340" y="623"/>
                  </a:lnTo>
                  <a:lnTo>
                    <a:pt x="397" y="396"/>
                  </a:lnTo>
                  <a:lnTo>
                    <a:pt x="397" y="311"/>
                  </a:lnTo>
                  <a:lnTo>
                    <a:pt x="453" y="311"/>
                  </a:lnTo>
                  <a:lnTo>
                    <a:pt x="482" y="255"/>
                  </a:lnTo>
                  <a:lnTo>
                    <a:pt x="283" y="170"/>
                  </a:lnTo>
                  <a:lnTo>
                    <a:pt x="312" y="113"/>
                  </a:lnTo>
                  <a:lnTo>
                    <a:pt x="227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28" y="19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2032" y="488"/>
              <a:ext cx="1247" cy="1304"/>
            </a:xfrm>
            <a:custGeom>
              <a:avLst/>
              <a:gdLst>
                <a:gd name="T0" fmla="*/ 0 w 1247"/>
                <a:gd name="T1" fmla="*/ 681 h 1304"/>
                <a:gd name="T2" fmla="*/ 28 w 1247"/>
                <a:gd name="T3" fmla="*/ 879 h 1304"/>
                <a:gd name="T4" fmla="*/ 0 w 1247"/>
                <a:gd name="T5" fmla="*/ 936 h 1304"/>
                <a:gd name="T6" fmla="*/ 142 w 1247"/>
                <a:gd name="T7" fmla="*/ 1078 h 1304"/>
                <a:gd name="T8" fmla="*/ 283 w 1247"/>
                <a:gd name="T9" fmla="*/ 1078 h 1304"/>
                <a:gd name="T10" fmla="*/ 283 w 1247"/>
                <a:gd name="T11" fmla="*/ 1134 h 1304"/>
                <a:gd name="T12" fmla="*/ 368 w 1247"/>
                <a:gd name="T13" fmla="*/ 1191 h 1304"/>
                <a:gd name="T14" fmla="*/ 368 w 1247"/>
                <a:gd name="T15" fmla="*/ 1248 h 1304"/>
                <a:gd name="T16" fmla="*/ 453 w 1247"/>
                <a:gd name="T17" fmla="*/ 1248 h 1304"/>
                <a:gd name="T18" fmla="*/ 482 w 1247"/>
                <a:gd name="T19" fmla="*/ 1304 h 1304"/>
                <a:gd name="T20" fmla="*/ 510 w 1247"/>
                <a:gd name="T21" fmla="*/ 1219 h 1304"/>
                <a:gd name="T22" fmla="*/ 538 w 1247"/>
                <a:gd name="T23" fmla="*/ 1191 h 1304"/>
                <a:gd name="T24" fmla="*/ 595 w 1247"/>
                <a:gd name="T25" fmla="*/ 1106 h 1304"/>
                <a:gd name="T26" fmla="*/ 538 w 1247"/>
                <a:gd name="T27" fmla="*/ 964 h 1304"/>
                <a:gd name="T28" fmla="*/ 595 w 1247"/>
                <a:gd name="T29" fmla="*/ 879 h 1304"/>
                <a:gd name="T30" fmla="*/ 595 w 1247"/>
                <a:gd name="T31" fmla="*/ 822 h 1304"/>
                <a:gd name="T32" fmla="*/ 652 w 1247"/>
                <a:gd name="T33" fmla="*/ 822 h 1304"/>
                <a:gd name="T34" fmla="*/ 680 w 1247"/>
                <a:gd name="T35" fmla="*/ 737 h 1304"/>
                <a:gd name="T36" fmla="*/ 709 w 1247"/>
                <a:gd name="T37" fmla="*/ 794 h 1304"/>
                <a:gd name="T38" fmla="*/ 737 w 1247"/>
                <a:gd name="T39" fmla="*/ 766 h 1304"/>
                <a:gd name="T40" fmla="*/ 765 w 1247"/>
                <a:gd name="T41" fmla="*/ 709 h 1304"/>
                <a:gd name="T42" fmla="*/ 822 w 1247"/>
                <a:gd name="T43" fmla="*/ 681 h 1304"/>
                <a:gd name="T44" fmla="*/ 822 w 1247"/>
                <a:gd name="T45" fmla="*/ 624 h 1304"/>
                <a:gd name="T46" fmla="*/ 850 w 1247"/>
                <a:gd name="T47" fmla="*/ 567 h 1304"/>
                <a:gd name="T48" fmla="*/ 964 w 1247"/>
                <a:gd name="T49" fmla="*/ 567 h 1304"/>
                <a:gd name="T50" fmla="*/ 1134 w 1247"/>
                <a:gd name="T51" fmla="*/ 652 h 1304"/>
                <a:gd name="T52" fmla="*/ 1247 w 1247"/>
                <a:gd name="T53" fmla="*/ 624 h 1304"/>
                <a:gd name="T54" fmla="*/ 1247 w 1247"/>
                <a:gd name="T55" fmla="*/ 539 h 1304"/>
                <a:gd name="T56" fmla="*/ 1219 w 1247"/>
                <a:gd name="T57" fmla="*/ 511 h 1304"/>
                <a:gd name="T58" fmla="*/ 1219 w 1247"/>
                <a:gd name="T59" fmla="*/ 454 h 1304"/>
                <a:gd name="T60" fmla="*/ 1190 w 1247"/>
                <a:gd name="T61" fmla="*/ 340 h 1304"/>
                <a:gd name="T62" fmla="*/ 1134 w 1247"/>
                <a:gd name="T63" fmla="*/ 340 h 1304"/>
                <a:gd name="T64" fmla="*/ 1134 w 1247"/>
                <a:gd name="T65" fmla="*/ 170 h 1304"/>
                <a:gd name="T66" fmla="*/ 1077 w 1247"/>
                <a:gd name="T67" fmla="*/ 114 h 1304"/>
                <a:gd name="T68" fmla="*/ 1077 w 1247"/>
                <a:gd name="T69" fmla="*/ 57 h 1304"/>
                <a:gd name="T70" fmla="*/ 1020 w 1247"/>
                <a:gd name="T71" fmla="*/ 0 h 1304"/>
                <a:gd name="T72" fmla="*/ 935 w 1247"/>
                <a:gd name="T73" fmla="*/ 29 h 1304"/>
                <a:gd name="T74" fmla="*/ 935 w 1247"/>
                <a:gd name="T75" fmla="*/ 85 h 1304"/>
                <a:gd name="T76" fmla="*/ 879 w 1247"/>
                <a:gd name="T77" fmla="*/ 114 h 1304"/>
                <a:gd name="T78" fmla="*/ 822 w 1247"/>
                <a:gd name="T79" fmla="*/ 85 h 1304"/>
                <a:gd name="T80" fmla="*/ 794 w 1247"/>
                <a:gd name="T81" fmla="*/ 142 h 1304"/>
                <a:gd name="T82" fmla="*/ 709 w 1247"/>
                <a:gd name="T83" fmla="*/ 199 h 1304"/>
                <a:gd name="T84" fmla="*/ 680 w 1247"/>
                <a:gd name="T85" fmla="*/ 255 h 1304"/>
                <a:gd name="T86" fmla="*/ 623 w 1247"/>
                <a:gd name="T87" fmla="*/ 284 h 1304"/>
                <a:gd name="T88" fmla="*/ 510 w 1247"/>
                <a:gd name="T89" fmla="*/ 284 h 1304"/>
                <a:gd name="T90" fmla="*/ 255 w 1247"/>
                <a:gd name="T91" fmla="*/ 397 h 1304"/>
                <a:gd name="T92" fmla="*/ 283 w 1247"/>
                <a:gd name="T93" fmla="*/ 539 h 1304"/>
                <a:gd name="T94" fmla="*/ 170 w 1247"/>
                <a:gd name="T95" fmla="*/ 539 h 1304"/>
                <a:gd name="T96" fmla="*/ 113 w 1247"/>
                <a:gd name="T97" fmla="*/ 624 h 1304"/>
                <a:gd name="T98" fmla="*/ 56 w 1247"/>
                <a:gd name="T99" fmla="*/ 624 h 1304"/>
                <a:gd name="T100" fmla="*/ 0 w 1247"/>
                <a:gd name="T101" fmla="*/ 68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1304">
                  <a:moveTo>
                    <a:pt x="0" y="681"/>
                  </a:moveTo>
                  <a:lnTo>
                    <a:pt x="28" y="879"/>
                  </a:lnTo>
                  <a:lnTo>
                    <a:pt x="0" y="936"/>
                  </a:lnTo>
                  <a:lnTo>
                    <a:pt x="142" y="1078"/>
                  </a:lnTo>
                  <a:lnTo>
                    <a:pt x="283" y="1078"/>
                  </a:lnTo>
                  <a:lnTo>
                    <a:pt x="283" y="1134"/>
                  </a:lnTo>
                  <a:lnTo>
                    <a:pt x="368" y="1191"/>
                  </a:lnTo>
                  <a:lnTo>
                    <a:pt x="368" y="1248"/>
                  </a:lnTo>
                  <a:lnTo>
                    <a:pt x="453" y="1248"/>
                  </a:lnTo>
                  <a:lnTo>
                    <a:pt x="482" y="1304"/>
                  </a:lnTo>
                  <a:lnTo>
                    <a:pt x="510" y="1219"/>
                  </a:lnTo>
                  <a:lnTo>
                    <a:pt x="538" y="1191"/>
                  </a:lnTo>
                  <a:lnTo>
                    <a:pt x="595" y="1106"/>
                  </a:lnTo>
                  <a:lnTo>
                    <a:pt x="538" y="964"/>
                  </a:lnTo>
                  <a:lnTo>
                    <a:pt x="595" y="879"/>
                  </a:lnTo>
                  <a:lnTo>
                    <a:pt x="595" y="822"/>
                  </a:lnTo>
                  <a:lnTo>
                    <a:pt x="652" y="822"/>
                  </a:lnTo>
                  <a:lnTo>
                    <a:pt x="680" y="737"/>
                  </a:lnTo>
                  <a:lnTo>
                    <a:pt x="709" y="794"/>
                  </a:lnTo>
                  <a:lnTo>
                    <a:pt x="737" y="766"/>
                  </a:lnTo>
                  <a:lnTo>
                    <a:pt x="765" y="709"/>
                  </a:lnTo>
                  <a:lnTo>
                    <a:pt x="822" y="681"/>
                  </a:lnTo>
                  <a:lnTo>
                    <a:pt x="822" y="624"/>
                  </a:lnTo>
                  <a:lnTo>
                    <a:pt x="850" y="567"/>
                  </a:lnTo>
                  <a:lnTo>
                    <a:pt x="964" y="567"/>
                  </a:lnTo>
                  <a:lnTo>
                    <a:pt x="1134" y="652"/>
                  </a:lnTo>
                  <a:lnTo>
                    <a:pt x="1247" y="624"/>
                  </a:lnTo>
                  <a:lnTo>
                    <a:pt x="1247" y="539"/>
                  </a:lnTo>
                  <a:lnTo>
                    <a:pt x="1219" y="511"/>
                  </a:lnTo>
                  <a:lnTo>
                    <a:pt x="1219" y="454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020" y="0"/>
                  </a:lnTo>
                  <a:lnTo>
                    <a:pt x="935" y="29"/>
                  </a:lnTo>
                  <a:lnTo>
                    <a:pt x="935" y="85"/>
                  </a:lnTo>
                  <a:lnTo>
                    <a:pt x="879" y="114"/>
                  </a:lnTo>
                  <a:lnTo>
                    <a:pt x="822" y="85"/>
                  </a:lnTo>
                  <a:lnTo>
                    <a:pt x="794" y="142"/>
                  </a:lnTo>
                  <a:lnTo>
                    <a:pt x="709" y="199"/>
                  </a:lnTo>
                  <a:lnTo>
                    <a:pt x="680" y="255"/>
                  </a:lnTo>
                  <a:lnTo>
                    <a:pt x="623" y="284"/>
                  </a:lnTo>
                  <a:lnTo>
                    <a:pt x="510" y="284"/>
                  </a:lnTo>
                  <a:lnTo>
                    <a:pt x="255" y="397"/>
                  </a:lnTo>
                  <a:lnTo>
                    <a:pt x="283" y="539"/>
                  </a:lnTo>
                  <a:lnTo>
                    <a:pt x="170" y="539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0" y="68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3166" y="460"/>
              <a:ext cx="935" cy="709"/>
            </a:xfrm>
            <a:custGeom>
              <a:avLst/>
              <a:gdLst>
                <a:gd name="T0" fmla="*/ 0 w 935"/>
                <a:gd name="T1" fmla="*/ 198 h 709"/>
                <a:gd name="T2" fmla="*/ 0 w 935"/>
                <a:gd name="T3" fmla="*/ 368 h 709"/>
                <a:gd name="T4" fmla="*/ 56 w 935"/>
                <a:gd name="T5" fmla="*/ 368 h 709"/>
                <a:gd name="T6" fmla="*/ 85 w 935"/>
                <a:gd name="T7" fmla="*/ 482 h 709"/>
                <a:gd name="T8" fmla="*/ 198 w 935"/>
                <a:gd name="T9" fmla="*/ 454 h 709"/>
                <a:gd name="T10" fmla="*/ 255 w 935"/>
                <a:gd name="T11" fmla="*/ 454 h 709"/>
                <a:gd name="T12" fmla="*/ 255 w 935"/>
                <a:gd name="T13" fmla="*/ 482 h 709"/>
                <a:gd name="T14" fmla="*/ 312 w 935"/>
                <a:gd name="T15" fmla="*/ 454 h 709"/>
                <a:gd name="T16" fmla="*/ 340 w 935"/>
                <a:gd name="T17" fmla="*/ 454 h 709"/>
                <a:gd name="T18" fmla="*/ 312 w 935"/>
                <a:gd name="T19" fmla="*/ 510 h 709"/>
                <a:gd name="T20" fmla="*/ 397 w 935"/>
                <a:gd name="T21" fmla="*/ 567 h 709"/>
                <a:gd name="T22" fmla="*/ 368 w 935"/>
                <a:gd name="T23" fmla="*/ 624 h 709"/>
                <a:gd name="T24" fmla="*/ 567 w 935"/>
                <a:gd name="T25" fmla="*/ 709 h 709"/>
                <a:gd name="T26" fmla="*/ 595 w 935"/>
                <a:gd name="T27" fmla="*/ 652 h 709"/>
                <a:gd name="T28" fmla="*/ 652 w 935"/>
                <a:gd name="T29" fmla="*/ 680 h 709"/>
                <a:gd name="T30" fmla="*/ 708 w 935"/>
                <a:gd name="T31" fmla="*/ 680 h 709"/>
                <a:gd name="T32" fmla="*/ 822 w 935"/>
                <a:gd name="T33" fmla="*/ 652 h 709"/>
                <a:gd name="T34" fmla="*/ 935 w 935"/>
                <a:gd name="T35" fmla="*/ 624 h 709"/>
                <a:gd name="T36" fmla="*/ 907 w 935"/>
                <a:gd name="T37" fmla="*/ 510 h 709"/>
                <a:gd name="T38" fmla="*/ 850 w 935"/>
                <a:gd name="T39" fmla="*/ 482 h 709"/>
                <a:gd name="T40" fmla="*/ 822 w 935"/>
                <a:gd name="T41" fmla="*/ 425 h 709"/>
                <a:gd name="T42" fmla="*/ 850 w 935"/>
                <a:gd name="T43" fmla="*/ 397 h 709"/>
                <a:gd name="T44" fmla="*/ 794 w 935"/>
                <a:gd name="T45" fmla="*/ 368 h 709"/>
                <a:gd name="T46" fmla="*/ 794 w 935"/>
                <a:gd name="T47" fmla="*/ 340 h 709"/>
                <a:gd name="T48" fmla="*/ 822 w 935"/>
                <a:gd name="T49" fmla="*/ 312 h 709"/>
                <a:gd name="T50" fmla="*/ 765 w 935"/>
                <a:gd name="T51" fmla="*/ 283 h 709"/>
                <a:gd name="T52" fmla="*/ 765 w 935"/>
                <a:gd name="T53" fmla="*/ 255 h 709"/>
                <a:gd name="T54" fmla="*/ 822 w 935"/>
                <a:gd name="T55" fmla="*/ 227 h 709"/>
                <a:gd name="T56" fmla="*/ 794 w 935"/>
                <a:gd name="T57" fmla="*/ 170 h 709"/>
                <a:gd name="T58" fmla="*/ 879 w 935"/>
                <a:gd name="T59" fmla="*/ 142 h 709"/>
                <a:gd name="T60" fmla="*/ 907 w 935"/>
                <a:gd name="T61" fmla="*/ 113 h 709"/>
                <a:gd name="T62" fmla="*/ 822 w 935"/>
                <a:gd name="T63" fmla="*/ 85 h 709"/>
                <a:gd name="T64" fmla="*/ 794 w 935"/>
                <a:gd name="T65" fmla="*/ 28 h 709"/>
                <a:gd name="T66" fmla="*/ 708 w 935"/>
                <a:gd name="T67" fmla="*/ 85 h 709"/>
                <a:gd name="T68" fmla="*/ 652 w 935"/>
                <a:gd name="T69" fmla="*/ 142 h 709"/>
                <a:gd name="T70" fmla="*/ 595 w 935"/>
                <a:gd name="T71" fmla="*/ 113 h 709"/>
                <a:gd name="T72" fmla="*/ 510 w 935"/>
                <a:gd name="T73" fmla="*/ 57 h 709"/>
                <a:gd name="T74" fmla="*/ 453 w 935"/>
                <a:gd name="T75" fmla="*/ 0 h 709"/>
                <a:gd name="T76" fmla="*/ 312 w 935"/>
                <a:gd name="T77" fmla="*/ 0 h 709"/>
                <a:gd name="T78" fmla="*/ 255 w 935"/>
                <a:gd name="T79" fmla="*/ 85 h 709"/>
                <a:gd name="T80" fmla="*/ 198 w 935"/>
                <a:gd name="T81" fmla="*/ 85 h 709"/>
                <a:gd name="T82" fmla="*/ 170 w 935"/>
                <a:gd name="T83" fmla="*/ 57 h 709"/>
                <a:gd name="T84" fmla="*/ 113 w 935"/>
                <a:gd name="T85" fmla="*/ 170 h 709"/>
                <a:gd name="T86" fmla="*/ 85 w 935"/>
                <a:gd name="T87" fmla="*/ 170 h 709"/>
                <a:gd name="T88" fmla="*/ 56 w 935"/>
                <a:gd name="T89" fmla="*/ 198 h 709"/>
                <a:gd name="T90" fmla="*/ 0 w 935"/>
                <a:gd name="T91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5" h="709">
                  <a:moveTo>
                    <a:pt x="0" y="198"/>
                  </a:moveTo>
                  <a:lnTo>
                    <a:pt x="0" y="368"/>
                  </a:lnTo>
                  <a:lnTo>
                    <a:pt x="56" y="368"/>
                  </a:lnTo>
                  <a:lnTo>
                    <a:pt x="85" y="482"/>
                  </a:lnTo>
                  <a:lnTo>
                    <a:pt x="198" y="454"/>
                  </a:lnTo>
                  <a:lnTo>
                    <a:pt x="255" y="454"/>
                  </a:lnTo>
                  <a:lnTo>
                    <a:pt x="255" y="482"/>
                  </a:lnTo>
                  <a:lnTo>
                    <a:pt x="312" y="454"/>
                  </a:lnTo>
                  <a:lnTo>
                    <a:pt x="340" y="454"/>
                  </a:lnTo>
                  <a:lnTo>
                    <a:pt x="312" y="510"/>
                  </a:lnTo>
                  <a:lnTo>
                    <a:pt x="397" y="567"/>
                  </a:lnTo>
                  <a:lnTo>
                    <a:pt x="368" y="624"/>
                  </a:lnTo>
                  <a:lnTo>
                    <a:pt x="567" y="709"/>
                  </a:lnTo>
                  <a:lnTo>
                    <a:pt x="595" y="652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822" y="652"/>
                  </a:lnTo>
                  <a:lnTo>
                    <a:pt x="935" y="624"/>
                  </a:lnTo>
                  <a:lnTo>
                    <a:pt x="907" y="510"/>
                  </a:lnTo>
                  <a:lnTo>
                    <a:pt x="850" y="482"/>
                  </a:lnTo>
                  <a:lnTo>
                    <a:pt x="822" y="425"/>
                  </a:lnTo>
                  <a:lnTo>
                    <a:pt x="850" y="397"/>
                  </a:lnTo>
                  <a:lnTo>
                    <a:pt x="794" y="368"/>
                  </a:lnTo>
                  <a:lnTo>
                    <a:pt x="794" y="340"/>
                  </a:lnTo>
                  <a:lnTo>
                    <a:pt x="822" y="312"/>
                  </a:lnTo>
                  <a:lnTo>
                    <a:pt x="765" y="283"/>
                  </a:lnTo>
                  <a:lnTo>
                    <a:pt x="765" y="255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79" y="142"/>
                  </a:lnTo>
                  <a:lnTo>
                    <a:pt x="907" y="113"/>
                  </a:lnTo>
                  <a:lnTo>
                    <a:pt x="822" y="85"/>
                  </a:lnTo>
                  <a:lnTo>
                    <a:pt x="794" y="28"/>
                  </a:lnTo>
                  <a:lnTo>
                    <a:pt x="708" y="85"/>
                  </a:lnTo>
                  <a:lnTo>
                    <a:pt x="652" y="142"/>
                  </a:lnTo>
                  <a:lnTo>
                    <a:pt x="595" y="113"/>
                  </a:lnTo>
                  <a:lnTo>
                    <a:pt x="510" y="57"/>
                  </a:lnTo>
                  <a:lnTo>
                    <a:pt x="453" y="0"/>
                  </a:lnTo>
                  <a:lnTo>
                    <a:pt x="312" y="0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85" y="170"/>
                  </a:lnTo>
                  <a:lnTo>
                    <a:pt x="56" y="198"/>
                  </a:lnTo>
                  <a:lnTo>
                    <a:pt x="0" y="19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1918" y="2728"/>
              <a:ext cx="624" cy="879"/>
            </a:xfrm>
            <a:custGeom>
              <a:avLst/>
              <a:gdLst>
                <a:gd name="T0" fmla="*/ 142 w 624"/>
                <a:gd name="T1" fmla="*/ 822 h 879"/>
                <a:gd name="T2" fmla="*/ 199 w 624"/>
                <a:gd name="T3" fmla="*/ 879 h 879"/>
                <a:gd name="T4" fmla="*/ 284 w 624"/>
                <a:gd name="T5" fmla="*/ 822 h 879"/>
                <a:gd name="T6" fmla="*/ 284 w 624"/>
                <a:gd name="T7" fmla="*/ 737 h 879"/>
                <a:gd name="T8" fmla="*/ 256 w 624"/>
                <a:gd name="T9" fmla="*/ 680 h 879"/>
                <a:gd name="T10" fmla="*/ 341 w 624"/>
                <a:gd name="T11" fmla="*/ 709 h 879"/>
                <a:gd name="T12" fmla="*/ 369 w 624"/>
                <a:gd name="T13" fmla="*/ 709 h 879"/>
                <a:gd name="T14" fmla="*/ 454 w 624"/>
                <a:gd name="T15" fmla="*/ 539 h 879"/>
                <a:gd name="T16" fmla="*/ 539 w 624"/>
                <a:gd name="T17" fmla="*/ 482 h 879"/>
                <a:gd name="T18" fmla="*/ 596 w 624"/>
                <a:gd name="T19" fmla="*/ 510 h 879"/>
                <a:gd name="T20" fmla="*/ 624 w 624"/>
                <a:gd name="T21" fmla="*/ 454 h 879"/>
                <a:gd name="T22" fmla="*/ 596 w 624"/>
                <a:gd name="T23" fmla="*/ 340 h 879"/>
                <a:gd name="T24" fmla="*/ 539 w 624"/>
                <a:gd name="T25" fmla="*/ 312 h 879"/>
                <a:gd name="T26" fmla="*/ 567 w 624"/>
                <a:gd name="T27" fmla="*/ 283 h 879"/>
                <a:gd name="T28" fmla="*/ 539 w 624"/>
                <a:gd name="T29" fmla="*/ 227 h 879"/>
                <a:gd name="T30" fmla="*/ 482 w 624"/>
                <a:gd name="T31" fmla="*/ 255 h 879"/>
                <a:gd name="T32" fmla="*/ 482 w 624"/>
                <a:gd name="T33" fmla="*/ 170 h 879"/>
                <a:gd name="T34" fmla="*/ 426 w 624"/>
                <a:gd name="T35" fmla="*/ 170 h 879"/>
                <a:gd name="T36" fmla="*/ 369 w 624"/>
                <a:gd name="T37" fmla="*/ 0 h 879"/>
                <a:gd name="T38" fmla="*/ 312 w 624"/>
                <a:gd name="T39" fmla="*/ 57 h 879"/>
                <a:gd name="T40" fmla="*/ 312 w 624"/>
                <a:gd name="T41" fmla="*/ 85 h 879"/>
                <a:gd name="T42" fmla="*/ 227 w 624"/>
                <a:gd name="T43" fmla="*/ 57 h 879"/>
                <a:gd name="T44" fmla="*/ 29 w 624"/>
                <a:gd name="T45" fmla="*/ 113 h 879"/>
                <a:gd name="T46" fmla="*/ 0 w 624"/>
                <a:gd name="T47" fmla="*/ 170 h 879"/>
                <a:gd name="T48" fmla="*/ 57 w 624"/>
                <a:gd name="T49" fmla="*/ 255 h 879"/>
                <a:gd name="T50" fmla="*/ 29 w 624"/>
                <a:gd name="T51" fmla="*/ 312 h 879"/>
                <a:gd name="T52" fmla="*/ 29 w 624"/>
                <a:gd name="T53" fmla="*/ 454 h 879"/>
                <a:gd name="T54" fmla="*/ 85 w 624"/>
                <a:gd name="T55" fmla="*/ 510 h 879"/>
                <a:gd name="T56" fmla="*/ 85 w 624"/>
                <a:gd name="T57" fmla="*/ 567 h 879"/>
                <a:gd name="T58" fmla="*/ 85 w 624"/>
                <a:gd name="T59" fmla="*/ 765 h 879"/>
                <a:gd name="T60" fmla="*/ 170 w 624"/>
                <a:gd name="T61" fmla="*/ 794 h 879"/>
                <a:gd name="T62" fmla="*/ 142 w 624"/>
                <a:gd name="T63" fmla="*/ 82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879">
                  <a:moveTo>
                    <a:pt x="142" y="822"/>
                  </a:moveTo>
                  <a:lnTo>
                    <a:pt x="199" y="879"/>
                  </a:lnTo>
                  <a:lnTo>
                    <a:pt x="284" y="822"/>
                  </a:lnTo>
                  <a:lnTo>
                    <a:pt x="284" y="737"/>
                  </a:lnTo>
                  <a:lnTo>
                    <a:pt x="256" y="680"/>
                  </a:lnTo>
                  <a:lnTo>
                    <a:pt x="341" y="709"/>
                  </a:lnTo>
                  <a:lnTo>
                    <a:pt x="369" y="709"/>
                  </a:lnTo>
                  <a:lnTo>
                    <a:pt x="454" y="539"/>
                  </a:lnTo>
                  <a:lnTo>
                    <a:pt x="539" y="482"/>
                  </a:lnTo>
                  <a:lnTo>
                    <a:pt x="596" y="510"/>
                  </a:lnTo>
                  <a:lnTo>
                    <a:pt x="624" y="454"/>
                  </a:lnTo>
                  <a:lnTo>
                    <a:pt x="596" y="340"/>
                  </a:lnTo>
                  <a:lnTo>
                    <a:pt x="539" y="312"/>
                  </a:lnTo>
                  <a:lnTo>
                    <a:pt x="567" y="283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482" y="170"/>
                  </a:lnTo>
                  <a:lnTo>
                    <a:pt x="426" y="17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57" y="255"/>
                  </a:lnTo>
                  <a:lnTo>
                    <a:pt x="29" y="312"/>
                  </a:lnTo>
                  <a:lnTo>
                    <a:pt x="29" y="454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85" y="765"/>
                  </a:lnTo>
                  <a:lnTo>
                    <a:pt x="170" y="794"/>
                  </a:lnTo>
                  <a:lnTo>
                    <a:pt x="142" y="82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1521" y="4117"/>
              <a:ext cx="2155" cy="1418"/>
            </a:xfrm>
            <a:custGeom>
              <a:avLst/>
              <a:gdLst>
                <a:gd name="T0" fmla="*/ 1531 w 2155"/>
                <a:gd name="T1" fmla="*/ 0 h 1418"/>
                <a:gd name="T2" fmla="*/ 1673 w 2155"/>
                <a:gd name="T3" fmla="*/ 0 h 1418"/>
                <a:gd name="T4" fmla="*/ 1900 w 2155"/>
                <a:gd name="T5" fmla="*/ 57 h 1418"/>
                <a:gd name="T6" fmla="*/ 2042 w 2155"/>
                <a:gd name="T7" fmla="*/ 57 h 1418"/>
                <a:gd name="T8" fmla="*/ 2155 w 2155"/>
                <a:gd name="T9" fmla="*/ 198 h 1418"/>
                <a:gd name="T10" fmla="*/ 1928 w 2155"/>
                <a:gd name="T11" fmla="*/ 312 h 1418"/>
                <a:gd name="T12" fmla="*/ 1786 w 2155"/>
                <a:gd name="T13" fmla="*/ 567 h 1418"/>
                <a:gd name="T14" fmla="*/ 1616 w 2155"/>
                <a:gd name="T15" fmla="*/ 709 h 1418"/>
                <a:gd name="T16" fmla="*/ 1531 w 2155"/>
                <a:gd name="T17" fmla="*/ 765 h 1418"/>
                <a:gd name="T18" fmla="*/ 1475 w 2155"/>
                <a:gd name="T19" fmla="*/ 851 h 1418"/>
                <a:gd name="T20" fmla="*/ 1531 w 2155"/>
                <a:gd name="T21" fmla="*/ 992 h 1418"/>
                <a:gd name="T22" fmla="*/ 1588 w 2155"/>
                <a:gd name="T23" fmla="*/ 1049 h 1418"/>
                <a:gd name="T24" fmla="*/ 1645 w 2155"/>
                <a:gd name="T25" fmla="*/ 1191 h 1418"/>
                <a:gd name="T26" fmla="*/ 1645 w 2155"/>
                <a:gd name="T27" fmla="*/ 1276 h 1418"/>
                <a:gd name="T28" fmla="*/ 1730 w 2155"/>
                <a:gd name="T29" fmla="*/ 1361 h 1418"/>
                <a:gd name="T30" fmla="*/ 1588 w 2155"/>
                <a:gd name="T31" fmla="*/ 1389 h 1418"/>
                <a:gd name="T32" fmla="*/ 1560 w 2155"/>
                <a:gd name="T33" fmla="*/ 1304 h 1418"/>
                <a:gd name="T34" fmla="*/ 1503 w 2155"/>
                <a:gd name="T35" fmla="*/ 1276 h 1418"/>
                <a:gd name="T36" fmla="*/ 1333 w 2155"/>
                <a:gd name="T37" fmla="*/ 1162 h 1418"/>
                <a:gd name="T38" fmla="*/ 1220 w 2155"/>
                <a:gd name="T39" fmla="*/ 1191 h 1418"/>
                <a:gd name="T40" fmla="*/ 1134 w 2155"/>
                <a:gd name="T41" fmla="*/ 1162 h 1418"/>
                <a:gd name="T42" fmla="*/ 1078 w 2155"/>
                <a:gd name="T43" fmla="*/ 1134 h 1418"/>
                <a:gd name="T44" fmla="*/ 1049 w 2155"/>
                <a:gd name="T45" fmla="*/ 992 h 1418"/>
                <a:gd name="T46" fmla="*/ 993 w 2155"/>
                <a:gd name="T47" fmla="*/ 907 h 1418"/>
                <a:gd name="T48" fmla="*/ 908 w 2155"/>
                <a:gd name="T49" fmla="*/ 1021 h 1418"/>
                <a:gd name="T50" fmla="*/ 766 w 2155"/>
                <a:gd name="T51" fmla="*/ 964 h 1418"/>
                <a:gd name="T52" fmla="*/ 653 w 2155"/>
                <a:gd name="T53" fmla="*/ 1106 h 1418"/>
                <a:gd name="T54" fmla="*/ 482 w 2155"/>
                <a:gd name="T55" fmla="*/ 1077 h 1418"/>
                <a:gd name="T56" fmla="*/ 341 w 2155"/>
                <a:gd name="T57" fmla="*/ 964 h 1418"/>
                <a:gd name="T58" fmla="*/ 142 w 2155"/>
                <a:gd name="T59" fmla="*/ 964 h 1418"/>
                <a:gd name="T60" fmla="*/ 114 w 2155"/>
                <a:gd name="T61" fmla="*/ 680 h 1418"/>
                <a:gd name="T62" fmla="*/ 114 w 2155"/>
                <a:gd name="T63" fmla="*/ 510 h 1418"/>
                <a:gd name="T64" fmla="*/ 57 w 2155"/>
                <a:gd name="T65" fmla="*/ 482 h 1418"/>
                <a:gd name="T66" fmla="*/ 29 w 2155"/>
                <a:gd name="T67" fmla="*/ 369 h 1418"/>
                <a:gd name="T68" fmla="*/ 57 w 2155"/>
                <a:gd name="T69" fmla="*/ 284 h 1418"/>
                <a:gd name="T70" fmla="*/ 57 w 2155"/>
                <a:gd name="T71" fmla="*/ 170 h 1418"/>
                <a:gd name="T72" fmla="*/ 284 w 2155"/>
                <a:gd name="T73" fmla="*/ 198 h 1418"/>
                <a:gd name="T74" fmla="*/ 482 w 2155"/>
                <a:gd name="T75" fmla="*/ 227 h 1418"/>
                <a:gd name="T76" fmla="*/ 653 w 2155"/>
                <a:gd name="T77" fmla="*/ 255 h 1418"/>
                <a:gd name="T78" fmla="*/ 709 w 2155"/>
                <a:gd name="T79" fmla="*/ 198 h 1418"/>
                <a:gd name="T80" fmla="*/ 823 w 2155"/>
                <a:gd name="T81" fmla="*/ 312 h 1418"/>
                <a:gd name="T82" fmla="*/ 1248 w 2155"/>
                <a:gd name="T83" fmla="*/ 397 h 1418"/>
                <a:gd name="T84" fmla="*/ 1390 w 2155"/>
                <a:gd name="T85" fmla="*/ 397 h 1418"/>
                <a:gd name="T86" fmla="*/ 1418 w 2155"/>
                <a:gd name="T87" fmla="*/ 255 h 1418"/>
                <a:gd name="T88" fmla="*/ 1418 w 2155"/>
                <a:gd name="T89" fmla="*/ 142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55" h="1418">
                  <a:moveTo>
                    <a:pt x="1475" y="28"/>
                  </a:moveTo>
                  <a:lnTo>
                    <a:pt x="1531" y="0"/>
                  </a:lnTo>
                  <a:lnTo>
                    <a:pt x="1616" y="28"/>
                  </a:lnTo>
                  <a:lnTo>
                    <a:pt x="1673" y="0"/>
                  </a:lnTo>
                  <a:lnTo>
                    <a:pt x="1843" y="0"/>
                  </a:lnTo>
                  <a:lnTo>
                    <a:pt x="1900" y="57"/>
                  </a:lnTo>
                  <a:lnTo>
                    <a:pt x="1928" y="113"/>
                  </a:lnTo>
                  <a:lnTo>
                    <a:pt x="2042" y="57"/>
                  </a:lnTo>
                  <a:lnTo>
                    <a:pt x="2127" y="85"/>
                  </a:lnTo>
                  <a:lnTo>
                    <a:pt x="2155" y="198"/>
                  </a:lnTo>
                  <a:lnTo>
                    <a:pt x="2070" y="170"/>
                  </a:lnTo>
                  <a:lnTo>
                    <a:pt x="1928" y="312"/>
                  </a:lnTo>
                  <a:lnTo>
                    <a:pt x="1957" y="482"/>
                  </a:lnTo>
                  <a:lnTo>
                    <a:pt x="1786" y="567"/>
                  </a:lnTo>
                  <a:lnTo>
                    <a:pt x="1758" y="652"/>
                  </a:lnTo>
                  <a:lnTo>
                    <a:pt x="1616" y="709"/>
                  </a:lnTo>
                  <a:lnTo>
                    <a:pt x="1531" y="709"/>
                  </a:lnTo>
                  <a:lnTo>
                    <a:pt x="1531" y="765"/>
                  </a:lnTo>
                  <a:lnTo>
                    <a:pt x="1531" y="794"/>
                  </a:lnTo>
                  <a:lnTo>
                    <a:pt x="1475" y="851"/>
                  </a:lnTo>
                  <a:lnTo>
                    <a:pt x="1475" y="964"/>
                  </a:lnTo>
                  <a:lnTo>
                    <a:pt x="1531" y="992"/>
                  </a:lnTo>
                  <a:lnTo>
                    <a:pt x="1560" y="992"/>
                  </a:lnTo>
                  <a:lnTo>
                    <a:pt x="1588" y="1049"/>
                  </a:lnTo>
                  <a:lnTo>
                    <a:pt x="1560" y="1077"/>
                  </a:lnTo>
                  <a:lnTo>
                    <a:pt x="1645" y="1191"/>
                  </a:lnTo>
                  <a:lnTo>
                    <a:pt x="1616" y="1219"/>
                  </a:lnTo>
                  <a:lnTo>
                    <a:pt x="1645" y="1276"/>
                  </a:lnTo>
                  <a:lnTo>
                    <a:pt x="1730" y="1304"/>
                  </a:lnTo>
                  <a:lnTo>
                    <a:pt x="1730" y="1361"/>
                  </a:lnTo>
                  <a:lnTo>
                    <a:pt x="1673" y="1418"/>
                  </a:lnTo>
                  <a:lnTo>
                    <a:pt x="1588" y="1389"/>
                  </a:lnTo>
                  <a:lnTo>
                    <a:pt x="1588" y="1332"/>
                  </a:lnTo>
                  <a:lnTo>
                    <a:pt x="1560" y="1304"/>
                  </a:lnTo>
                  <a:lnTo>
                    <a:pt x="1475" y="1332"/>
                  </a:lnTo>
                  <a:lnTo>
                    <a:pt x="1503" y="1276"/>
                  </a:lnTo>
                  <a:lnTo>
                    <a:pt x="1446" y="1162"/>
                  </a:lnTo>
                  <a:lnTo>
                    <a:pt x="1333" y="1162"/>
                  </a:lnTo>
                  <a:lnTo>
                    <a:pt x="1248" y="1219"/>
                  </a:lnTo>
                  <a:lnTo>
                    <a:pt x="1220" y="1191"/>
                  </a:lnTo>
                  <a:lnTo>
                    <a:pt x="1191" y="1219"/>
                  </a:lnTo>
                  <a:lnTo>
                    <a:pt x="1134" y="1162"/>
                  </a:lnTo>
                  <a:lnTo>
                    <a:pt x="1078" y="1191"/>
                  </a:lnTo>
                  <a:lnTo>
                    <a:pt x="1078" y="1134"/>
                  </a:lnTo>
                  <a:lnTo>
                    <a:pt x="1078" y="1049"/>
                  </a:lnTo>
                  <a:lnTo>
                    <a:pt x="1049" y="992"/>
                  </a:lnTo>
                  <a:lnTo>
                    <a:pt x="1049" y="936"/>
                  </a:lnTo>
                  <a:lnTo>
                    <a:pt x="993" y="907"/>
                  </a:lnTo>
                  <a:lnTo>
                    <a:pt x="1021" y="992"/>
                  </a:lnTo>
                  <a:lnTo>
                    <a:pt x="908" y="1021"/>
                  </a:lnTo>
                  <a:lnTo>
                    <a:pt x="823" y="992"/>
                  </a:lnTo>
                  <a:lnTo>
                    <a:pt x="766" y="964"/>
                  </a:lnTo>
                  <a:lnTo>
                    <a:pt x="624" y="1049"/>
                  </a:lnTo>
                  <a:lnTo>
                    <a:pt x="653" y="1106"/>
                  </a:lnTo>
                  <a:lnTo>
                    <a:pt x="567" y="1077"/>
                  </a:lnTo>
                  <a:lnTo>
                    <a:pt x="482" y="1077"/>
                  </a:lnTo>
                  <a:lnTo>
                    <a:pt x="369" y="1021"/>
                  </a:lnTo>
                  <a:lnTo>
                    <a:pt x="341" y="964"/>
                  </a:lnTo>
                  <a:lnTo>
                    <a:pt x="312" y="992"/>
                  </a:lnTo>
                  <a:lnTo>
                    <a:pt x="142" y="964"/>
                  </a:lnTo>
                  <a:lnTo>
                    <a:pt x="86" y="765"/>
                  </a:lnTo>
                  <a:lnTo>
                    <a:pt x="114" y="680"/>
                  </a:lnTo>
                  <a:lnTo>
                    <a:pt x="57" y="539"/>
                  </a:lnTo>
                  <a:lnTo>
                    <a:pt x="114" y="510"/>
                  </a:lnTo>
                  <a:lnTo>
                    <a:pt x="86" y="482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84"/>
                  </a:lnTo>
                  <a:lnTo>
                    <a:pt x="29" y="255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312" y="113"/>
                  </a:lnTo>
                  <a:lnTo>
                    <a:pt x="482" y="227"/>
                  </a:lnTo>
                  <a:lnTo>
                    <a:pt x="624" y="198"/>
                  </a:lnTo>
                  <a:lnTo>
                    <a:pt x="653" y="255"/>
                  </a:lnTo>
                  <a:lnTo>
                    <a:pt x="681" y="198"/>
                  </a:lnTo>
                  <a:lnTo>
                    <a:pt x="709" y="198"/>
                  </a:lnTo>
                  <a:lnTo>
                    <a:pt x="738" y="255"/>
                  </a:lnTo>
                  <a:lnTo>
                    <a:pt x="823" y="312"/>
                  </a:lnTo>
                  <a:lnTo>
                    <a:pt x="908" y="284"/>
                  </a:lnTo>
                  <a:lnTo>
                    <a:pt x="1248" y="397"/>
                  </a:lnTo>
                  <a:lnTo>
                    <a:pt x="1333" y="369"/>
                  </a:lnTo>
                  <a:lnTo>
                    <a:pt x="1390" y="397"/>
                  </a:lnTo>
                  <a:lnTo>
                    <a:pt x="1475" y="312"/>
                  </a:lnTo>
                  <a:lnTo>
                    <a:pt x="1418" y="255"/>
                  </a:lnTo>
                  <a:lnTo>
                    <a:pt x="1446" y="198"/>
                  </a:lnTo>
                  <a:lnTo>
                    <a:pt x="1418" y="142"/>
                  </a:lnTo>
                  <a:lnTo>
                    <a:pt x="1475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1805" y="3947"/>
              <a:ext cx="1191" cy="567"/>
            </a:xfrm>
            <a:custGeom>
              <a:avLst/>
              <a:gdLst>
                <a:gd name="T0" fmla="*/ 28 w 1191"/>
                <a:gd name="T1" fmla="*/ 283 h 567"/>
                <a:gd name="T2" fmla="*/ 198 w 1191"/>
                <a:gd name="T3" fmla="*/ 397 h 567"/>
                <a:gd name="T4" fmla="*/ 340 w 1191"/>
                <a:gd name="T5" fmla="*/ 368 h 567"/>
                <a:gd name="T6" fmla="*/ 369 w 1191"/>
                <a:gd name="T7" fmla="*/ 425 h 567"/>
                <a:gd name="T8" fmla="*/ 397 w 1191"/>
                <a:gd name="T9" fmla="*/ 368 h 567"/>
                <a:gd name="T10" fmla="*/ 425 w 1191"/>
                <a:gd name="T11" fmla="*/ 368 h 567"/>
                <a:gd name="T12" fmla="*/ 454 w 1191"/>
                <a:gd name="T13" fmla="*/ 425 h 567"/>
                <a:gd name="T14" fmla="*/ 539 w 1191"/>
                <a:gd name="T15" fmla="*/ 482 h 567"/>
                <a:gd name="T16" fmla="*/ 624 w 1191"/>
                <a:gd name="T17" fmla="*/ 454 h 567"/>
                <a:gd name="T18" fmla="*/ 964 w 1191"/>
                <a:gd name="T19" fmla="*/ 567 h 567"/>
                <a:gd name="T20" fmla="*/ 1049 w 1191"/>
                <a:gd name="T21" fmla="*/ 539 h 567"/>
                <a:gd name="T22" fmla="*/ 1106 w 1191"/>
                <a:gd name="T23" fmla="*/ 567 h 567"/>
                <a:gd name="T24" fmla="*/ 1191 w 1191"/>
                <a:gd name="T25" fmla="*/ 482 h 567"/>
                <a:gd name="T26" fmla="*/ 1134 w 1191"/>
                <a:gd name="T27" fmla="*/ 425 h 567"/>
                <a:gd name="T28" fmla="*/ 1162 w 1191"/>
                <a:gd name="T29" fmla="*/ 368 h 567"/>
                <a:gd name="T30" fmla="*/ 1134 w 1191"/>
                <a:gd name="T31" fmla="*/ 312 h 567"/>
                <a:gd name="T32" fmla="*/ 1191 w 1191"/>
                <a:gd name="T33" fmla="*/ 198 h 567"/>
                <a:gd name="T34" fmla="*/ 1191 w 1191"/>
                <a:gd name="T35" fmla="*/ 113 h 567"/>
                <a:gd name="T36" fmla="*/ 1134 w 1191"/>
                <a:gd name="T37" fmla="*/ 0 h 567"/>
                <a:gd name="T38" fmla="*/ 1106 w 1191"/>
                <a:gd name="T39" fmla="*/ 142 h 567"/>
                <a:gd name="T40" fmla="*/ 992 w 1191"/>
                <a:gd name="T41" fmla="*/ 28 h 567"/>
                <a:gd name="T42" fmla="*/ 850 w 1191"/>
                <a:gd name="T43" fmla="*/ 57 h 567"/>
                <a:gd name="T44" fmla="*/ 850 w 1191"/>
                <a:gd name="T45" fmla="*/ 113 h 567"/>
                <a:gd name="T46" fmla="*/ 737 w 1191"/>
                <a:gd name="T47" fmla="*/ 170 h 567"/>
                <a:gd name="T48" fmla="*/ 680 w 1191"/>
                <a:gd name="T49" fmla="*/ 113 h 567"/>
                <a:gd name="T50" fmla="*/ 624 w 1191"/>
                <a:gd name="T51" fmla="*/ 142 h 567"/>
                <a:gd name="T52" fmla="*/ 482 w 1191"/>
                <a:gd name="T53" fmla="*/ 142 h 567"/>
                <a:gd name="T54" fmla="*/ 454 w 1191"/>
                <a:gd name="T55" fmla="*/ 57 h 567"/>
                <a:gd name="T56" fmla="*/ 425 w 1191"/>
                <a:gd name="T57" fmla="*/ 85 h 567"/>
                <a:gd name="T58" fmla="*/ 397 w 1191"/>
                <a:gd name="T59" fmla="*/ 28 h 567"/>
                <a:gd name="T60" fmla="*/ 369 w 1191"/>
                <a:gd name="T61" fmla="*/ 57 h 567"/>
                <a:gd name="T62" fmla="*/ 369 w 1191"/>
                <a:gd name="T63" fmla="*/ 113 h 567"/>
                <a:gd name="T64" fmla="*/ 312 w 1191"/>
                <a:gd name="T65" fmla="*/ 142 h 567"/>
                <a:gd name="T66" fmla="*/ 283 w 1191"/>
                <a:gd name="T67" fmla="*/ 85 h 567"/>
                <a:gd name="T68" fmla="*/ 255 w 1191"/>
                <a:gd name="T69" fmla="*/ 170 h 567"/>
                <a:gd name="T70" fmla="*/ 170 w 1191"/>
                <a:gd name="T71" fmla="*/ 198 h 567"/>
                <a:gd name="T72" fmla="*/ 142 w 1191"/>
                <a:gd name="T73" fmla="*/ 170 h 567"/>
                <a:gd name="T74" fmla="*/ 85 w 1191"/>
                <a:gd name="T75" fmla="*/ 170 h 567"/>
                <a:gd name="T76" fmla="*/ 85 w 1191"/>
                <a:gd name="T77" fmla="*/ 142 h 567"/>
                <a:gd name="T78" fmla="*/ 28 w 1191"/>
                <a:gd name="T79" fmla="*/ 142 h 567"/>
                <a:gd name="T80" fmla="*/ 0 w 1191"/>
                <a:gd name="T81" fmla="*/ 198 h 567"/>
                <a:gd name="T82" fmla="*/ 28 w 1191"/>
                <a:gd name="T83" fmla="*/ 28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91" h="567">
                  <a:moveTo>
                    <a:pt x="28" y="283"/>
                  </a:moveTo>
                  <a:lnTo>
                    <a:pt x="198" y="397"/>
                  </a:lnTo>
                  <a:lnTo>
                    <a:pt x="340" y="368"/>
                  </a:lnTo>
                  <a:lnTo>
                    <a:pt x="369" y="425"/>
                  </a:lnTo>
                  <a:lnTo>
                    <a:pt x="397" y="368"/>
                  </a:lnTo>
                  <a:lnTo>
                    <a:pt x="425" y="368"/>
                  </a:lnTo>
                  <a:lnTo>
                    <a:pt x="454" y="425"/>
                  </a:lnTo>
                  <a:lnTo>
                    <a:pt x="539" y="482"/>
                  </a:lnTo>
                  <a:lnTo>
                    <a:pt x="624" y="454"/>
                  </a:lnTo>
                  <a:lnTo>
                    <a:pt x="964" y="567"/>
                  </a:lnTo>
                  <a:lnTo>
                    <a:pt x="1049" y="539"/>
                  </a:lnTo>
                  <a:lnTo>
                    <a:pt x="1106" y="567"/>
                  </a:lnTo>
                  <a:lnTo>
                    <a:pt x="1191" y="482"/>
                  </a:lnTo>
                  <a:lnTo>
                    <a:pt x="1134" y="425"/>
                  </a:lnTo>
                  <a:lnTo>
                    <a:pt x="1162" y="368"/>
                  </a:lnTo>
                  <a:lnTo>
                    <a:pt x="1134" y="312"/>
                  </a:lnTo>
                  <a:lnTo>
                    <a:pt x="1191" y="198"/>
                  </a:lnTo>
                  <a:lnTo>
                    <a:pt x="1191" y="113"/>
                  </a:lnTo>
                  <a:lnTo>
                    <a:pt x="1134" y="0"/>
                  </a:lnTo>
                  <a:lnTo>
                    <a:pt x="1106" y="142"/>
                  </a:lnTo>
                  <a:lnTo>
                    <a:pt x="992" y="28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4" y="142"/>
                  </a:lnTo>
                  <a:lnTo>
                    <a:pt x="482" y="142"/>
                  </a:lnTo>
                  <a:lnTo>
                    <a:pt x="454" y="57"/>
                  </a:lnTo>
                  <a:lnTo>
                    <a:pt x="425" y="85"/>
                  </a:lnTo>
                  <a:lnTo>
                    <a:pt x="397" y="28"/>
                  </a:lnTo>
                  <a:lnTo>
                    <a:pt x="369" y="57"/>
                  </a:lnTo>
                  <a:lnTo>
                    <a:pt x="369" y="113"/>
                  </a:lnTo>
                  <a:lnTo>
                    <a:pt x="312" y="142"/>
                  </a:lnTo>
                  <a:lnTo>
                    <a:pt x="283" y="85"/>
                  </a:lnTo>
                  <a:lnTo>
                    <a:pt x="255" y="170"/>
                  </a:lnTo>
                  <a:lnTo>
                    <a:pt x="170" y="198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142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28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2088" y="3777"/>
              <a:ext cx="567" cy="340"/>
            </a:xfrm>
            <a:custGeom>
              <a:avLst/>
              <a:gdLst>
                <a:gd name="T0" fmla="*/ 29 w 567"/>
                <a:gd name="T1" fmla="*/ 28 h 340"/>
                <a:gd name="T2" fmla="*/ 57 w 567"/>
                <a:gd name="T3" fmla="*/ 28 h 340"/>
                <a:gd name="T4" fmla="*/ 114 w 567"/>
                <a:gd name="T5" fmla="*/ 85 h 340"/>
                <a:gd name="T6" fmla="*/ 256 w 567"/>
                <a:gd name="T7" fmla="*/ 57 h 340"/>
                <a:gd name="T8" fmla="*/ 312 w 567"/>
                <a:gd name="T9" fmla="*/ 0 h 340"/>
                <a:gd name="T10" fmla="*/ 397 w 567"/>
                <a:gd name="T11" fmla="*/ 85 h 340"/>
                <a:gd name="T12" fmla="*/ 482 w 567"/>
                <a:gd name="T13" fmla="*/ 85 h 340"/>
                <a:gd name="T14" fmla="*/ 482 w 567"/>
                <a:gd name="T15" fmla="*/ 113 h 340"/>
                <a:gd name="T16" fmla="*/ 482 w 567"/>
                <a:gd name="T17" fmla="*/ 142 h 340"/>
                <a:gd name="T18" fmla="*/ 567 w 567"/>
                <a:gd name="T19" fmla="*/ 227 h 340"/>
                <a:gd name="T20" fmla="*/ 567 w 567"/>
                <a:gd name="T21" fmla="*/ 255 h 340"/>
                <a:gd name="T22" fmla="*/ 567 w 567"/>
                <a:gd name="T23" fmla="*/ 283 h 340"/>
                <a:gd name="T24" fmla="*/ 454 w 567"/>
                <a:gd name="T25" fmla="*/ 340 h 340"/>
                <a:gd name="T26" fmla="*/ 397 w 567"/>
                <a:gd name="T27" fmla="*/ 283 h 340"/>
                <a:gd name="T28" fmla="*/ 369 w 567"/>
                <a:gd name="T29" fmla="*/ 312 h 340"/>
                <a:gd name="T30" fmla="*/ 199 w 567"/>
                <a:gd name="T31" fmla="*/ 312 h 340"/>
                <a:gd name="T32" fmla="*/ 171 w 567"/>
                <a:gd name="T33" fmla="*/ 227 h 340"/>
                <a:gd name="T34" fmla="*/ 142 w 567"/>
                <a:gd name="T35" fmla="*/ 255 h 340"/>
                <a:gd name="T36" fmla="*/ 114 w 567"/>
                <a:gd name="T37" fmla="*/ 198 h 340"/>
                <a:gd name="T38" fmla="*/ 86 w 567"/>
                <a:gd name="T39" fmla="*/ 227 h 340"/>
                <a:gd name="T40" fmla="*/ 29 w 567"/>
                <a:gd name="T41" fmla="*/ 170 h 340"/>
                <a:gd name="T42" fmla="*/ 57 w 567"/>
                <a:gd name="T43" fmla="*/ 142 h 340"/>
                <a:gd name="T44" fmla="*/ 0 w 567"/>
                <a:gd name="T45" fmla="*/ 85 h 340"/>
                <a:gd name="T46" fmla="*/ 29 w 567"/>
                <a:gd name="T4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340">
                  <a:moveTo>
                    <a:pt x="29" y="28"/>
                  </a:moveTo>
                  <a:lnTo>
                    <a:pt x="57" y="28"/>
                  </a:lnTo>
                  <a:lnTo>
                    <a:pt x="114" y="85"/>
                  </a:lnTo>
                  <a:lnTo>
                    <a:pt x="256" y="57"/>
                  </a:lnTo>
                  <a:lnTo>
                    <a:pt x="312" y="0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482" y="113"/>
                  </a:lnTo>
                  <a:lnTo>
                    <a:pt x="482" y="142"/>
                  </a:lnTo>
                  <a:lnTo>
                    <a:pt x="567" y="227"/>
                  </a:lnTo>
                  <a:lnTo>
                    <a:pt x="567" y="255"/>
                  </a:lnTo>
                  <a:lnTo>
                    <a:pt x="567" y="283"/>
                  </a:lnTo>
                  <a:lnTo>
                    <a:pt x="454" y="340"/>
                  </a:lnTo>
                  <a:lnTo>
                    <a:pt x="397" y="283"/>
                  </a:lnTo>
                  <a:lnTo>
                    <a:pt x="369" y="312"/>
                  </a:lnTo>
                  <a:lnTo>
                    <a:pt x="199" y="312"/>
                  </a:lnTo>
                  <a:lnTo>
                    <a:pt x="171" y="227"/>
                  </a:lnTo>
                  <a:lnTo>
                    <a:pt x="142" y="255"/>
                  </a:lnTo>
                  <a:lnTo>
                    <a:pt x="114" y="198"/>
                  </a:lnTo>
                  <a:lnTo>
                    <a:pt x="86" y="227"/>
                  </a:lnTo>
                  <a:lnTo>
                    <a:pt x="29" y="170"/>
                  </a:lnTo>
                  <a:lnTo>
                    <a:pt x="57" y="142"/>
                  </a:lnTo>
                  <a:lnTo>
                    <a:pt x="0" y="85"/>
                  </a:lnTo>
                  <a:lnTo>
                    <a:pt x="29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1153" y="2700"/>
              <a:ext cx="1021" cy="1672"/>
            </a:xfrm>
            <a:custGeom>
              <a:avLst/>
              <a:gdLst>
                <a:gd name="T0" fmla="*/ 425 w 1021"/>
                <a:gd name="T1" fmla="*/ 1587 h 1672"/>
                <a:gd name="T2" fmla="*/ 652 w 1021"/>
                <a:gd name="T3" fmla="*/ 1615 h 1672"/>
                <a:gd name="T4" fmla="*/ 652 w 1021"/>
                <a:gd name="T5" fmla="*/ 1445 h 1672"/>
                <a:gd name="T6" fmla="*/ 737 w 1021"/>
                <a:gd name="T7" fmla="*/ 1389 h 1672"/>
                <a:gd name="T8" fmla="*/ 794 w 1021"/>
                <a:gd name="T9" fmla="*/ 1417 h 1672"/>
                <a:gd name="T10" fmla="*/ 907 w 1021"/>
                <a:gd name="T11" fmla="*/ 1417 h 1672"/>
                <a:gd name="T12" fmla="*/ 964 w 1021"/>
                <a:gd name="T13" fmla="*/ 1389 h 1672"/>
                <a:gd name="T14" fmla="*/ 1021 w 1021"/>
                <a:gd name="T15" fmla="*/ 1304 h 1672"/>
                <a:gd name="T16" fmla="*/ 992 w 1021"/>
                <a:gd name="T17" fmla="*/ 1219 h 1672"/>
                <a:gd name="T18" fmla="*/ 964 w 1021"/>
                <a:gd name="T19" fmla="*/ 1105 h 1672"/>
                <a:gd name="T20" fmla="*/ 935 w 1021"/>
                <a:gd name="T21" fmla="*/ 1020 h 1672"/>
                <a:gd name="T22" fmla="*/ 850 w 1021"/>
                <a:gd name="T23" fmla="*/ 1077 h 1672"/>
                <a:gd name="T24" fmla="*/ 765 w 1021"/>
                <a:gd name="T25" fmla="*/ 1020 h 1672"/>
                <a:gd name="T26" fmla="*/ 822 w 1021"/>
                <a:gd name="T27" fmla="*/ 878 h 1672"/>
                <a:gd name="T28" fmla="*/ 935 w 1021"/>
                <a:gd name="T29" fmla="*/ 822 h 1672"/>
                <a:gd name="T30" fmla="*/ 850 w 1021"/>
                <a:gd name="T31" fmla="*/ 538 h 1672"/>
                <a:gd name="T32" fmla="*/ 794 w 1021"/>
                <a:gd name="T33" fmla="*/ 340 h 1672"/>
                <a:gd name="T34" fmla="*/ 765 w 1021"/>
                <a:gd name="T35" fmla="*/ 198 h 1672"/>
                <a:gd name="T36" fmla="*/ 652 w 1021"/>
                <a:gd name="T37" fmla="*/ 170 h 1672"/>
                <a:gd name="T38" fmla="*/ 510 w 1021"/>
                <a:gd name="T39" fmla="*/ 170 h 1672"/>
                <a:gd name="T40" fmla="*/ 368 w 1021"/>
                <a:gd name="T41" fmla="*/ 56 h 1672"/>
                <a:gd name="T42" fmla="*/ 283 w 1021"/>
                <a:gd name="T43" fmla="*/ 85 h 1672"/>
                <a:gd name="T44" fmla="*/ 142 w 1021"/>
                <a:gd name="T45" fmla="*/ 28 h 1672"/>
                <a:gd name="T46" fmla="*/ 28 w 1021"/>
                <a:gd name="T47" fmla="*/ 85 h 1672"/>
                <a:gd name="T48" fmla="*/ 28 w 1021"/>
                <a:gd name="T49" fmla="*/ 255 h 1672"/>
                <a:gd name="T50" fmla="*/ 170 w 1021"/>
                <a:gd name="T51" fmla="*/ 311 h 1672"/>
                <a:gd name="T52" fmla="*/ 255 w 1021"/>
                <a:gd name="T53" fmla="*/ 368 h 1672"/>
                <a:gd name="T54" fmla="*/ 113 w 1021"/>
                <a:gd name="T55" fmla="*/ 595 h 1672"/>
                <a:gd name="T56" fmla="*/ 0 w 1021"/>
                <a:gd name="T57" fmla="*/ 680 h 1672"/>
                <a:gd name="T58" fmla="*/ 142 w 1021"/>
                <a:gd name="T59" fmla="*/ 822 h 1672"/>
                <a:gd name="T60" fmla="*/ 170 w 1021"/>
                <a:gd name="T61" fmla="*/ 907 h 1672"/>
                <a:gd name="T62" fmla="*/ 170 w 1021"/>
                <a:gd name="T63" fmla="*/ 992 h 1672"/>
                <a:gd name="T64" fmla="*/ 113 w 1021"/>
                <a:gd name="T65" fmla="*/ 1134 h 1672"/>
                <a:gd name="T66" fmla="*/ 113 w 1021"/>
                <a:gd name="T67" fmla="*/ 1247 h 1672"/>
                <a:gd name="T68" fmla="*/ 113 w 1021"/>
                <a:gd name="T69" fmla="*/ 1360 h 1672"/>
                <a:gd name="T70" fmla="*/ 312 w 1021"/>
                <a:gd name="T71" fmla="*/ 1417 h 1672"/>
                <a:gd name="T72" fmla="*/ 397 w 1021"/>
                <a:gd name="T73" fmla="*/ 1559 h 1672"/>
                <a:gd name="T74" fmla="*/ 397 w 1021"/>
                <a:gd name="T75" fmla="*/ 16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672">
                  <a:moveTo>
                    <a:pt x="397" y="1672"/>
                  </a:moveTo>
                  <a:lnTo>
                    <a:pt x="425" y="1587"/>
                  </a:lnTo>
                  <a:lnTo>
                    <a:pt x="510" y="1559"/>
                  </a:lnTo>
                  <a:lnTo>
                    <a:pt x="652" y="1615"/>
                  </a:lnTo>
                  <a:lnTo>
                    <a:pt x="680" y="1530"/>
                  </a:lnTo>
                  <a:lnTo>
                    <a:pt x="652" y="1445"/>
                  </a:lnTo>
                  <a:lnTo>
                    <a:pt x="680" y="1389"/>
                  </a:lnTo>
                  <a:lnTo>
                    <a:pt x="737" y="1389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822" y="1445"/>
                  </a:lnTo>
                  <a:lnTo>
                    <a:pt x="907" y="1417"/>
                  </a:lnTo>
                  <a:lnTo>
                    <a:pt x="935" y="1332"/>
                  </a:lnTo>
                  <a:lnTo>
                    <a:pt x="964" y="1389"/>
                  </a:lnTo>
                  <a:lnTo>
                    <a:pt x="1021" y="1360"/>
                  </a:lnTo>
                  <a:lnTo>
                    <a:pt x="1021" y="1304"/>
                  </a:lnTo>
                  <a:lnTo>
                    <a:pt x="964" y="1247"/>
                  </a:lnTo>
                  <a:lnTo>
                    <a:pt x="992" y="1219"/>
                  </a:lnTo>
                  <a:lnTo>
                    <a:pt x="935" y="1162"/>
                  </a:lnTo>
                  <a:lnTo>
                    <a:pt x="964" y="1105"/>
                  </a:lnTo>
                  <a:lnTo>
                    <a:pt x="964" y="1049"/>
                  </a:lnTo>
                  <a:lnTo>
                    <a:pt x="935" y="1020"/>
                  </a:lnTo>
                  <a:lnTo>
                    <a:pt x="907" y="1077"/>
                  </a:lnTo>
                  <a:lnTo>
                    <a:pt x="850" y="1077"/>
                  </a:lnTo>
                  <a:lnTo>
                    <a:pt x="850" y="1020"/>
                  </a:lnTo>
                  <a:lnTo>
                    <a:pt x="765" y="1020"/>
                  </a:lnTo>
                  <a:lnTo>
                    <a:pt x="850" y="935"/>
                  </a:lnTo>
                  <a:lnTo>
                    <a:pt x="822" y="878"/>
                  </a:lnTo>
                  <a:lnTo>
                    <a:pt x="907" y="850"/>
                  </a:lnTo>
                  <a:lnTo>
                    <a:pt x="935" y="822"/>
                  </a:lnTo>
                  <a:lnTo>
                    <a:pt x="850" y="793"/>
                  </a:lnTo>
                  <a:lnTo>
                    <a:pt x="850" y="538"/>
                  </a:lnTo>
                  <a:lnTo>
                    <a:pt x="794" y="482"/>
                  </a:lnTo>
                  <a:lnTo>
                    <a:pt x="794" y="340"/>
                  </a:lnTo>
                  <a:lnTo>
                    <a:pt x="822" y="283"/>
                  </a:lnTo>
                  <a:lnTo>
                    <a:pt x="765" y="198"/>
                  </a:lnTo>
                  <a:lnTo>
                    <a:pt x="737" y="198"/>
                  </a:lnTo>
                  <a:lnTo>
                    <a:pt x="652" y="170"/>
                  </a:lnTo>
                  <a:lnTo>
                    <a:pt x="567" y="226"/>
                  </a:lnTo>
                  <a:lnTo>
                    <a:pt x="510" y="170"/>
                  </a:lnTo>
                  <a:lnTo>
                    <a:pt x="425" y="198"/>
                  </a:lnTo>
                  <a:lnTo>
                    <a:pt x="368" y="56"/>
                  </a:lnTo>
                  <a:lnTo>
                    <a:pt x="312" y="56"/>
                  </a:lnTo>
                  <a:lnTo>
                    <a:pt x="283" y="85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85" y="28"/>
                  </a:lnTo>
                  <a:lnTo>
                    <a:pt x="28" y="85"/>
                  </a:lnTo>
                  <a:lnTo>
                    <a:pt x="57" y="170"/>
                  </a:lnTo>
                  <a:lnTo>
                    <a:pt x="28" y="255"/>
                  </a:lnTo>
                  <a:lnTo>
                    <a:pt x="85" y="311"/>
                  </a:lnTo>
                  <a:lnTo>
                    <a:pt x="170" y="311"/>
                  </a:lnTo>
                  <a:lnTo>
                    <a:pt x="198" y="368"/>
                  </a:lnTo>
                  <a:lnTo>
                    <a:pt x="255" y="368"/>
                  </a:lnTo>
                  <a:lnTo>
                    <a:pt x="255" y="425"/>
                  </a:lnTo>
                  <a:lnTo>
                    <a:pt x="113" y="595"/>
                  </a:lnTo>
                  <a:lnTo>
                    <a:pt x="113" y="652"/>
                  </a:lnTo>
                  <a:lnTo>
                    <a:pt x="0" y="680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42" y="878"/>
                  </a:lnTo>
                  <a:lnTo>
                    <a:pt x="170" y="907"/>
                  </a:lnTo>
                  <a:lnTo>
                    <a:pt x="170" y="963"/>
                  </a:lnTo>
                  <a:lnTo>
                    <a:pt x="170" y="992"/>
                  </a:lnTo>
                  <a:lnTo>
                    <a:pt x="170" y="1077"/>
                  </a:lnTo>
                  <a:lnTo>
                    <a:pt x="113" y="1134"/>
                  </a:lnTo>
                  <a:lnTo>
                    <a:pt x="113" y="1190"/>
                  </a:lnTo>
                  <a:lnTo>
                    <a:pt x="113" y="1247"/>
                  </a:lnTo>
                  <a:lnTo>
                    <a:pt x="85" y="1275"/>
                  </a:lnTo>
                  <a:lnTo>
                    <a:pt x="113" y="1360"/>
                  </a:lnTo>
                  <a:lnTo>
                    <a:pt x="227" y="1332"/>
                  </a:lnTo>
                  <a:lnTo>
                    <a:pt x="312" y="1417"/>
                  </a:lnTo>
                  <a:lnTo>
                    <a:pt x="283" y="1474"/>
                  </a:lnTo>
                  <a:lnTo>
                    <a:pt x="397" y="1559"/>
                  </a:lnTo>
                  <a:lnTo>
                    <a:pt x="340" y="1615"/>
                  </a:lnTo>
                  <a:lnTo>
                    <a:pt x="397" y="167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728" y="3975"/>
              <a:ext cx="879" cy="1985"/>
            </a:xfrm>
            <a:custGeom>
              <a:avLst/>
              <a:gdLst>
                <a:gd name="T0" fmla="*/ 822 w 879"/>
                <a:gd name="T1" fmla="*/ 511 h 1985"/>
                <a:gd name="T2" fmla="*/ 850 w 879"/>
                <a:gd name="T3" fmla="*/ 426 h 1985"/>
                <a:gd name="T4" fmla="*/ 765 w 879"/>
                <a:gd name="T5" fmla="*/ 340 h 1985"/>
                <a:gd name="T6" fmla="*/ 708 w 879"/>
                <a:gd name="T7" fmla="*/ 199 h 1985"/>
                <a:gd name="T8" fmla="*/ 652 w 879"/>
                <a:gd name="T9" fmla="*/ 57 h 1985"/>
                <a:gd name="T10" fmla="*/ 510 w 879"/>
                <a:gd name="T11" fmla="*/ 0 h 1985"/>
                <a:gd name="T12" fmla="*/ 453 w 879"/>
                <a:gd name="T13" fmla="*/ 85 h 1985"/>
                <a:gd name="T14" fmla="*/ 368 w 879"/>
                <a:gd name="T15" fmla="*/ 170 h 1985"/>
                <a:gd name="T16" fmla="*/ 255 w 879"/>
                <a:gd name="T17" fmla="*/ 227 h 1985"/>
                <a:gd name="T18" fmla="*/ 283 w 879"/>
                <a:gd name="T19" fmla="*/ 397 h 1985"/>
                <a:gd name="T20" fmla="*/ 255 w 879"/>
                <a:gd name="T21" fmla="*/ 454 h 1985"/>
                <a:gd name="T22" fmla="*/ 255 w 879"/>
                <a:gd name="T23" fmla="*/ 567 h 1985"/>
                <a:gd name="T24" fmla="*/ 85 w 879"/>
                <a:gd name="T25" fmla="*/ 709 h 1985"/>
                <a:gd name="T26" fmla="*/ 85 w 879"/>
                <a:gd name="T27" fmla="*/ 851 h 1985"/>
                <a:gd name="T28" fmla="*/ 28 w 879"/>
                <a:gd name="T29" fmla="*/ 907 h 1985"/>
                <a:gd name="T30" fmla="*/ 28 w 879"/>
                <a:gd name="T31" fmla="*/ 993 h 1985"/>
                <a:gd name="T32" fmla="*/ 85 w 879"/>
                <a:gd name="T33" fmla="*/ 1078 h 1985"/>
                <a:gd name="T34" fmla="*/ 141 w 879"/>
                <a:gd name="T35" fmla="*/ 1163 h 1985"/>
                <a:gd name="T36" fmla="*/ 170 w 879"/>
                <a:gd name="T37" fmla="*/ 1276 h 1985"/>
                <a:gd name="T38" fmla="*/ 226 w 879"/>
                <a:gd name="T39" fmla="*/ 1389 h 1985"/>
                <a:gd name="T40" fmla="*/ 340 w 879"/>
                <a:gd name="T41" fmla="*/ 1560 h 1985"/>
                <a:gd name="T42" fmla="*/ 482 w 879"/>
                <a:gd name="T43" fmla="*/ 1673 h 1985"/>
                <a:gd name="T44" fmla="*/ 368 w 879"/>
                <a:gd name="T45" fmla="*/ 1758 h 1985"/>
                <a:gd name="T46" fmla="*/ 368 w 879"/>
                <a:gd name="T47" fmla="*/ 1843 h 1985"/>
                <a:gd name="T48" fmla="*/ 538 w 879"/>
                <a:gd name="T49" fmla="*/ 1928 h 1985"/>
                <a:gd name="T50" fmla="*/ 623 w 879"/>
                <a:gd name="T51" fmla="*/ 1985 h 1985"/>
                <a:gd name="T52" fmla="*/ 708 w 879"/>
                <a:gd name="T53" fmla="*/ 1871 h 1985"/>
                <a:gd name="T54" fmla="*/ 708 w 879"/>
                <a:gd name="T55" fmla="*/ 1786 h 1985"/>
                <a:gd name="T56" fmla="*/ 822 w 879"/>
                <a:gd name="T57" fmla="*/ 1645 h 1985"/>
                <a:gd name="T58" fmla="*/ 793 w 879"/>
                <a:gd name="T59" fmla="*/ 1560 h 1985"/>
                <a:gd name="T60" fmla="*/ 850 w 879"/>
                <a:gd name="T61" fmla="*/ 1361 h 1985"/>
                <a:gd name="T62" fmla="*/ 822 w 879"/>
                <a:gd name="T63" fmla="*/ 1219 h 1985"/>
                <a:gd name="T64" fmla="*/ 765 w 879"/>
                <a:gd name="T65" fmla="*/ 1134 h 1985"/>
                <a:gd name="T66" fmla="*/ 737 w 879"/>
                <a:gd name="T67" fmla="*/ 1021 h 1985"/>
                <a:gd name="T68" fmla="*/ 680 w 879"/>
                <a:gd name="T69" fmla="*/ 964 h 1985"/>
                <a:gd name="T70" fmla="*/ 623 w 879"/>
                <a:gd name="T71" fmla="*/ 907 h 1985"/>
                <a:gd name="T72" fmla="*/ 623 w 879"/>
                <a:gd name="T73" fmla="*/ 822 h 1985"/>
                <a:gd name="T74" fmla="*/ 680 w 879"/>
                <a:gd name="T75" fmla="*/ 766 h 1985"/>
                <a:gd name="T76" fmla="*/ 765 w 879"/>
                <a:gd name="T77" fmla="*/ 709 h 1985"/>
                <a:gd name="T78" fmla="*/ 793 w 879"/>
                <a:gd name="T79" fmla="*/ 567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1985">
                  <a:moveTo>
                    <a:pt x="793" y="567"/>
                  </a:moveTo>
                  <a:lnTo>
                    <a:pt x="822" y="511"/>
                  </a:lnTo>
                  <a:lnTo>
                    <a:pt x="793" y="482"/>
                  </a:lnTo>
                  <a:lnTo>
                    <a:pt x="850" y="426"/>
                  </a:lnTo>
                  <a:lnTo>
                    <a:pt x="822" y="397"/>
                  </a:lnTo>
                  <a:lnTo>
                    <a:pt x="765" y="340"/>
                  </a:lnTo>
                  <a:lnTo>
                    <a:pt x="822" y="284"/>
                  </a:lnTo>
                  <a:lnTo>
                    <a:pt x="708" y="199"/>
                  </a:lnTo>
                  <a:lnTo>
                    <a:pt x="737" y="142"/>
                  </a:lnTo>
                  <a:lnTo>
                    <a:pt x="652" y="57"/>
                  </a:lnTo>
                  <a:lnTo>
                    <a:pt x="538" y="85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397" y="57"/>
                  </a:lnTo>
                  <a:lnTo>
                    <a:pt x="368" y="170"/>
                  </a:lnTo>
                  <a:lnTo>
                    <a:pt x="283" y="170"/>
                  </a:lnTo>
                  <a:lnTo>
                    <a:pt x="255" y="227"/>
                  </a:lnTo>
                  <a:lnTo>
                    <a:pt x="312" y="255"/>
                  </a:lnTo>
                  <a:lnTo>
                    <a:pt x="283" y="397"/>
                  </a:lnTo>
                  <a:lnTo>
                    <a:pt x="255" y="397"/>
                  </a:lnTo>
                  <a:lnTo>
                    <a:pt x="255" y="454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141" y="624"/>
                  </a:lnTo>
                  <a:lnTo>
                    <a:pt x="85" y="709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28" y="879"/>
                  </a:lnTo>
                  <a:lnTo>
                    <a:pt x="28" y="907"/>
                  </a:lnTo>
                  <a:lnTo>
                    <a:pt x="0" y="964"/>
                  </a:lnTo>
                  <a:lnTo>
                    <a:pt x="28" y="993"/>
                  </a:lnTo>
                  <a:lnTo>
                    <a:pt x="85" y="993"/>
                  </a:lnTo>
                  <a:lnTo>
                    <a:pt x="85" y="1078"/>
                  </a:lnTo>
                  <a:lnTo>
                    <a:pt x="141" y="1134"/>
                  </a:lnTo>
                  <a:lnTo>
                    <a:pt x="141" y="1163"/>
                  </a:lnTo>
                  <a:lnTo>
                    <a:pt x="198" y="1219"/>
                  </a:lnTo>
                  <a:lnTo>
                    <a:pt x="170" y="1276"/>
                  </a:lnTo>
                  <a:lnTo>
                    <a:pt x="141" y="1389"/>
                  </a:lnTo>
                  <a:lnTo>
                    <a:pt x="226" y="1389"/>
                  </a:lnTo>
                  <a:lnTo>
                    <a:pt x="226" y="1503"/>
                  </a:lnTo>
                  <a:lnTo>
                    <a:pt x="340" y="1560"/>
                  </a:lnTo>
                  <a:lnTo>
                    <a:pt x="397" y="1645"/>
                  </a:lnTo>
                  <a:lnTo>
                    <a:pt x="482" y="1673"/>
                  </a:lnTo>
                  <a:lnTo>
                    <a:pt x="482" y="1701"/>
                  </a:lnTo>
                  <a:lnTo>
                    <a:pt x="368" y="1758"/>
                  </a:lnTo>
                  <a:lnTo>
                    <a:pt x="397" y="1815"/>
                  </a:lnTo>
                  <a:lnTo>
                    <a:pt x="368" y="1843"/>
                  </a:lnTo>
                  <a:lnTo>
                    <a:pt x="510" y="1871"/>
                  </a:lnTo>
                  <a:lnTo>
                    <a:pt x="538" y="1928"/>
                  </a:lnTo>
                  <a:lnTo>
                    <a:pt x="595" y="1928"/>
                  </a:lnTo>
                  <a:lnTo>
                    <a:pt x="623" y="1985"/>
                  </a:lnTo>
                  <a:lnTo>
                    <a:pt x="737" y="1928"/>
                  </a:lnTo>
                  <a:lnTo>
                    <a:pt x="708" y="1871"/>
                  </a:lnTo>
                  <a:lnTo>
                    <a:pt x="737" y="1843"/>
                  </a:lnTo>
                  <a:lnTo>
                    <a:pt x="708" y="1786"/>
                  </a:lnTo>
                  <a:lnTo>
                    <a:pt x="822" y="1701"/>
                  </a:lnTo>
                  <a:lnTo>
                    <a:pt x="822" y="1645"/>
                  </a:lnTo>
                  <a:lnTo>
                    <a:pt x="793" y="1588"/>
                  </a:lnTo>
                  <a:lnTo>
                    <a:pt x="793" y="1560"/>
                  </a:lnTo>
                  <a:lnTo>
                    <a:pt x="879" y="1446"/>
                  </a:lnTo>
                  <a:lnTo>
                    <a:pt x="850" y="1361"/>
                  </a:lnTo>
                  <a:lnTo>
                    <a:pt x="879" y="1333"/>
                  </a:lnTo>
                  <a:lnTo>
                    <a:pt x="822" y="1219"/>
                  </a:lnTo>
                  <a:lnTo>
                    <a:pt x="765" y="1191"/>
                  </a:lnTo>
                  <a:lnTo>
                    <a:pt x="765" y="1134"/>
                  </a:lnTo>
                  <a:lnTo>
                    <a:pt x="708" y="1078"/>
                  </a:lnTo>
                  <a:lnTo>
                    <a:pt x="737" y="1021"/>
                  </a:lnTo>
                  <a:lnTo>
                    <a:pt x="652" y="1021"/>
                  </a:lnTo>
                  <a:lnTo>
                    <a:pt x="680" y="964"/>
                  </a:lnTo>
                  <a:lnTo>
                    <a:pt x="652" y="907"/>
                  </a:lnTo>
                  <a:lnTo>
                    <a:pt x="623" y="907"/>
                  </a:lnTo>
                  <a:lnTo>
                    <a:pt x="567" y="851"/>
                  </a:lnTo>
                  <a:lnTo>
                    <a:pt x="623" y="822"/>
                  </a:lnTo>
                  <a:lnTo>
                    <a:pt x="595" y="766"/>
                  </a:lnTo>
                  <a:lnTo>
                    <a:pt x="680" y="766"/>
                  </a:lnTo>
                  <a:lnTo>
                    <a:pt x="708" y="794"/>
                  </a:lnTo>
                  <a:lnTo>
                    <a:pt x="765" y="709"/>
                  </a:lnTo>
                  <a:lnTo>
                    <a:pt x="737" y="652"/>
                  </a:lnTo>
                  <a:lnTo>
                    <a:pt x="793" y="56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1295" y="4542"/>
              <a:ext cx="1531" cy="1389"/>
            </a:xfrm>
            <a:custGeom>
              <a:avLst/>
              <a:gdLst>
                <a:gd name="T0" fmla="*/ 141 w 1531"/>
                <a:gd name="T1" fmla="*/ 1304 h 1389"/>
                <a:gd name="T2" fmla="*/ 141 w 1531"/>
                <a:gd name="T3" fmla="*/ 1219 h 1389"/>
                <a:gd name="T4" fmla="*/ 255 w 1531"/>
                <a:gd name="T5" fmla="*/ 1078 h 1389"/>
                <a:gd name="T6" fmla="*/ 226 w 1531"/>
                <a:gd name="T7" fmla="*/ 993 h 1389"/>
                <a:gd name="T8" fmla="*/ 283 w 1531"/>
                <a:gd name="T9" fmla="*/ 794 h 1389"/>
                <a:gd name="T10" fmla="*/ 255 w 1531"/>
                <a:gd name="T11" fmla="*/ 652 h 1389"/>
                <a:gd name="T12" fmla="*/ 198 w 1531"/>
                <a:gd name="T13" fmla="*/ 567 h 1389"/>
                <a:gd name="T14" fmla="*/ 170 w 1531"/>
                <a:gd name="T15" fmla="*/ 454 h 1389"/>
                <a:gd name="T16" fmla="*/ 113 w 1531"/>
                <a:gd name="T17" fmla="*/ 397 h 1389"/>
                <a:gd name="T18" fmla="*/ 56 w 1531"/>
                <a:gd name="T19" fmla="*/ 340 h 1389"/>
                <a:gd name="T20" fmla="*/ 56 w 1531"/>
                <a:gd name="T21" fmla="*/ 255 h 1389"/>
                <a:gd name="T22" fmla="*/ 113 w 1531"/>
                <a:gd name="T23" fmla="*/ 199 h 1389"/>
                <a:gd name="T24" fmla="*/ 198 w 1531"/>
                <a:gd name="T25" fmla="*/ 142 h 1389"/>
                <a:gd name="T26" fmla="*/ 226 w 1531"/>
                <a:gd name="T27" fmla="*/ 0 h 1389"/>
                <a:gd name="T28" fmla="*/ 312 w 1531"/>
                <a:gd name="T29" fmla="*/ 57 h 1389"/>
                <a:gd name="T30" fmla="*/ 283 w 1531"/>
                <a:gd name="T31" fmla="*/ 114 h 1389"/>
                <a:gd name="T32" fmla="*/ 312 w 1531"/>
                <a:gd name="T33" fmla="*/ 340 h 1389"/>
                <a:gd name="T34" fmla="*/ 538 w 1531"/>
                <a:gd name="T35" fmla="*/ 567 h 1389"/>
                <a:gd name="T36" fmla="*/ 595 w 1531"/>
                <a:gd name="T37" fmla="*/ 596 h 1389"/>
                <a:gd name="T38" fmla="*/ 765 w 1531"/>
                <a:gd name="T39" fmla="*/ 652 h 1389"/>
                <a:gd name="T40" fmla="*/ 879 w 1531"/>
                <a:gd name="T41" fmla="*/ 681 h 1389"/>
                <a:gd name="T42" fmla="*/ 992 w 1531"/>
                <a:gd name="T43" fmla="*/ 539 h 1389"/>
                <a:gd name="T44" fmla="*/ 1134 w 1531"/>
                <a:gd name="T45" fmla="*/ 596 h 1389"/>
                <a:gd name="T46" fmla="*/ 1219 w 1531"/>
                <a:gd name="T47" fmla="*/ 482 h 1389"/>
                <a:gd name="T48" fmla="*/ 1275 w 1531"/>
                <a:gd name="T49" fmla="*/ 567 h 1389"/>
                <a:gd name="T50" fmla="*/ 1304 w 1531"/>
                <a:gd name="T51" fmla="*/ 766 h 1389"/>
                <a:gd name="T52" fmla="*/ 1417 w 1531"/>
                <a:gd name="T53" fmla="*/ 794 h 1389"/>
                <a:gd name="T54" fmla="*/ 1474 w 1531"/>
                <a:gd name="T55" fmla="*/ 794 h 1389"/>
                <a:gd name="T56" fmla="*/ 1531 w 1531"/>
                <a:gd name="T57" fmla="*/ 936 h 1389"/>
                <a:gd name="T58" fmla="*/ 1332 w 1531"/>
                <a:gd name="T59" fmla="*/ 936 h 1389"/>
                <a:gd name="T60" fmla="*/ 1247 w 1531"/>
                <a:gd name="T61" fmla="*/ 1021 h 1389"/>
                <a:gd name="T62" fmla="*/ 1162 w 1531"/>
                <a:gd name="T63" fmla="*/ 1021 h 1389"/>
                <a:gd name="T64" fmla="*/ 1020 w 1531"/>
                <a:gd name="T65" fmla="*/ 1106 h 1389"/>
                <a:gd name="T66" fmla="*/ 935 w 1531"/>
                <a:gd name="T67" fmla="*/ 1106 h 1389"/>
                <a:gd name="T68" fmla="*/ 850 w 1531"/>
                <a:gd name="T69" fmla="*/ 1049 h 1389"/>
                <a:gd name="T70" fmla="*/ 793 w 1531"/>
                <a:gd name="T71" fmla="*/ 1049 h 1389"/>
                <a:gd name="T72" fmla="*/ 652 w 1531"/>
                <a:gd name="T73" fmla="*/ 1078 h 1389"/>
                <a:gd name="T74" fmla="*/ 368 w 1531"/>
                <a:gd name="T75" fmla="*/ 1276 h 1389"/>
                <a:gd name="T76" fmla="*/ 255 w 1531"/>
                <a:gd name="T77" fmla="*/ 1361 h 1389"/>
                <a:gd name="T78" fmla="*/ 170 w 1531"/>
                <a:gd name="T79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1" h="1389">
                  <a:moveTo>
                    <a:pt x="170" y="1361"/>
                  </a:moveTo>
                  <a:lnTo>
                    <a:pt x="141" y="1304"/>
                  </a:lnTo>
                  <a:lnTo>
                    <a:pt x="170" y="1276"/>
                  </a:lnTo>
                  <a:lnTo>
                    <a:pt x="141" y="1219"/>
                  </a:lnTo>
                  <a:lnTo>
                    <a:pt x="255" y="1134"/>
                  </a:lnTo>
                  <a:lnTo>
                    <a:pt x="255" y="1078"/>
                  </a:lnTo>
                  <a:lnTo>
                    <a:pt x="226" y="1021"/>
                  </a:lnTo>
                  <a:lnTo>
                    <a:pt x="226" y="993"/>
                  </a:lnTo>
                  <a:lnTo>
                    <a:pt x="312" y="879"/>
                  </a:lnTo>
                  <a:lnTo>
                    <a:pt x="283" y="794"/>
                  </a:lnTo>
                  <a:lnTo>
                    <a:pt x="312" y="766"/>
                  </a:lnTo>
                  <a:lnTo>
                    <a:pt x="255" y="652"/>
                  </a:lnTo>
                  <a:lnTo>
                    <a:pt x="198" y="624"/>
                  </a:lnTo>
                  <a:lnTo>
                    <a:pt x="198" y="567"/>
                  </a:lnTo>
                  <a:lnTo>
                    <a:pt x="141" y="511"/>
                  </a:lnTo>
                  <a:lnTo>
                    <a:pt x="170" y="454"/>
                  </a:lnTo>
                  <a:lnTo>
                    <a:pt x="85" y="454"/>
                  </a:lnTo>
                  <a:lnTo>
                    <a:pt x="113" y="397"/>
                  </a:lnTo>
                  <a:lnTo>
                    <a:pt x="85" y="340"/>
                  </a:lnTo>
                  <a:lnTo>
                    <a:pt x="56" y="340"/>
                  </a:lnTo>
                  <a:lnTo>
                    <a:pt x="0" y="284"/>
                  </a:lnTo>
                  <a:lnTo>
                    <a:pt x="56" y="255"/>
                  </a:lnTo>
                  <a:lnTo>
                    <a:pt x="28" y="199"/>
                  </a:lnTo>
                  <a:lnTo>
                    <a:pt x="113" y="199"/>
                  </a:lnTo>
                  <a:lnTo>
                    <a:pt x="141" y="227"/>
                  </a:lnTo>
                  <a:lnTo>
                    <a:pt x="198" y="142"/>
                  </a:lnTo>
                  <a:lnTo>
                    <a:pt x="170" y="85"/>
                  </a:lnTo>
                  <a:lnTo>
                    <a:pt x="226" y="0"/>
                  </a:lnTo>
                  <a:lnTo>
                    <a:pt x="283" y="57"/>
                  </a:lnTo>
                  <a:lnTo>
                    <a:pt x="312" y="57"/>
                  </a:lnTo>
                  <a:lnTo>
                    <a:pt x="340" y="85"/>
                  </a:lnTo>
                  <a:lnTo>
                    <a:pt x="283" y="114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68" y="539"/>
                  </a:lnTo>
                  <a:lnTo>
                    <a:pt x="538" y="567"/>
                  </a:lnTo>
                  <a:lnTo>
                    <a:pt x="567" y="539"/>
                  </a:lnTo>
                  <a:lnTo>
                    <a:pt x="595" y="596"/>
                  </a:lnTo>
                  <a:lnTo>
                    <a:pt x="708" y="652"/>
                  </a:lnTo>
                  <a:lnTo>
                    <a:pt x="765" y="652"/>
                  </a:lnTo>
                  <a:lnTo>
                    <a:pt x="793" y="652"/>
                  </a:lnTo>
                  <a:lnTo>
                    <a:pt x="879" y="681"/>
                  </a:lnTo>
                  <a:lnTo>
                    <a:pt x="850" y="624"/>
                  </a:lnTo>
                  <a:lnTo>
                    <a:pt x="992" y="539"/>
                  </a:lnTo>
                  <a:lnTo>
                    <a:pt x="1049" y="567"/>
                  </a:lnTo>
                  <a:lnTo>
                    <a:pt x="1134" y="596"/>
                  </a:lnTo>
                  <a:lnTo>
                    <a:pt x="1247" y="567"/>
                  </a:lnTo>
                  <a:lnTo>
                    <a:pt x="1219" y="482"/>
                  </a:lnTo>
                  <a:lnTo>
                    <a:pt x="1275" y="511"/>
                  </a:lnTo>
                  <a:lnTo>
                    <a:pt x="1275" y="567"/>
                  </a:lnTo>
                  <a:lnTo>
                    <a:pt x="1304" y="624"/>
                  </a:lnTo>
                  <a:lnTo>
                    <a:pt x="1304" y="766"/>
                  </a:lnTo>
                  <a:lnTo>
                    <a:pt x="1360" y="737"/>
                  </a:lnTo>
                  <a:lnTo>
                    <a:pt x="1417" y="794"/>
                  </a:lnTo>
                  <a:lnTo>
                    <a:pt x="1446" y="766"/>
                  </a:lnTo>
                  <a:lnTo>
                    <a:pt x="1474" y="794"/>
                  </a:lnTo>
                  <a:lnTo>
                    <a:pt x="1502" y="851"/>
                  </a:lnTo>
                  <a:lnTo>
                    <a:pt x="1531" y="936"/>
                  </a:lnTo>
                  <a:lnTo>
                    <a:pt x="1417" y="993"/>
                  </a:lnTo>
                  <a:lnTo>
                    <a:pt x="1332" y="936"/>
                  </a:lnTo>
                  <a:lnTo>
                    <a:pt x="1247" y="936"/>
                  </a:lnTo>
                  <a:lnTo>
                    <a:pt x="1247" y="1021"/>
                  </a:lnTo>
                  <a:lnTo>
                    <a:pt x="1190" y="993"/>
                  </a:lnTo>
                  <a:lnTo>
                    <a:pt x="1162" y="1021"/>
                  </a:lnTo>
                  <a:lnTo>
                    <a:pt x="1134" y="1078"/>
                  </a:lnTo>
                  <a:lnTo>
                    <a:pt x="1020" y="1106"/>
                  </a:lnTo>
                  <a:lnTo>
                    <a:pt x="1020" y="1134"/>
                  </a:lnTo>
                  <a:lnTo>
                    <a:pt x="935" y="1106"/>
                  </a:lnTo>
                  <a:lnTo>
                    <a:pt x="907" y="1049"/>
                  </a:lnTo>
                  <a:lnTo>
                    <a:pt x="850" y="1049"/>
                  </a:lnTo>
                  <a:lnTo>
                    <a:pt x="822" y="993"/>
                  </a:lnTo>
                  <a:lnTo>
                    <a:pt x="793" y="1049"/>
                  </a:lnTo>
                  <a:lnTo>
                    <a:pt x="765" y="1021"/>
                  </a:lnTo>
                  <a:lnTo>
                    <a:pt x="652" y="1078"/>
                  </a:lnTo>
                  <a:lnTo>
                    <a:pt x="425" y="1134"/>
                  </a:lnTo>
                  <a:lnTo>
                    <a:pt x="368" y="1276"/>
                  </a:lnTo>
                  <a:lnTo>
                    <a:pt x="312" y="1304"/>
                  </a:lnTo>
                  <a:lnTo>
                    <a:pt x="255" y="1361"/>
                  </a:lnTo>
                  <a:lnTo>
                    <a:pt x="198" y="1389"/>
                  </a:lnTo>
                  <a:lnTo>
                    <a:pt x="170" y="136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1068" y="5279"/>
              <a:ext cx="2296" cy="1503"/>
            </a:xfrm>
            <a:custGeom>
              <a:avLst/>
              <a:gdLst>
                <a:gd name="T0" fmla="*/ 2041 w 2296"/>
                <a:gd name="T1" fmla="*/ 227 h 1503"/>
                <a:gd name="T2" fmla="*/ 2013 w 2296"/>
                <a:gd name="T3" fmla="*/ 142 h 1503"/>
                <a:gd name="T4" fmla="*/ 1956 w 2296"/>
                <a:gd name="T5" fmla="*/ 114 h 1503"/>
                <a:gd name="T6" fmla="*/ 1786 w 2296"/>
                <a:gd name="T7" fmla="*/ 0 h 1503"/>
                <a:gd name="T8" fmla="*/ 1729 w 2296"/>
                <a:gd name="T9" fmla="*/ 114 h 1503"/>
                <a:gd name="T10" fmla="*/ 1644 w 2296"/>
                <a:gd name="T11" fmla="*/ 256 h 1503"/>
                <a:gd name="T12" fmla="*/ 1474 w 2296"/>
                <a:gd name="T13" fmla="*/ 199 h 1503"/>
                <a:gd name="T14" fmla="*/ 1417 w 2296"/>
                <a:gd name="T15" fmla="*/ 256 h 1503"/>
                <a:gd name="T16" fmla="*/ 1361 w 2296"/>
                <a:gd name="T17" fmla="*/ 341 h 1503"/>
                <a:gd name="T18" fmla="*/ 1247 w 2296"/>
                <a:gd name="T19" fmla="*/ 426 h 1503"/>
                <a:gd name="T20" fmla="*/ 1304 w 2296"/>
                <a:gd name="T21" fmla="*/ 511 h 1503"/>
                <a:gd name="T22" fmla="*/ 1389 w 2296"/>
                <a:gd name="T23" fmla="*/ 567 h 1503"/>
                <a:gd name="T24" fmla="*/ 1304 w 2296"/>
                <a:gd name="T25" fmla="*/ 567 h 1503"/>
                <a:gd name="T26" fmla="*/ 1020 w 2296"/>
                <a:gd name="T27" fmla="*/ 766 h 1503"/>
                <a:gd name="T28" fmla="*/ 850 w 2296"/>
                <a:gd name="T29" fmla="*/ 823 h 1503"/>
                <a:gd name="T30" fmla="*/ 595 w 2296"/>
                <a:gd name="T31" fmla="*/ 766 h 1503"/>
                <a:gd name="T32" fmla="*/ 539 w 2296"/>
                <a:gd name="T33" fmla="*/ 652 h 1503"/>
                <a:gd name="T34" fmla="*/ 425 w 2296"/>
                <a:gd name="T35" fmla="*/ 652 h 1503"/>
                <a:gd name="T36" fmla="*/ 283 w 2296"/>
                <a:gd name="T37" fmla="*/ 681 h 1503"/>
                <a:gd name="T38" fmla="*/ 198 w 2296"/>
                <a:gd name="T39" fmla="*/ 624 h 1503"/>
                <a:gd name="T40" fmla="*/ 85 w 2296"/>
                <a:gd name="T41" fmla="*/ 681 h 1503"/>
                <a:gd name="T42" fmla="*/ 0 w 2296"/>
                <a:gd name="T43" fmla="*/ 794 h 1503"/>
                <a:gd name="T44" fmla="*/ 28 w 2296"/>
                <a:gd name="T45" fmla="*/ 908 h 1503"/>
                <a:gd name="T46" fmla="*/ 0 w 2296"/>
                <a:gd name="T47" fmla="*/ 1021 h 1503"/>
                <a:gd name="T48" fmla="*/ 113 w 2296"/>
                <a:gd name="T49" fmla="*/ 1049 h 1503"/>
                <a:gd name="T50" fmla="*/ 198 w 2296"/>
                <a:gd name="T51" fmla="*/ 1134 h 1503"/>
                <a:gd name="T52" fmla="*/ 170 w 2296"/>
                <a:gd name="T53" fmla="*/ 1248 h 1503"/>
                <a:gd name="T54" fmla="*/ 113 w 2296"/>
                <a:gd name="T55" fmla="*/ 1361 h 1503"/>
                <a:gd name="T56" fmla="*/ 255 w 2296"/>
                <a:gd name="T57" fmla="*/ 1333 h 1503"/>
                <a:gd name="T58" fmla="*/ 397 w 2296"/>
                <a:gd name="T59" fmla="*/ 1219 h 1503"/>
                <a:gd name="T60" fmla="*/ 482 w 2296"/>
                <a:gd name="T61" fmla="*/ 1191 h 1503"/>
                <a:gd name="T62" fmla="*/ 595 w 2296"/>
                <a:gd name="T63" fmla="*/ 1446 h 1503"/>
                <a:gd name="T64" fmla="*/ 794 w 2296"/>
                <a:gd name="T65" fmla="*/ 1446 h 1503"/>
                <a:gd name="T66" fmla="*/ 1020 w 2296"/>
                <a:gd name="T67" fmla="*/ 1418 h 1503"/>
                <a:gd name="T68" fmla="*/ 1219 w 2296"/>
                <a:gd name="T69" fmla="*/ 1361 h 1503"/>
                <a:gd name="T70" fmla="*/ 1219 w 2296"/>
                <a:gd name="T71" fmla="*/ 1304 h 1503"/>
                <a:gd name="T72" fmla="*/ 1304 w 2296"/>
                <a:gd name="T73" fmla="*/ 1361 h 1503"/>
                <a:gd name="T74" fmla="*/ 1361 w 2296"/>
                <a:gd name="T75" fmla="*/ 1333 h 1503"/>
                <a:gd name="T76" fmla="*/ 1502 w 2296"/>
                <a:gd name="T77" fmla="*/ 1361 h 1503"/>
                <a:gd name="T78" fmla="*/ 1616 w 2296"/>
                <a:gd name="T79" fmla="*/ 1163 h 1503"/>
                <a:gd name="T80" fmla="*/ 1843 w 2296"/>
                <a:gd name="T81" fmla="*/ 1021 h 1503"/>
                <a:gd name="T82" fmla="*/ 1928 w 2296"/>
                <a:gd name="T83" fmla="*/ 851 h 1503"/>
                <a:gd name="T84" fmla="*/ 2126 w 2296"/>
                <a:gd name="T85" fmla="*/ 851 h 1503"/>
                <a:gd name="T86" fmla="*/ 2239 w 2296"/>
                <a:gd name="T87" fmla="*/ 681 h 1503"/>
                <a:gd name="T88" fmla="*/ 2154 w 2296"/>
                <a:gd name="T89" fmla="*/ 596 h 1503"/>
                <a:gd name="T90" fmla="*/ 2211 w 2296"/>
                <a:gd name="T91" fmla="*/ 369 h 1503"/>
                <a:gd name="T92" fmla="*/ 2126 w 2296"/>
                <a:gd name="T93" fmla="*/ 256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503">
                  <a:moveTo>
                    <a:pt x="2126" y="256"/>
                  </a:moveTo>
                  <a:lnTo>
                    <a:pt x="2041" y="227"/>
                  </a:lnTo>
                  <a:lnTo>
                    <a:pt x="2041" y="170"/>
                  </a:lnTo>
                  <a:lnTo>
                    <a:pt x="2013" y="142"/>
                  </a:lnTo>
                  <a:lnTo>
                    <a:pt x="1928" y="170"/>
                  </a:lnTo>
                  <a:lnTo>
                    <a:pt x="1956" y="114"/>
                  </a:lnTo>
                  <a:lnTo>
                    <a:pt x="1899" y="0"/>
                  </a:lnTo>
                  <a:lnTo>
                    <a:pt x="1786" y="0"/>
                  </a:lnTo>
                  <a:lnTo>
                    <a:pt x="1701" y="57"/>
                  </a:lnTo>
                  <a:lnTo>
                    <a:pt x="1729" y="114"/>
                  </a:lnTo>
                  <a:lnTo>
                    <a:pt x="1758" y="199"/>
                  </a:lnTo>
                  <a:lnTo>
                    <a:pt x="1644" y="256"/>
                  </a:lnTo>
                  <a:lnTo>
                    <a:pt x="1559" y="199"/>
                  </a:lnTo>
                  <a:lnTo>
                    <a:pt x="1474" y="199"/>
                  </a:lnTo>
                  <a:lnTo>
                    <a:pt x="1474" y="284"/>
                  </a:lnTo>
                  <a:lnTo>
                    <a:pt x="1417" y="256"/>
                  </a:lnTo>
                  <a:lnTo>
                    <a:pt x="1389" y="284"/>
                  </a:lnTo>
                  <a:lnTo>
                    <a:pt x="1361" y="341"/>
                  </a:lnTo>
                  <a:lnTo>
                    <a:pt x="1247" y="369"/>
                  </a:lnTo>
                  <a:lnTo>
                    <a:pt x="1247" y="426"/>
                  </a:lnTo>
                  <a:lnTo>
                    <a:pt x="1332" y="426"/>
                  </a:lnTo>
                  <a:lnTo>
                    <a:pt x="1304" y="511"/>
                  </a:lnTo>
                  <a:lnTo>
                    <a:pt x="1304" y="539"/>
                  </a:lnTo>
                  <a:lnTo>
                    <a:pt x="1389" y="567"/>
                  </a:lnTo>
                  <a:lnTo>
                    <a:pt x="1332" y="596"/>
                  </a:lnTo>
                  <a:lnTo>
                    <a:pt x="1304" y="567"/>
                  </a:lnTo>
                  <a:lnTo>
                    <a:pt x="1219" y="681"/>
                  </a:lnTo>
                  <a:lnTo>
                    <a:pt x="1020" y="766"/>
                  </a:lnTo>
                  <a:lnTo>
                    <a:pt x="964" y="851"/>
                  </a:lnTo>
                  <a:lnTo>
                    <a:pt x="850" y="823"/>
                  </a:lnTo>
                  <a:lnTo>
                    <a:pt x="765" y="766"/>
                  </a:lnTo>
                  <a:lnTo>
                    <a:pt x="595" y="766"/>
                  </a:lnTo>
                  <a:lnTo>
                    <a:pt x="567" y="652"/>
                  </a:lnTo>
                  <a:lnTo>
                    <a:pt x="539" y="652"/>
                  </a:lnTo>
                  <a:lnTo>
                    <a:pt x="482" y="624"/>
                  </a:lnTo>
                  <a:lnTo>
                    <a:pt x="425" y="652"/>
                  </a:lnTo>
                  <a:lnTo>
                    <a:pt x="397" y="624"/>
                  </a:lnTo>
                  <a:lnTo>
                    <a:pt x="283" y="681"/>
                  </a:lnTo>
                  <a:lnTo>
                    <a:pt x="255" y="624"/>
                  </a:lnTo>
                  <a:lnTo>
                    <a:pt x="198" y="624"/>
                  </a:lnTo>
                  <a:lnTo>
                    <a:pt x="142" y="652"/>
                  </a:lnTo>
                  <a:lnTo>
                    <a:pt x="85" y="681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85" y="879"/>
                  </a:lnTo>
                  <a:lnTo>
                    <a:pt x="28" y="908"/>
                  </a:lnTo>
                  <a:lnTo>
                    <a:pt x="57" y="964"/>
                  </a:lnTo>
                  <a:lnTo>
                    <a:pt x="0" y="1021"/>
                  </a:lnTo>
                  <a:lnTo>
                    <a:pt x="57" y="1078"/>
                  </a:lnTo>
                  <a:lnTo>
                    <a:pt x="113" y="1049"/>
                  </a:lnTo>
                  <a:lnTo>
                    <a:pt x="198" y="1078"/>
                  </a:lnTo>
                  <a:lnTo>
                    <a:pt x="198" y="1134"/>
                  </a:lnTo>
                  <a:lnTo>
                    <a:pt x="227" y="1163"/>
                  </a:lnTo>
                  <a:lnTo>
                    <a:pt x="170" y="1248"/>
                  </a:lnTo>
                  <a:lnTo>
                    <a:pt x="170" y="1276"/>
                  </a:lnTo>
                  <a:lnTo>
                    <a:pt x="113" y="1361"/>
                  </a:lnTo>
                  <a:lnTo>
                    <a:pt x="198" y="1361"/>
                  </a:lnTo>
                  <a:lnTo>
                    <a:pt x="255" y="1333"/>
                  </a:lnTo>
                  <a:lnTo>
                    <a:pt x="340" y="1333"/>
                  </a:lnTo>
                  <a:lnTo>
                    <a:pt x="397" y="1219"/>
                  </a:lnTo>
                  <a:lnTo>
                    <a:pt x="453" y="1219"/>
                  </a:lnTo>
                  <a:lnTo>
                    <a:pt x="482" y="1191"/>
                  </a:lnTo>
                  <a:lnTo>
                    <a:pt x="595" y="1333"/>
                  </a:lnTo>
                  <a:lnTo>
                    <a:pt x="595" y="1446"/>
                  </a:lnTo>
                  <a:lnTo>
                    <a:pt x="652" y="1475"/>
                  </a:lnTo>
                  <a:lnTo>
                    <a:pt x="794" y="1446"/>
                  </a:lnTo>
                  <a:lnTo>
                    <a:pt x="907" y="1503"/>
                  </a:lnTo>
                  <a:lnTo>
                    <a:pt x="1020" y="1418"/>
                  </a:lnTo>
                  <a:lnTo>
                    <a:pt x="1191" y="1418"/>
                  </a:lnTo>
                  <a:lnTo>
                    <a:pt x="1219" y="1361"/>
                  </a:lnTo>
                  <a:lnTo>
                    <a:pt x="1247" y="1361"/>
                  </a:lnTo>
                  <a:lnTo>
                    <a:pt x="1219" y="1304"/>
                  </a:lnTo>
                  <a:lnTo>
                    <a:pt x="1247" y="1304"/>
                  </a:lnTo>
                  <a:lnTo>
                    <a:pt x="1304" y="1361"/>
                  </a:lnTo>
                  <a:lnTo>
                    <a:pt x="1332" y="1361"/>
                  </a:lnTo>
                  <a:lnTo>
                    <a:pt x="1361" y="1333"/>
                  </a:lnTo>
                  <a:lnTo>
                    <a:pt x="1417" y="1390"/>
                  </a:lnTo>
                  <a:lnTo>
                    <a:pt x="1502" y="1361"/>
                  </a:lnTo>
                  <a:lnTo>
                    <a:pt x="1559" y="1304"/>
                  </a:lnTo>
                  <a:lnTo>
                    <a:pt x="1616" y="1163"/>
                  </a:lnTo>
                  <a:lnTo>
                    <a:pt x="1729" y="1134"/>
                  </a:lnTo>
                  <a:lnTo>
                    <a:pt x="1843" y="1021"/>
                  </a:lnTo>
                  <a:lnTo>
                    <a:pt x="1984" y="1049"/>
                  </a:lnTo>
                  <a:lnTo>
                    <a:pt x="1928" y="851"/>
                  </a:lnTo>
                  <a:lnTo>
                    <a:pt x="2041" y="823"/>
                  </a:lnTo>
                  <a:lnTo>
                    <a:pt x="2126" y="851"/>
                  </a:lnTo>
                  <a:lnTo>
                    <a:pt x="2098" y="766"/>
                  </a:lnTo>
                  <a:lnTo>
                    <a:pt x="2239" y="681"/>
                  </a:lnTo>
                  <a:lnTo>
                    <a:pt x="2239" y="624"/>
                  </a:lnTo>
                  <a:lnTo>
                    <a:pt x="2154" y="596"/>
                  </a:lnTo>
                  <a:lnTo>
                    <a:pt x="2296" y="539"/>
                  </a:lnTo>
                  <a:lnTo>
                    <a:pt x="2211" y="369"/>
                  </a:lnTo>
                  <a:lnTo>
                    <a:pt x="2211" y="312"/>
                  </a:lnTo>
                  <a:lnTo>
                    <a:pt x="2126" y="25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1550" y="5535"/>
              <a:ext cx="907" cy="595"/>
            </a:xfrm>
            <a:custGeom>
              <a:avLst/>
              <a:gdLst>
                <a:gd name="T0" fmla="*/ 0 w 907"/>
                <a:gd name="T1" fmla="*/ 368 h 595"/>
                <a:gd name="T2" fmla="*/ 57 w 907"/>
                <a:gd name="T3" fmla="*/ 311 h 595"/>
                <a:gd name="T4" fmla="*/ 113 w 907"/>
                <a:gd name="T5" fmla="*/ 283 h 595"/>
                <a:gd name="T6" fmla="*/ 170 w 907"/>
                <a:gd name="T7" fmla="*/ 141 h 595"/>
                <a:gd name="T8" fmla="*/ 397 w 907"/>
                <a:gd name="T9" fmla="*/ 85 h 595"/>
                <a:gd name="T10" fmla="*/ 510 w 907"/>
                <a:gd name="T11" fmla="*/ 28 h 595"/>
                <a:gd name="T12" fmla="*/ 538 w 907"/>
                <a:gd name="T13" fmla="*/ 56 h 595"/>
                <a:gd name="T14" fmla="*/ 567 w 907"/>
                <a:gd name="T15" fmla="*/ 0 h 595"/>
                <a:gd name="T16" fmla="*/ 595 w 907"/>
                <a:gd name="T17" fmla="*/ 56 h 595"/>
                <a:gd name="T18" fmla="*/ 652 w 907"/>
                <a:gd name="T19" fmla="*/ 56 h 595"/>
                <a:gd name="T20" fmla="*/ 680 w 907"/>
                <a:gd name="T21" fmla="*/ 113 h 595"/>
                <a:gd name="T22" fmla="*/ 765 w 907"/>
                <a:gd name="T23" fmla="*/ 141 h 595"/>
                <a:gd name="T24" fmla="*/ 765 w 907"/>
                <a:gd name="T25" fmla="*/ 170 h 595"/>
                <a:gd name="T26" fmla="*/ 850 w 907"/>
                <a:gd name="T27" fmla="*/ 170 h 595"/>
                <a:gd name="T28" fmla="*/ 822 w 907"/>
                <a:gd name="T29" fmla="*/ 255 h 595"/>
                <a:gd name="T30" fmla="*/ 822 w 907"/>
                <a:gd name="T31" fmla="*/ 283 h 595"/>
                <a:gd name="T32" fmla="*/ 907 w 907"/>
                <a:gd name="T33" fmla="*/ 311 h 595"/>
                <a:gd name="T34" fmla="*/ 850 w 907"/>
                <a:gd name="T35" fmla="*/ 340 h 595"/>
                <a:gd name="T36" fmla="*/ 822 w 907"/>
                <a:gd name="T37" fmla="*/ 311 h 595"/>
                <a:gd name="T38" fmla="*/ 737 w 907"/>
                <a:gd name="T39" fmla="*/ 425 h 595"/>
                <a:gd name="T40" fmla="*/ 538 w 907"/>
                <a:gd name="T41" fmla="*/ 510 h 595"/>
                <a:gd name="T42" fmla="*/ 482 w 907"/>
                <a:gd name="T43" fmla="*/ 595 h 595"/>
                <a:gd name="T44" fmla="*/ 368 w 907"/>
                <a:gd name="T45" fmla="*/ 567 h 595"/>
                <a:gd name="T46" fmla="*/ 283 w 907"/>
                <a:gd name="T47" fmla="*/ 510 h 595"/>
                <a:gd name="T48" fmla="*/ 113 w 907"/>
                <a:gd name="T49" fmla="*/ 510 h 595"/>
                <a:gd name="T50" fmla="*/ 85 w 907"/>
                <a:gd name="T51" fmla="*/ 396 h 595"/>
                <a:gd name="T52" fmla="*/ 57 w 907"/>
                <a:gd name="T53" fmla="*/ 396 h 595"/>
                <a:gd name="T54" fmla="*/ 0 w 907"/>
                <a:gd name="T55" fmla="*/ 36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7" h="595">
                  <a:moveTo>
                    <a:pt x="0" y="368"/>
                  </a:moveTo>
                  <a:lnTo>
                    <a:pt x="57" y="311"/>
                  </a:lnTo>
                  <a:lnTo>
                    <a:pt x="113" y="283"/>
                  </a:lnTo>
                  <a:lnTo>
                    <a:pt x="170" y="141"/>
                  </a:lnTo>
                  <a:lnTo>
                    <a:pt x="397" y="85"/>
                  </a:lnTo>
                  <a:lnTo>
                    <a:pt x="510" y="28"/>
                  </a:lnTo>
                  <a:lnTo>
                    <a:pt x="538" y="56"/>
                  </a:lnTo>
                  <a:lnTo>
                    <a:pt x="567" y="0"/>
                  </a:lnTo>
                  <a:lnTo>
                    <a:pt x="595" y="56"/>
                  </a:lnTo>
                  <a:lnTo>
                    <a:pt x="652" y="56"/>
                  </a:lnTo>
                  <a:lnTo>
                    <a:pt x="680" y="113"/>
                  </a:lnTo>
                  <a:lnTo>
                    <a:pt x="765" y="141"/>
                  </a:lnTo>
                  <a:lnTo>
                    <a:pt x="765" y="170"/>
                  </a:lnTo>
                  <a:lnTo>
                    <a:pt x="850" y="170"/>
                  </a:lnTo>
                  <a:lnTo>
                    <a:pt x="822" y="255"/>
                  </a:lnTo>
                  <a:lnTo>
                    <a:pt x="822" y="283"/>
                  </a:lnTo>
                  <a:lnTo>
                    <a:pt x="907" y="311"/>
                  </a:lnTo>
                  <a:lnTo>
                    <a:pt x="850" y="340"/>
                  </a:lnTo>
                  <a:lnTo>
                    <a:pt x="822" y="311"/>
                  </a:lnTo>
                  <a:lnTo>
                    <a:pt x="737" y="425"/>
                  </a:lnTo>
                  <a:lnTo>
                    <a:pt x="538" y="510"/>
                  </a:lnTo>
                  <a:lnTo>
                    <a:pt x="482" y="595"/>
                  </a:lnTo>
                  <a:lnTo>
                    <a:pt x="368" y="567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85" y="396"/>
                  </a:lnTo>
                  <a:lnTo>
                    <a:pt x="57" y="396"/>
                  </a:lnTo>
                  <a:lnTo>
                    <a:pt x="0" y="36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1975" y="6583"/>
              <a:ext cx="652" cy="341"/>
            </a:xfrm>
            <a:custGeom>
              <a:avLst/>
              <a:gdLst>
                <a:gd name="T0" fmla="*/ 0 w 652"/>
                <a:gd name="T1" fmla="*/ 199 h 341"/>
                <a:gd name="T2" fmla="*/ 113 w 652"/>
                <a:gd name="T3" fmla="*/ 114 h 341"/>
                <a:gd name="T4" fmla="*/ 284 w 652"/>
                <a:gd name="T5" fmla="*/ 114 h 341"/>
                <a:gd name="T6" fmla="*/ 312 w 652"/>
                <a:gd name="T7" fmla="*/ 57 h 341"/>
                <a:gd name="T8" fmla="*/ 340 w 652"/>
                <a:gd name="T9" fmla="*/ 57 h 341"/>
                <a:gd name="T10" fmla="*/ 312 w 652"/>
                <a:gd name="T11" fmla="*/ 0 h 341"/>
                <a:gd name="T12" fmla="*/ 340 w 652"/>
                <a:gd name="T13" fmla="*/ 0 h 341"/>
                <a:gd name="T14" fmla="*/ 397 w 652"/>
                <a:gd name="T15" fmla="*/ 57 h 341"/>
                <a:gd name="T16" fmla="*/ 425 w 652"/>
                <a:gd name="T17" fmla="*/ 57 h 341"/>
                <a:gd name="T18" fmla="*/ 454 w 652"/>
                <a:gd name="T19" fmla="*/ 29 h 341"/>
                <a:gd name="T20" fmla="*/ 510 w 652"/>
                <a:gd name="T21" fmla="*/ 86 h 341"/>
                <a:gd name="T22" fmla="*/ 595 w 652"/>
                <a:gd name="T23" fmla="*/ 57 h 341"/>
                <a:gd name="T24" fmla="*/ 652 w 652"/>
                <a:gd name="T25" fmla="*/ 114 h 341"/>
                <a:gd name="T26" fmla="*/ 595 w 652"/>
                <a:gd name="T27" fmla="*/ 199 h 341"/>
                <a:gd name="T28" fmla="*/ 510 w 652"/>
                <a:gd name="T29" fmla="*/ 227 h 341"/>
                <a:gd name="T30" fmla="*/ 369 w 652"/>
                <a:gd name="T31" fmla="*/ 341 h 341"/>
                <a:gd name="T32" fmla="*/ 369 w 652"/>
                <a:gd name="T33" fmla="*/ 284 h 341"/>
                <a:gd name="T34" fmla="*/ 255 w 652"/>
                <a:gd name="T35" fmla="*/ 284 h 341"/>
                <a:gd name="T36" fmla="*/ 113 w 652"/>
                <a:gd name="T37" fmla="*/ 284 h 341"/>
                <a:gd name="T38" fmla="*/ 28 w 652"/>
                <a:gd name="T39" fmla="*/ 256 h 341"/>
                <a:gd name="T40" fmla="*/ 0 w 652"/>
                <a:gd name="T41" fmla="*/ 19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341">
                  <a:moveTo>
                    <a:pt x="0" y="199"/>
                  </a:moveTo>
                  <a:lnTo>
                    <a:pt x="113" y="114"/>
                  </a:lnTo>
                  <a:lnTo>
                    <a:pt x="284" y="114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510" y="86"/>
                  </a:lnTo>
                  <a:lnTo>
                    <a:pt x="595" y="57"/>
                  </a:lnTo>
                  <a:lnTo>
                    <a:pt x="652" y="114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369" y="341"/>
                  </a:lnTo>
                  <a:lnTo>
                    <a:pt x="369" y="284"/>
                  </a:lnTo>
                  <a:lnTo>
                    <a:pt x="255" y="284"/>
                  </a:lnTo>
                  <a:lnTo>
                    <a:pt x="113" y="284"/>
                  </a:lnTo>
                  <a:lnTo>
                    <a:pt x="28" y="256"/>
                  </a:lnTo>
                  <a:lnTo>
                    <a:pt x="0" y="19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125" y="5960"/>
              <a:ext cx="2551" cy="1899"/>
            </a:xfrm>
            <a:custGeom>
              <a:avLst/>
              <a:gdLst>
                <a:gd name="T0" fmla="*/ 141 w 2551"/>
                <a:gd name="T1" fmla="*/ 680 h 1899"/>
                <a:gd name="T2" fmla="*/ 283 w 2551"/>
                <a:gd name="T3" fmla="*/ 652 h 1899"/>
                <a:gd name="T4" fmla="*/ 396 w 2551"/>
                <a:gd name="T5" fmla="*/ 538 h 1899"/>
                <a:gd name="T6" fmla="*/ 538 w 2551"/>
                <a:gd name="T7" fmla="*/ 652 h 1899"/>
                <a:gd name="T8" fmla="*/ 595 w 2551"/>
                <a:gd name="T9" fmla="*/ 794 h 1899"/>
                <a:gd name="T10" fmla="*/ 850 w 2551"/>
                <a:gd name="T11" fmla="*/ 822 h 1899"/>
                <a:gd name="T12" fmla="*/ 963 w 2551"/>
                <a:gd name="T13" fmla="*/ 907 h 1899"/>
                <a:gd name="T14" fmla="*/ 1219 w 2551"/>
                <a:gd name="T15" fmla="*/ 964 h 1899"/>
                <a:gd name="T16" fmla="*/ 1445 w 2551"/>
                <a:gd name="T17" fmla="*/ 822 h 1899"/>
                <a:gd name="T18" fmla="*/ 1445 w 2551"/>
                <a:gd name="T19" fmla="*/ 680 h 1899"/>
                <a:gd name="T20" fmla="*/ 1559 w 2551"/>
                <a:gd name="T21" fmla="*/ 482 h 1899"/>
                <a:gd name="T22" fmla="*/ 1786 w 2551"/>
                <a:gd name="T23" fmla="*/ 340 h 1899"/>
                <a:gd name="T24" fmla="*/ 1871 w 2551"/>
                <a:gd name="T25" fmla="*/ 170 h 1899"/>
                <a:gd name="T26" fmla="*/ 2069 w 2551"/>
                <a:gd name="T27" fmla="*/ 170 h 1899"/>
                <a:gd name="T28" fmla="*/ 2182 w 2551"/>
                <a:gd name="T29" fmla="*/ 0 h 1899"/>
                <a:gd name="T30" fmla="*/ 2182 w 2551"/>
                <a:gd name="T31" fmla="*/ 85 h 1899"/>
                <a:gd name="T32" fmla="*/ 2239 w 2551"/>
                <a:gd name="T33" fmla="*/ 113 h 1899"/>
                <a:gd name="T34" fmla="*/ 2239 w 2551"/>
                <a:gd name="T35" fmla="*/ 227 h 1899"/>
                <a:gd name="T36" fmla="*/ 2353 w 2551"/>
                <a:gd name="T37" fmla="*/ 255 h 1899"/>
                <a:gd name="T38" fmla="*/ 2438 w 2551"/>
                <a:gd name="T39" fmla="*/ 340 h 1899"/>
                <a:gd name="T40" fmla="*/ 2494 w 2551"/>
                <a:gd name="T41" fmla="*/ 510 h 1899"/>
                <a:gd name="T42" fmla="*/ 2466 w 2551"/>
                <a:gd name="T43" fmla="*/ 680 h 1899"/>
                <a:gd name="T44" fmla="*/ 2523 w 2551"/>
                <a:gd name="T45" fmla="*/ 850 h 1899"/>
                <a:gd name="T46" fmla="*/ 2523 w 2551"/>
                <a:gd name="T47" fmla="*/ 1077 h 1899"/>
                <a:gd name="T48" fmla="*/ 2438 w 2551"/>
                <a:gd name="T49" fmla="*/ 1219 h 1899"/>
                <a:gd name="T50" fmla="*/ 2381 w 2551"/>
                <a:gd name="T51" fmla="*/ 1276 h 1899"/>
                <a:gd name="T52" fmla="*/ 2466 w 2551"/>
                <a:gd name="T53" fmla="*/ 1417 h 1899"/>
                <a:gd name="T54" fmla="*/ 2409 w 2551"/>
                <a:gd name="T55" fmla="*/ 1616 h 1899"/>
                <a:gd name="T56" fmla="*/ 2353 w 2551"/>
                <a:gd name="T57" fmla="*/ 1644 h 1899"/>
                <a:gd name="T58" fmla="*/ 2268 w 2551"/>
                <a:gd name="T59" fmla="*/ 1786 h 1899"/>
                <a:gd name="T60" fmla="*/ 2211 w 2551"/>
                <a:gd name="T61" fmla="*/ 1701 h 1899"/>
                <a:gd name="T62" fmla="*/ 2154 w 2551"/>
                <a:gd name="T63" fmla="*/ 1672 h 1899"/>
                <a:gd name="T64" fmla="*/ 2041 w 2551"/>
                <a:gd name="T65" fmla="*/ 1587 h 1899"/>
                <a:gd name="T66" fmla="*/ 1956 w 2551"/>
                <a:gd name="T67" fmla="*/ 1531 h 1899"/>
                <a:gd name="T68" fmla="*/ 1871 w 2551"/>
                <a:gd name="T69" fmla="*/ 1672 h 1899"/>
                <a:gd name="T70" fmla="*/ 1757 w 2551"/>
                <a:gd name="T71" fmla="*/ 1672 h 1899"/>
                <a:gd name="T72" fmla="*/ 1729 w 2551"/>
                <a:gd name="T73" fmla="*/ 1814 h 1899"/>
                <a:gd name="T74" fmla="*/ 1644 w 2551"/>
                <a:gd name="T75" fmla="*/ 1899 h 1899"/>
                <a:gd name="T76" fmla="*/ 1559 w 2551"/>
                <a:gd name="T77" fmla="*/ 1786 h 1899"/>
                <a:gd name="T78" fmla="*/ 1417 w 2551"/>
                <a:gd name="T79" fmla="*/ 1757 h 1899"/>
                <a:gd name="T80" fmla="*/ 1304 w 2551"/>
                <a:gd name="T81" fmla="*/ 1587 h 1899"/>
                <a:gd name="T82" fmla="*/ 1247 w 2551"/>
                <a:gd name="T83" fmla="*/ 1531 h 1899"/>
                <a:gd name="T84" fmla="*/ 1190 w 2551"/>
                <a:gd name="T85" fmla="*/ 1474 h 1899"/>
                <a:gd name="T86" fmla="*/ 1275 w 2551"/>
                <a:gd name="T87" fmla="*/ 1446 h 1899"/>
                <a:gd name="T88" fmla="*/ 1332 w 2551"/>
                <a:gd name="T89" fmla="*/ 1332 h 1899"/>
                <a:gd name="T90" fmla="*/ 1190 w 2551"/>
                <a:gd name="T91" fmla="*/ 1304 h 1899"/>
                <a:gd name="T92" fmla="*/ 1020 w 2551"/>
                <a:gd name="T93" fmla="*/ 1276 h 1899"/>
                <a:gd name="T94" fmla="*/ 907 w 2551"/>
                <a:gd name="T95" fmla="*/ 1276 h 1899"/>
                <a:gd name="T96" fmla="*/ 708 w 2551"/>
                <a:gd name="T97" fmla="*/ 1276 h 1899"/>
                <a:gd name="T98" fmla="*/ 623 w 2551"/>
                <a:gd name="T99" fmla="*/ 1134 h 1899"/>
                <a:gd name="T100" fmla="*/ 510 w 2551"/>
                <a:gd name="T101" fmla="*/ 1077 h 1899"/>
                <a:gd name="T102" fmla="*/ 198 w 2551"/>
                <a:gd name="T103" fmla="*/ 907 h 1899"/>
                <a:gd name="T104" fmla="*/ 0 w 2551"/>
                <a:gd name="T105" fmla="*/ 822 h 1899"/>
                <a:gd name="T106" fmla="*/ 56 w 2551"/>
                <a:gd name="T107" fmla="*/ 680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51" h="1899">
                  <a:moveTo>
                    <a:pt x="56" y="680"/>
                  </a:moveTo>
                  <a:lnTo>
                    <a:pt x="141" y="680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40" y="538"/>
                  </a:lnTo>
                  <a:lnTo>
                    <a:pt x="396" y="538"/>
                  </a:lnTo>
                  <a:lnTo>
                    <a:pt x="425" y="510"/>
                  </a:lnTo>
                  <a:lnTo>
                    <a:pt x="538" y="652"/>
                  </a:lnTo>
                  <a:lnTo>
                    <a:pt x="538" y="765"/>
                  </a:lnTo>
                  <a:lnTo>
                    <a:pt x="595" y="794"/>
                  </a:lnTo>
                  <a:lnTo>
                    <a:pt x="737" y="765"/>
                  </a:lnTo>
                  <a:lnTo>
                    <a:pt x="850" y="822"/>
                  </a:lnTo>
                  <a:lnTo>
                    <a:pt x="878" y="879"/>
                  </a:lnTo>
                  <a:lnTo>
                    <a:pt x="963" y="907"/>
                  </a:lnTo>
                  <a:lnTo>
                    <a:pt x="1219" y="907"/>
                  </a:lnTo>
                  <a:lnTo>
                    <a:pt x="1219" y="964"/>
                  </a:lnTo>
                  <a:lnTo>
                    <a:pt x="1360" y="850"/>
                  </a:lnTo>
                  <a:lnTo>
                    <a:pt x="1445" y="822"/>
                  </a:lnTo>
                  <a:lnTo>
                    <a:pt x="1502" y="737"/>
                  </a:lnTo>
                  <a:lnTo>
                    <a:pt x="1445" y="680"/>
                  </a:lnTo>
                  <a:lnTo>
                    <a:pt x="1502" y="623"/>
                  </a:lnTo>
                  <a:lnTo>
                    <a:pt x="1559" y="482"/>
                  </a:lnTo>
                  <a:lnTo>
                    <a:pt x="1672" y="453"/>
                  </a:lnTo>
                  <a:lnTo>
                    <a:pt x="1786" y="340"/>
                  </a:lnTo>
                  <a:lnTo>
                    <a:pt x="1927" y="368"/>
                  </a:lnTo>
                  <a:lnTo>
                    <a:pt x="1871" y="170"/>
                  </a:lnTo>
                  <a:lnTo>
                    <a:pt x="1984" y="142"/>
                  </a:lnTo>
                  <a:lnTo>
                    <a:pt x="2069" y="170"/>
                  </a:lnTo>
                  <a:lnTo>
                    <a:pt x="2041" y="85"/>
                  </a:lnTo>
                  <a:lnTo>
                    <a:pt x="2182" y="0"/>
                  </a:lnTo>
                  <a:lnTo>
                    <a:pt x="2211" y="56"/>
                  </a:lnTo>
                  <a:lnTo>
                    <a:pt x="2182" y="85"/>
                  </a:lnTo>
                  <a:lnTo>
                    <a:pt x="2182" y="142"/>
                  </a:lnTo>
                  <a:lnTo>
                    <a:pt x="2239" y="113"/>
                  </a:lnTo>
                  <a:lnTo>
                    <a:pt x="2268" y="170"/>
                  </a:lnTo>
                  <a:lnTo>
                    <a:pt x="2239" y="227"/>
                  </a:lnTo>
                  <a:lnTo>
                    <a:pt x="2296" y="255"/>
                  </a:lnTo>
                  <a:lnTo>
                    <a:pt x="2353" y="255"/>
                  </a:lnTo>
                  <a:lnTo>
                    <a:pt x="2438" y="283"/>
                  </a:lnTo>
                  <a:lnTo>
                    <a:pt x="2438" y="340"/>
                  </a:lnTo>
                  <a:lnTo>
                    <a:pt x="2523" y="425"/>
                  </a:lnTo>
                  <a:lnTo>
                    <a:pt x="2494" y="510"/>
                  </a:lnTo>
                  <a:lnTo>
                    <a:pt x="2438" y="567"/>
                  </a:lnTo>
                  <a:lnTo>
                    <a:pt x="2466" y="680"/>
                  </a:lnTo>
                  <a:lnTo>
                    <a:pt x="2438" y="794"/>
                  </a:lnTo>
                  <a:lnTo>
                    <a:pt x="2523" y="850"/>
                  </a:lnTo>
                  <a:lnTo>
                    <a:pt x="2551" y="964"/>
                  </a:lnTo>
                  <a:lnTo>
                    <a:pt x="2523" y="1077"/>
                  </a:lnTo>
                  <a:lnTo>
                    <a:pt x="2523" y="1162"/>
                  </a:lnTo>
                  <a:lnTo>
                    <a:pt x="2438" y="1219"/>
                  </a:lnTo>
                  <a:lnTo>
                    <a:pt x="2466" y="1276"/>
                  </a:lnTo>
                  <a:lnTo>
                    <a:pt x="2381" y="1276"/>
                  </a:lnTo>
                  <a:lnTo>
                    <a:pt x="2381" y="1361"/>
                  </a:lnTo>
                  <a:lnTo>
                    <a:pt x="2466" y="1417"/>
                  </a:lnTo>
                  <a:lnTo>
                    <a:pt x="2381" y="1474"/>
                  </a:lnTo>
                  <a:lnTo>
                    <a:pt x="2409" y="1616"/>
                  </a:lnTo>
                  <a:lnTo>
                    <a:pt x="2296" y="1559"/>
                  </a:lnTo>
                  <a:lnTo>
                    <a:pt x="2353" y="1644"/>
                  </a:lnTo>
                  <a:lnTo>
                    <a:pt x="2324" y="1701"/>
                  </a:lnTo>
                  <a:lnTo>
                    <a:pt x="2268" y="1786"/>
                  </a:lnTo>
                  <a:lnTo>
                    <a:pt x="2239" y="1701"/>
                  </a:lnTo>
                  <a:lnTo>
                    <a:pt x="2211" y="1701"/>
                  </a:lnTo>
                  <a:lnTo>
                    <a:pt x="2182" y="1644"/>
                  </a:lnTo>
                  <a:lnTo>
                    <a:pt x="2154" y="1672"/>
                  </a:lnTo>
                  <a:lnTo>
                    <a:pt x="2126" y="1616"/>
                  </a:lnTo>
                  <a:lnTo>
                    <a:pt x="2041" y="1587"/>
                  </a:lnTo>
                  <a:lnTo>
                    <a:pt x="1984" y="1616"/>
                  </a:lnTo>
                  <a:lnTo>
                    <a:pt x="1956" y="1531"/>
                  </a:lnTo>
                  <a:lnTo>
                    <a:pt x="1899" y="1531"/>
                  </a:lnTo>
                  <a:lnTo>
                    <a:pt x="1871" y="1672"/>
                  </a:lnTo>
                  <a:lnTo>
                    <a:pt x="1814" y="1644"/>
                  </a:lnTo>
                  <a:lnTo>
                    <a:pt x="1757" y="1672"/>
                  </a:lnTo>
                  <a:lnTo>
                    <a:pt x="1729" y="1757"/>
                  </a:lnTo>
                  <a:lnTo>
                    <a:pt x="1729" y="1814"/>
                  </a:lnTo>
                  <a:lnTo>
                    <a:pt x="1644" y="1842"/>
                  </a:lnTo>
                  <a:lnTo>
                    <a:pt x="1644" y="1899"/>
                  </a:lnTo>
                  <a:lnTo>
                    <a:pt x="1559" y="1871"/>
                  </a:lnTo>
                  <a:lnTo>
                    <a:pt x="1559" y="1786"/>
                  </a:lnTo>
                  <a:lnTo>
                    <a:pt x="1474" y="1729"/>
                  </a:lnTo>
                  <a:lnTo>
                    <a:pt x="1417" y="1757"/>
                  </a:lnTo>
                  <a:lnTo>
                    <a:pt x="1304" y="1701"/>
                  </a:lnTo>
                  <a:lnTo>
                    <a:pt x="1304" y="1587"/>
                  </a:lnTo>
                  <a:lnTo>
                    <a:pt x="1275" y="1587"/>
                  </a:lnTo>
                  <a:lnTo>
                    <a:pt x="1247" y="1531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75" y="1502"/>
                  </a:lnTo>
                  <a:lnTo>
                    <a:pt x="1275" y="1446"/>
                  </a:lnTo>
                  <a:lnTo>
                    <a:pt x="1332" y="1446"/>
                  </a:lnTo>
                  <a:lnTo>
                    <a:pt x="1332" y="1332"/>
                  </a:lnTo>
                  <a:lnTo>
                    <a:pt x="1275" y="1304"/>
                  </a:lnTo>
                  <a:lnTo>
                    <a:pt x="1190" y="1304"/>
                  </a:lnTo>
                  <a:lnTo>
                    <a:pt x="1162" y="1247"/>
                  </a:lnTo>
                  <a:lnTo>
                    <a:pt x="1020" y="1276"/>
                  </a:lnTo>
                  <a:lnTo>
                    <a:pt x="963" y="1304"/>
                  </a:lnTo>
                  <a:lnTo>
                    <a:pt x="907" y="1276"/>
                  </a:lnTo>
                  <a:lnTo>
                    <a:pt x="765" y="1332"/>
                  </a:lnTo>
                  <a:lnTo>
                    <a:pt x="708" y="1276"/>
                  </a:lnTo>
                  <a:lnTo>
                    <a:pt x="708" y="1219"/>
                  </a:lnTo>
                  <a:lnTo>
                    <a:pt x="623" y="1134"/>
                  </a:lnTo>
                  <a:lnTo>
                    <a:pt x="538" y="1105"/>
                  </a:lnTo>
                  <a:lnTo>
                    <a:pt x="510" y="1077"/>
                  </a:lnTo>
                  <a:lnTo>
                    <a:pt x="425" y="1077"/>
                  </a:lnTo>
                  <a:lnTo>
                    <a:pt x="198" y="907"/>
                  </a:lnTo>
                  <a:lnTo>
                    <a:pt x="28" y="935"/>
                  </a:lnTo>
                  <a:lnTo>
                    <a:pt x="0" y="822"/>
                  </a:lnTo>
                  <a:lnTo>
                    <a:pt x="0" y="737"/>
                  </a:lnTo>
                  <a:lnTo>
                    <a:pt x="56" y="68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2996" y="4202"/>
              <a:ext cx="1559" cy="1673"/>
            </a:xfrm>
            <a:custGeom>
              <a:avLst/>
              <a:gdLst>
                <a:gd name="T0" fmla="*/ 1389 w 1559"/>
                <a:gd name="T1" fmla="*/ 482 h 1673"/>
                <a:gd name="T2" fmla="*/ 1304 w 1559"/>
                <a:gd name="T3" fmla="*/ 482 h 1673"/>
                <a:gd name="T4" fmla="*/ 907 w 1559"/>
                <a:gd name="T5" fmla="*/ 142 h 1673"/>
                <a:gd name="T6" fmla="*/ 652 w 1559"/>
                <a:gd name="T7" fmla="*/ 0 h 1673"/>
                <a:gd name="T8" fmla="*/ 595 w 1559"/>
                <a:gd name="T9" fmla="*/ 85 h 1673"/>
                <a:gd name="T10" fmla="*/ 482 w 1559"/>
                <a:gd name="T11" fmla="*/ 397 h 1673"/>
                <a:gd name="T12" fmla="*/ 283 w 1559"/>
                <a:gd name="T13" fmla="*/ 567 h 1673"/>
                <a:gd name="T14" fmla="*/ 56 w 1559"/>
                <a:gd name="T15" fmla="*/ 624 h 1673"/>
                <a:gd name="T16" fmla="*/ 0 w 1559"/>
                <a:gd name="T17" fmla="*/ 766 h 1673"/>
                <a:gd name="T18" fmla="*/ 56 w 1559"/>
                <a:gd name="T19" fmla="*/ 907 h 1673"/>
                <a:gd name="T20" fmla="*/ 113 w 1559"/>
                <a:gd name="T21" fmla="*/ 964 h 1673"/>
                <a:gd name="T22" fmla="*/ 170 w 1559"/>
                <a:gd name="T23" fmla="*/ 1106 h 1673"/>
                <a:gd name="T24" fmla="*/ 170 w 1559"/>
                <a:gd name="T25" fmla="*/ 1191 h 1673"/>
                <a:gd name="T26" fmla="*/ 255 w 1559"/>
                <a:gd name="T27" fmla="*/ 1276 h 1673"/>
                <a:gd name="T28" fmla="*/ 283 w 1559"/>
                <a:gd name="T29" fmla="*/ 1389 h 1673"/>
                <a:gd name="T30" fmla="*/ 368 w 1559"/>
                <a:gd name="T31" fmla="*/ 1616 h 1673"/>
                <a:gd name="T32" fmla="*/ 482 w 1559"/>
                <a:gd name="T33" fmla="*/ 1616 h 1673"/>
                <a:gd name="T34" fmla="*/ 623 w 1559"/>
                <a:gd name="T35" fmla="*/ 1559 h 1673"/>
                <a:gd name="T36" fmla="*/ 595 w 1559"/>
                <a:gd name="T37" fmla="*/ 1474 h 1673"/>
                <a:gd name="T38" fmla="*/ 680 w 1559"/>
                <a:gd name="T39" fmla="*/ 1446 h 1673"/>
                <a:gd name="T40" fmla="*/ 765 w 1559"/>
                <a:gd name="T41" fmla="*/ 1389 h 1673"/>
                <a:gd name="T42" fmla="*/ 850 w 1559"/>
                <a:gd name="T43" fmla="*/ 1389 h 1673"/>
                <a:gd name="T44" fmla="*/ 907 w 1559"/>
                <a:gd name="T45" fmla="*/ 1333 h 1673"/>
                <a:gd name="T46" fmla="*/ 1020 w 1559"/>
                <a:gd name="T47" fmla="*/ 1389 h 1673"/>
                <a:gd name="T48" fmla="*/ 1134 w 1559"/>
                <a:gd name="T49" fmla="*/ 1389 h 1673"/>
                <a:gd name="T50" fmla="*/ 1247 w 1559"/>
                <a:gd name="T51" fmla="*/ 1418 h 1673"/>
                <a:gd name="T52" fmla="*/ 1304 w 1559"/>
                <a:gd name="T53" fmla="*/ 1361 h 1673"/>
                <a:gd name="T54" fmla="*/ 1360 w 1559"/>
                <a:gd name="T55" fmla="*/ 1333 h 1673"/>
                <a:gd name="T56" fmla="*/ 1389 w 1559"/>
                <a:gd name="T57" fmla="*/ 1276 h 1673"/>
                <a:gd name="T58" fmla="*/ 1389 w 1559"/>
                <a:gd name="T59" fmla="*/ 1077 h 1673"/>
                <a:gd name="T60" fmla="*/ 1247 w 1559"/>
                <a:gd name="T61" fmla="*/ 1049 h 1673"/>
                <a:gd name="T62" fmla="*/ 1247 w 1559"/>
                <a:gd name="T63" fmla="*/ 907 h 1673"/>
                <a:gd name="T64" fmla="*/ 1304 w 1559"/>
                <a:gd name="T65" fmla="*/ 737 h 1673"/>
                <a:gd name="T66" fmla="*/ 1360 w 1559"/>
                <a:gd name="T67" fmla="*/ 652 h 1673"/>
                <a:gd name="T68" fmla="*/ 1531 w 1559"/>
                <a:gd name="T69" fmla="*/ 652 h 1673"/>
                <a:gd name="T70" fmla="*/ 1531 w 1559"/>
                <a:gd name="T71" fmla="*/ 595 h 1673"/>
                <a:gd name="T72" fmla="*/ 1474 w 1559"/>
                <a:gd name="T73" fmla="*/ 51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59" h="1673">
                  <a:moveTo>
                    <a:pt x="1474" y="510"/>
                  </a:moveTo>
                  <a:lnTo>
                    <a:pt x="1389" y="482"/>
                  </a:lnTo>
                  <a:lnTo>
                    <a:pt x="1332" y="539"/>
                  </a:lnTo>
                  <a:lnTo>
                    <a:pt x="1304" y="482"/>
                  </a:lnTo>
                  <a:lnTo>
                    <a:pt x="1162" y="454"/>
                  </a:lnTo>
                  <a:lnTo>
                    <a:pt x="907" y="142"/>
                  </a:lnTo>
                  <a:lnTo>
                    <a:pt x="765" y="142"/>
                  </a:lnTo>
                  <a:lnTo>
                    <a:pt x="652" y="0"/>
                  </a:lnTo>
                  <a:lnTo>
                    <a:pt x="680" y="113"/>
                  </a:lnTo>
                  <a:lnTo>
                    <a:pt x="595" y="85"/>
                  </a:lnTo>
                  <a:lnTo>
                    <a:pt x="453" y="227"/>
                  </a:lnTo>
                  <a:lnTo>
                    <a:pt x="482" y="397"/>
                  </a:lnTo>
                  <a:lnTo>
                    <a:pt x="311" y="482"/>
                  </a:lnTo>
                  <a:lnTo>
                    <a:pt x="283" y="567"/>
                  </a:lnTo>
                  <a:lnTo>
                    <a:pt x="141" y="624"/>
                  </a:lnTo>
                  <a:lnTo>
                    <a:pt x="56" y="624"/>
                  </a:lnTo>
                  <a:lnTo>
                    <a:pt x="56" y="709"/>
                  </a:lnTo>
                  <a:lnTo>
                    <a:pt x="0" y="766"/>
                  </a:lnTo>
                  <a:lnTo>
                    <a:pt x="0" y="879"/>
                  </a:lnTo>
                  <a:lnTo>
                    <a:pt x="56" y="907"/>
                  </a:lnTo>
                  <a:lnTo>
                    <a:pt x="85" y="907"/>
                  </a:lnTo>
                  <a:lnTo>
                    <a:pt x="113" y="964"/>
                  </a:lnTo>
                  <a:lnTo>
                    <a:pt x="85" y="992"/>
                  </a:lnTo>
                  <a:lnTo>
                    <a:pt x="170" y="1106"/>
                  </a:lnTo>
                  <a:lnTo>
                    <a:pt x="141" y="1134"/>
                  </a:lnTo>
                  <a:lnTo>
                    <a:pt x="170" y="1191"/>
                  </a:lnTo>
                  <a:lnTo>
                    <a:pt x="255" y="1219"/>
                  </a:lnTo>
                  <a:lnTo>
                    <a:pt x="255" y="1276"/>
                  </a:lnTo>
                  <a:lnTo>
                    <a:pt x="198" y="1333"/>
                  </a:lnTo>
                  <a:lnTo>
                    <a:pt x="283" y="1389"/>
                  </a:lnTo>
                  <a:lnTo>
                    <a:pt x="280" y="1444"/>
                  </a:lnTo>
                  <a:lnTo>
                    <a:pt x="368" y="1616"/>
                  </a:lnTo>
                  <a:lnTo>
                    <a:pt x="482" y="1673"/>
                  </a:lnTo>
                  <a:lnTo>
                    <a:pt x="482" y="1616"/>
                  </a:lnTo>
                  <a:lnTo>
                    <a:pt x="538" y="1616"/>
                  </a:lnTo>
                  <a:lnTo>
                    <a:pt x="623" y="1559"/>
                  </a:lnTo>
                  <a:lnTo>
                    <a:pt x="623" y="1503"/>
                  </a:lnTo>
                  <a:lnTo>
                    <a:pt x="595" y="1474"/>
                  </a:lnTo>
                  <a:lnTo>
                    <a:pt x="680" y="1418"/>
                  </a:lnTo>
                  <a:lnTo>
                    <a:pt x="680" y="1446"/>
                  </a:lnTo>
                  <a:lnTo>
                    <a:pt x="765" y="1418"/>
                  </a:lnTo>
                  <a:lnTo>
                    <a:pt x="765" y="1389"/>
                  </a:lnTo>
                  <a:lnTo>
                    <a:pt x="850" y="1418"/>
                  </a:lnTo>
                  <a:lnTo>
                    <a:pt x="850" y="1389"/>
                  </a:lnTo>
                  <a:lnTo>
                    <a:pt x="878" y="1389"/>
                  </a:lnTo>
                  <a:lnTo>
                    <a:pt x="907" y="1333"/>
                  </a:lnTo>
                  <a:lnTo>
                    <a:pt x="964" y="1333"/>
                  </a:lnTo>
                  <a:lnTo>
                    <a:pt x="1020" y="1389"/>
                  </a:lnTo>
                  <a:lnTo>
                    <a:pt x="1049" y="1361"/>
                  </a:lnTo>
                  <a:lnTo>
                    <a:pt x="1134" y="1389"/>
                  </a:lnTo>
                  <a:lnTo>
                    <a:pt x="1162" y="1361"/>
                  </a:lnTo>
                  <a:lnTo>
                    <a:pt x="1247" y="1418"/>
                  </a:lnTo>
                  <a:lnTo>
                    <a:pt x="1247" y="1361"/>
                  </a:lnTo>
                  <a:lnTo>
                    <a:pt x="1304" y="1361"/>
                  </a:lnTo>
                  <a:lnTo>
                    <a:pt x="1304" y="1333"/>
                  </a:lnTo>
                  <a:lnTo>
                    <a:pt x="1360" y="1333"/>
                  </a:lnTo>
                  <a:lnTo>
                    <a:pt x="1389" y="1304"/>
                  </a:lnTo>
                  <a:lnTo>
                    <a:pt x="1389" y="1276"/>
                  </a:lnTo>
                  <a:lnTo>
                    <a:pt x="1332" y="1162"/>
                  </a:lnTo>
                  <a:lnTo>
                    <a:pt x="1389" y="1077"/>
                  </a:lnTo>
                  <a:lnTo>
                    <a:pt x="1304" y="1077"/>
                  </a:lnTo>
                  <a:lnTo>
                    <a:pt x="1247" y="1049"/>
                  </a:lnTo>
                  <a:lnTo>
                    <a:pt x="1275" y="1021"/>
                  </a:lnTo>
                  <a:lnTo>
                    <a:pt x="1247" y="907"/>
                  </a:lnTo>
                  <a:lnTo>
                    <a:pt x="1275" y="737"/>
                  </a:lnTo>
                  <a:lnTo>
                    <a:pt x="1304" y="737"/>
                  </a:lnTo>
                  <a:lnTo>
                    <a:pt x="1304" y="680"/>
                  </a:lnTo>
                  <a:lnTo>
                    <a:pt x="1360" y="652"/>
                  </a:lnTo>
                  <a:lnTo>
                    <a:pt x="1474" y="680"/>
                  </a:lnTo>
                  <a:lnTo>
                    <a:pt x="1531" y="652"/>
                  </a:lnTo>
                  <a:lnTo>
                    <a:pt x="1559" y="624"/>
                  </a:lnTo>
                  <a:lnTo>
                    <a:pt x="1531" y="595"/>
                  </a:lnTo>
                  <a:lnTo>
                    <a:pt x="1474" y="595"/>
                  </a:lnTo>
                  <a:lnTo>
                    <a:pt x="1474" y="51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3563" y="6130"/>
              <a:ext cx="907" cy="822"/>
            </a:xfrm>
            <a:custGeom>
              <a:avLst/>
              <a:gdLst>
                <a:gd name="T0" fmla="*/ 0 w 907"/>
                <a:gd name="T1" fmla="*/ 113 h 822"/>
                <a:gd name="T2" fmla="*/ 0 w 907"/>
                <a:gd name="T3" fmla="*/ 170 h 822"/>
                <a:gd name="T4" fmla="*/ 85 w 907"/>
                <a:gd name="T5" fmla="*/ 255 h 822"/>
                <a:gd name="T6" fmla="*/ 56 w 907"/>
                <a:gd name="T7" fmla="*/ 340 h 822"/>
                <a:gd name="T8" fmla="*/ 0 w 907"/>
                <a:gd name="T9" fmla="*/ 397 h 822"/>
                <a:gd name="T10" fmla="*/ 28 w 907"/>
                <a:gd name="T11" fmla="*/ 539 h 822"/>
                <a:gd name="T12" fmla="*/ 0 w 907"/>
                <a:gd name="T13" fmla="*/ 624 h 822"/>
                <a:gd name="T14" fmla="*/ 85 w 907"/>
                <a:gd name="T15" fmla="*/ 680 h 822"/>
                <a:gd name="T16" fmla="*/ 85 w 907"/>
                <a:gd name="T17" fmla="*/ 595 h 822"/>
                <a:gd name="T18" fmla="*/ 170 w 907"/>
                <a:gd name="T19" fmla="*/ 567 h 822"/>
                <a:gd name="T20" fmla="*/ 198 w 907"/>
                <a:gd name="T21" fmla="*/ 624 h 822"/>
                <a:gd name="T22" fmla="*/ 311 w 907"/>
                <a:gd name="T23" fmla="*/ 595 h 822"/>
                <a:gd name="T24" fmla="*/ 397 w 907"/>
                <a:gd name="T25" fmla="*/ 652 h 822"/>
                <a:gd name="T26" fmla="*/ 482 w 907"/>
                <a:gd name="T27" fmla="*/ 652 h 822"/>
                <a:gd name="T28" fmla="*/ 595 w 907"/>
                <a:gd name="T29" fmla="*/ 737 h 822"/>
                <a:gd name="T30" fmla="*/ 567 w 907"/>
                <a:gd name="T31" fmla="*/ 567 h 822"/>
                <a:gd name="T32" fmla="*/ 652 w 907"/>
                <a:gd name="T33" fmla="*/ 539 h 822"/>
                <a:gd name="T34" fmla="*/ 680 w 907"/>
                <a:gd name="T35" fmla="*/ 567 h 822"/>
                <a:gd name="T36" fmla="*/ 708 w 907"/>
                <a:gd name="T37" fmla="*/ 539 h 822"/>
                <a:gd name="T38" fmla="*/ 793 w 907"/>
                <a:gd name="T39" fmla="*/ 595 h 822"/>
                <a:gd name="T40" fmla="*/ 708 w 907"/>
                <a:gd name="T41" fmla="*/ 624 h 822"/>
                <a:gd name="T42" fmla="*/ 737 w 907"/>
                <a:gd name="T43" fmla="*/ 709 h 822"/>
                <a:gd name="T44" fmla="*/ 765 w 907"/>
                <a:gd name="T45" fmla="*/ 737 h 822"/>
                <a:gd name="T46" fmla="*/ 793 w 907"/>
                <a:gd name="T47" fmla="*/ 822 h 822"/>
                <a:gd name="T48" fmla="*/ 878 w 907"/>
                <a:gd name="T49" fmla="*/ 822 h 822"/>
                <a:gd name="T50" fmla="*/ 907 w 907"/>
                <a:gd name="T51" fmla="*/ 794 h 822"/>
                <a:gd name="T52" fmla="*/ 878 w 907"/>
                <a:gd name="T53" fmla="*/ 737 h 822"/>
                <a:gd name="T54" fmla="*/ 822 w 907"/>
                <a:gd name="T55" fmla="*/ 737 h 822"/>
                <a:gd name="T56" fmla="*/ 822 w 907"/>
                <a:gd name="T57" fmla="*/ 709 h 822"/>
                <a:gd name="T58" fmla="*/ 878 w 907"/>
                <a:gd name="T59" fmla="*/ 624 h 822"/>
                <a:gd name="T60" fmla="*/ 850 w 907"/>
                <a:gd name="T61" fmla="*/ 595 h 822"/>
                <a:gd name="T62" fmla="*/ 793 w 907"/>
                <a:gd name="T63" fmla="*/ 453 h 822"/>
                <a:gd name="T64" fmla="*/ 765 w 907"/>
                <a:gd name="T65" fmla="*/ 368 h 822"/>
                <a:gd name="T66" fmla="*/ 765 w 907"/>
                <a:gd name="T67" fmla="*/ 283 h 822"/>
                <a:gd name="T68" fmla="*/ 708 w 907"/>
                <a:gd name="T69" fmla="*/ 283 h 822"/>
                <a:gd name="T70" fmla="*/ 680 w 907"/>
                <a:gd name="T71" fmla="*/ 340 h 822"/>
                <a:gd name="T72" fmla="*/ 652 w 907"/>
                <a:gd name="T73" fmla="*/ 312 h 822"/>
                <a:gd name="T74" fmla="*/ 623 w 907"/>
                <a:gd name="T75" fmla="*/ 255 h 822"/>
                <a:gd name="T76" fmla="*/ 567 w 907"/>
                <a:gd name="T77" fmla="*/ 142 h 822"/>
                <a:gd name="T78" fmla="*/ 567 w 907"/>
                <a:gd name="T79" fmla="*/ 85 h 822"/>
                <a:gd name="T80" fmla="*/ 453 w 907"/>
                <a:gd name="T81" fmla="*/ 113 h 822"/>
                <a:gd name="T82" fmla="*/ 425 w 907"/>
                <a:gd name="T83" fmla="*/ 85 h 822"/>
                <a:gd name="T84" fmla="*/ 340 w 907"/>
                <a:gd name="T85" fmla="*/ 85 h 822"/>
                <a:gd name="T86" fmla="*/ 311 w 907"/>
                <a:gd name="T87" fmla="*/ 142 h 822"/>
                <a:gd name="T88" fmla="*/ 255 w 907"/>
                <a:gd name="T89" fmla="*/ 113 h 822"/>
                <a:gd name="T90" fmla="*/ 198 w 907"/>
                <a:gd name="T91" fmla="*/ 142 h 822"/>
                <a:gd name="T92" fmla="*/ 170 w 907"/>
                <a:gd name="T93" fmla="*/ 57 h 822"/>
                <a:gd name="T94" fmla="*/ 113 w 907"/>
                <a:gd name="T95" fmla="*/ 85 h 822"/>
                <a:gd name="T96" fmla="*/ 56 w 907"/>
                <a:gd name="T97" fmla="*/ 57 h 822"/>
                <a:gd name="T98" fmla="*/ 28 w 907"/>
                <a:gd name="T99" fmla="*/ 0 h 822"/>
                <a:gd name="T100" fmla="*/ 0 w 907"/>
                <a:gd name="T101" fmla="*/ 0 h 822"/>
                <a:gd name="T102" fmla="*/ 28 w 907"/>
                <a:gd name="T103" fmla="*/ 85 h 822"/>
                <a:gd name="T104" fmla="*/ 0 w 907"/>
                <a:gd name="T105" fmla="*/ 113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822">
                  <a:moveTo>
                    <a:pt x="0" y="113"/>
                  </a:moveTo>
                  <a:lnTo>
                    <a:pt x="0" y="170"/>
                  </a:lnTo>
                  <a:lnTo>
                    <a:pt x="85" y="255"/>
                  </a:lnTo>
                  <a:lnTo>
                    <a:pt x="56" y="340"/>
                  </a:lnTo>
                  <a:lnTo>
                    <a:pt x="0" y="397"/>
                  </a:lnTo>
                  <a:lnTo>
                    <a:pt x="28" y="539"/>
                  </a:lnTo>
                  <a:lnTo>
                    <a:pt x="0" y="624"/>
                  </a:lnTo>
                  <a:lnTo>
                    <a:pt x="85" y="680"/>
                  </a:lnTo>
                  <a:lnTo>
                    <a:pt x="85" y="595"/>
                  </a:lnTo>
                  <a:lnTo>
                    <a:pt x="170" y="567"/>
                  </a:lnTo>
                  <a:lnTo>
                    <a:pt x="198" y="624"/>
                  </a:lnTo>
                  <a:lnTo>
                    <a:pt x="311" y="595"/>
                  </a:lnTo>
                  <a:lnTo>
                    <a:pt x="397" y="652"/>
                  </a:lnTo>
                  <a:lnTo>
                    <a:pt x="482" y="652"/>
                  </a:lnTo>
                  <a:lnTo>
                    <a:pt x="595" y="737"/>
                  </a:lnTo>
                  <a:lnTo>
                    <a:pt x="567" y="567"/>
                  </a:lnTo>
                  <a:lnTo>
                    <a:pt x="652" y="539"/>
                  </a:lnTo>
                  <a:lnTo>
                    <a:pt x="680" y="567"/>
                  </a:lnTo>
                  <a:lnTo>
                    <a:pt x="708" y="539"/>
                  </a:lnTo>
                  <a:lnTo>
                    <a:pt x="793" y="595"/>
                  </a:lnTo>
                  <a:lnTo>
                    <a:pt x="708" y="624"/>
                  </a:lnTo>
                  <a:lnTo>
                    <a:pt x="737" y="709"/>
                  </a:lnTo>
                  <a:lnTo>
                    <a:pt x="765" y="737"/>
                  </a:lnTo>
                  <a:lnTo>
                    <a:pt x="793" y="822"/>
                  </a:lnTo>
                  <a:lnTo>
                    <a:pt x="878" y="822"/>
                  </a:lnTo>
                  <a:lnTo>
                    <a:pt x="907" y="794"/>
                  </a:lnTo>
                  <a:lnTo>
                    <a:pt x="878" y="737"/>
                  </a:lnTo>
                  <a:lnTo>
                    <a:pt x="822" y="737"/>
                  </a:lnTo>
                  <a:lnTo>
                    <a:pt x="822" y="709"/>
                  </a:lnTo>
                  <a:lnTo>
                    <a:pt x="878" y="624"/>
                  </a:lnTo>
                  <a:lnTo>
                    <a:pt x="850" y="595"/>
                  </a:lnTo>
                  <a:lnTo>
                    <a:pt x="793" y="453"/>
                  </a:lnTo>
                  <a:lnTo>
                    <a:pt x="765" y="368"/>
                  </a:lnTo>
                  <a:lnTo>
                    <a:pt x="765" y="283"/>
                  </a:lnTo>
                  <a:lnTo>
                    <a:pt x="708" y="283"/>
                  </a:lnTo>
                  <a:lnTo>
                    <a:pt x="680" y="340"/>
                  </a:lnTo>
                  <a:lnTo>
                    <a:pt x="652" y="312"/>
                  </a:lnTo>
                  <a:lnTo>
                    <a:pt x="623" y="255"/>
                  </a:lnTo>
                  <a:lnTo>
                    <a:pt x="567" y="142"/>
                  </a:lnTo>
                  <a:lnTo>
                    <a:pt x="567" y="85"/>
                  </a:lnTo>
                  <a:lnTo>
                    <a:pt x="453" y="113"/>
                  </a:lnTo>
                  <a:lnTo>
                    <a:pt x="425" y="85"/>
                  </a:lnTo>
                  <a:lnTo>
                    <a:pt x="340" y="85"/>
                  </a:lnTo>
                  <a:lnTo>
                    <a:pt x="311" y="142"/>
                  </a:lnTo>
                  <a:lnTo>
                    <a:pt x="255" y="113"/>
                  </a:lnTo>
                  <a:lnTo>
                    <a:pt x="198" y="142"/>
                  </a:lnTo>
                  <a:lnTo>
                    <a:pt x="170" y="57"/>
                  </a:lnTo>
                  <a:lnTo>
                    <a:pt x="113" y="85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0"/>
                  </a:lnTo>
                  <a:lnTo>
                    <a:pt x="28" y="85"/>
                  </a:lnTo>
                  <a:lnTo>
                    <a:pt x="0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3222" y="5506"/>
              <a:ext cx="1276" cy="766"/>
            </a:xfrm>
            <a:custGeom>
              <a:avLst/>
              <a:gdLst>
                <a:gd name="T0" fmla="*/ 1163 w 1276"/>
                <a:gd name="T1" fmla="*/ 0 h 766"/>
                <a:gd name="T2" fmla="*/ 1134 w 1276"/>
                <a:gd name="T3" fmla="*/ 29 h 766"/>
                <a:gd name="T4" fmla="*/ 1078 w 1276"/>
                <a:gd name="T5" fmla="*/ 29 h 766"/>
                <a:gd name="T6" fmla="*/ 1078 w 1276"/>
                <a:gd name="T7" fmla="*/ 57 h 766"/>
                <a:gd name="T8" fmla="*/ 1021 w 1276"/>
                <a:gd name="T9" fmla="*/ 57 h 766"/>
                <a:gd name="T10" fmla="*/ 1021 w 1276"/>
                <a:gd name="T11" fmla="*/ 114 h 766"/>
                <a:gd name="T12" fmla="*/ 936 w 1276"/>
                <a:gd name="T13" fmla="*/ 57 h 766"/>
                <a:gd name="T14" fmla="*/ 908 w 1276"/>
                <a:gd name="T15" fmla="*/ 85 h 766"/>
                <a:gd name="T16" fmla="*/ 823 w 1276"/>
                <a:gd name="T17" fmla="*/ 57 h 766"/>
                <a:gd name="T18" fmla="*/ 794 w 1276"/>
                <a:gd name="T19" fmla="*/ 85 h 766"/>
                <a:gd name="T20" fmla="*/ 738 w 1276"/>
                <a:gd name="T21" fmla="*/ 29 h 766"/>
                <a:gd name="T22" fmla="*/ 681 w 1276"/>
                <a:gd name="T23" fmla="*/ 29 h 766"/>
                <a:gd name="T24" fmla="*/ 652 w 1276"/>
                <a:gd name="T25" fmla="*/ 85 h 766"/>
                <a:gd name="T26" fmla="*/ 624 w 1276"/>
                <a:gd name="T27" fmla="*/ 85 h 766"/>
                <a:gd name="T28" fmla="*/ 624 w 1276"/>
                <a:gd name="T29" fmla="*/ 114 h 766"/>
                <a:gd name="T30" fmla="*/ 539 w 1276"/>
                <a:gd name="T31" fmla="*/ 85 h 766"/>
                <a:gd name="T32" fmla="*/ 539 w 1276"/>
                <a:gd name="T33" fmla="*/ 114 h 766"/>
                <a:gd name="T34" fmla="*/ 454 w 1276"/>
                <a:gd name="T35" fmla="*/ 142 h 766"/>
                <a:gd name="T36" fmla="*/ 454 w 1276"/>
                <a:gd name="T37" fmla="*/ 114 h 766"/>
                <a:gd name="T38" fmla="*/ 369 w 1276"/>
                <a:gd name="T39" fmla="*/ 170 h 766"/>
                <a:gd name="T40" fmla="*/ 397 w 1276"/>
                <a:gd name="T41" fmla="*/ 199 h 766"/>
                <a:gd name="T42" fmla="*/ 397 w 1276"/>
                <a:gd name="T43" fmla="*/ 255 h 766"/>
                <a:gd name="T44" fmla="*/ 312 w 1276"/>
                <a:gd name="T45" fmla="*/ 312 h 766"/>
                <a:gd name="T46" fmla="*/ 256 w 1276"/>
                <a:gd name="T47" fmla="*/ 312 h 766"/>
                <a:gd name="T48" fmla="*/ 256 w 1276"/>
                <a:gd name="T49" fmla="*/ 369 h 766"/>
                <a:gd name="T50" fmla="*/ 142 w 1276"/>
                <a:gd name="T51" fmla="*/ 312 h 766"/>
                <a:gd name="T52" fmla="*/ 0 w 1276"/>
                <a:gd name="T53" fmla="*/ 369 h 766"/>
                <a:gd name="T54" fmla="*/ 85 w 1276"/>
                <a:gd name="T55" fmla="*/ 397 h 766"/>
                <a:gd name="T56" fmla="*/ 85 w 1276"/>
                <a:gd name="T57" fmla="*/ 454 h 766"/>
                <a:gd name="T58" fmla="*/ 114 w 1276"/>
                <a:gd name="T59" fmla="*/ 510 h 766"/>
                <a:gd name="T60" fmla="*/ 85 w 1276"/>
                <a:gd name="T61" fmla="*/ 539 h 766"/>
                <a:gd name="T62" fmla="*/ 85 w 1276"/>
                <a:gd name="T63" fmla="*/ 596 h 766"/>
                <a:gd name="T64" fmla="*/ 142 w 1276"/>
                <a:gd name="T65" fmla="*/ 567 h 766"/>
                <a:gd name="T66" fmla="*/ 171 w 1276"/>
                <a:gd name="T67" fmla="*/ 624 h 766"/>
                <a:gd name="T68" fmla="*/ 142 w 1276"/>
                <a:gd name="T69" fmla="*/ 681 h 766"/>
                <a:gd name="T70" fmla="*/ 199 w 1276"/>
                <a:gd name="T71" fmla="*/ 709 h 766"/>
                <a:gd name="T72" fmla="*/ 256 w 1276"/>
                <a:gd name="T73" fmla="*/ 709 h 766"/>
                <a:gd name="T74" fmla="*/ 341 w 1276"/>
                <a:gd name="T75" fmla="*/ 737 h 766"/>
                <a:gd name="T76" fmla="*/ 369 w 1276"/>
                <a:gd name="T77" fmla="*/ 709 h 766"/>
                <a:gd name="T78" fmla="*/ 341 w 1276"/>
                <a:gd name="T79" fmla="*/ 624 h 766"/>
                <a:gd name="T80" fmla="*/ 369 w 1276"/>
                <a:gd name="T81" fmla="*/ 624 h 766"/>
                <a:gd name="T82" fmla="*/ 397 w 1276"/>
                <a:gd name="T83" fmla="*/ 681 h 766"/>
                <a:gd name="T84" fmla="*/ 454 w 1276"/>
                <a:gd name="T85" fmla="*/ 709 h 766"/>
                <a:gd name="T86" fmla="*/ 511 w 1276"/>
                <a:gd name="T87" fmla="*/ 681 h 766"/>
                <a:gd name="T88" fmla="*/ 539 w 1276"/>
                <a:gd name="T89" fmla="*/ 766 h 766"/>
                <a:gd name="T90" fmla="*/ 596 w 1276"/>
                <a:gd name="T91" fmla="*/ 737 h 766"/>
                <a:gd name="T92" fmla="*/ 652 w 1276"/>
                <a:gd name="T93" fmla="*/ 766 h 766"/>
                <a:gd name="T94" fmla="*/ 681 w 1276"/>
                <a:gd name="T95" fmla="*/ 709 h 766"/>
                <a:gd name="T96" fmla="*/ 766 w 1276"/>
                <a:gd name="T97" fmla="*/ 709 h 766"/>
                <a:gd name="T98" fmla="*/ 794 w 1276"/>
                <a:gd name="T99" fmla="*/ 737 h 766"/>
                <a:gd name="T100" fmla="*/ 908 w 1276"/>
                <a:gd name="T101" fmla="*/ 709 h 766"/>
                <a:gd name="T102" fmla="*/ 879 w 1276"/>
                <a:gd name="T103" fmla="*/ 652 h 766"/>
                <a:gd name="T104" fmla="*/ 936 w 1276"/>
                <a:gd name="T105" fmla="*/ 510 h 766"/>
                <a:gd name="T106" fmla="*/ 993 w 1276"/>
                <a:gd name="T107" fmla="*/ 482 h 766"/>
                <a:gd name="T108" fmla="*/ 964 w 1276"/>
                <a:gd name="T109" fmla="*/ 425 h 766"/>
                <a:gd name="T110" fmla="*/ 993 w 1276"/>
                <a:gd name="T111" fmla="*/ 397 h 766"/>
                <a:gd name="T112" fmla="*/ 1078 w 1276"/>
                <a:gd name="T113" fmla="*/ 397 h 766"/>
                <a:gd name="T114" fmla="*/ 1276 w 1276"/>
                <a:gd name="T115" fmla="*/ 284 h 766"/>
                <a:gd name="T116" fmla="*/ 1219 w 1276"/>
                <a:gd name="T117" fmla="*/ 227 h 766"/>
                <a:gd name="T118" fmla="*/ 1163 w 1276"/>
                <a:gd name="T119" fmla="*/ 227 h 766"/>
                <a:gd name="T120" fmla="*/ 1191 w 1276"/>
                <a:gd name="T121" fmla="*/ 142 h 766"/>
                <a:gd name="T122" fmla="*/ 1191 w 1276"/>
                <a:gd name="T123" fmla="*/ 29 h 766"/>
                <a:gd name="T124" fmla="*/ 1163 w 1276"/>
                <a:gd name="T125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6" h="766">
                  <a:moveTo>
                    <a:pt x="1163" y="0"/>
                  </a:moveTo>
                  <a:lnTo>
                    <a:pt x="1134" y="29"/>
                  </a:lnTo>
                  <a:lnTo>
                    <a:pt x="1078" y="29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936" y="57"/>
                  </a:lnTo>
                  <a:lnTo>
                    <a:pt x="908" y="85"/>
                  </a:lnTo>
                  <a:lnTo>
                    <a:pt x="823" y="57"/>
                  </a:lnTo>
                  <a:lnTo>
                    <a:pt x="794" y="85"/>
                  </a:lnTo>
                  <a:lnTo>
                    <a:pt x="738" y="29"/>
                  </a:lnTo>
                  <a:lnTo>
                    <a:pt x="681" y="29"/>
                  </a:lnTo>
                  <a:lnTo>
                    <a:pt x="652" y="85"/>
                  </a:lnTo>
                  <a:lnTo>
                    <a:pt x="624" y="85"/>
                  </a:lnTo>
                  <a:lnTo>
                    <a:pt x="624" y="114"/>
                  </a:lnTo>
                  <a:lnTo>
                    <a:pt x="539" y="85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454" y="114"/>
                  </a:lnTo>
                  <a:lnTo>
                    <a:pt x="369" y="170"/>
                  </a:lnTo>
                  <a:lnTo>
                    <a:pt x="397" y="199"/>
                  </a:lnTo>
                  <a:lnTo>
                    <a:pt x="397" y="255"/>
                  </a:lnTo>
                  <a:lnTo>
                    <a:pt x="312" y="312"/>
                  </a:lnTo>
                  <a:lnTo>
                    <a:pt x="256" y="312"/>
                  </a:lnTo>
                  <a:lnTo>
                    <a:pt x="256" y="369"/>
                  </a:lnTo>
                  <a:lnTo>
                    <a:pt x="142" y="312"/>
                  </a:lnTo>
                  <a:lnTo>
                    <a:pt x="0" y="369"/>
                  </a:lnTo>
                  <a:lnTo>
                    <a:pt x="85" y="397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85" y="539"/>
                  </a:lnTo>
                  <a:lnTo>
                    <a:pt x="85" y="596"/>
                  </a:lnTo>
                  <a:lnTo>
                    <a:pt x="142" y="567"/>
                  </a:lnTo>
                  <a:lnTo>
                    <a:pt x="171" y="624"/>
                  </a:lnTo>
                  <a:lnTo>
                    <a:pt x="142" y="681"/>
                  </a:lnTo>
                  <a:lnTo>
                    <a:pt x="199" y="709"/>
                  </a:lnTo>
                  <a:lnTo>
                    <a:pt x="256" y="709"/>
                  </a:lnTo>
                  <a:lnTo>
                    <a:pt x="341" y="737"/>
                  </a:lnTo>
                  <a:lnTo>
                    <a:pt x="369" y="709"/>
                  </a:lnTo>
                  <a:lnTo>
                    <a:pt x="341" y="624"/>
                  </a:lnTo>
                  <a:lnTo>
                    <a:pt x="369" y="624"/>
                  </a:lnTo>
                  <a:lnTo>
                    <a:pt x="397" y="681"/>
                  </a:lnTo>
                  <a:lnTo>
                    <a:pt x="454" y="709"/>
                  </a:lnTo>
                  <a:lnTo>
                    <a:pt x="511" y="681"/>
                  </a:lnTo>
                  <a:lnTo>
                    <a:pt x="539" y="766"/>
                  </a:lnTo>
                  <a:lnTo>
                    <a:pt x="596" y="737"/>
                  </a:lnTo>
                  <a:lnTo>
                    <a:pt x="652" y="766"/>
                  </a:lnTo>
                  <a:lnTo>
                    <a:pt x="681" y="709"/>
                  </a:lnTo>
                  <a:lnTo>
                    <a:pt x="766" y="709"/>
                  </a:lnTo>
                  <a:lnTo>
                    <a:pt x="794" y="737"/>
                  </a:lnTo>
                  <a:lnTo>
                    <a:pt x="908" y="709"/>
                  </a:lnTo>
                  <a:lnTo>
                    <a:pt x="879" y="652"/>
                  </a:lnTo>
                  <a:lnTo>
                    <a:pt x="936" y="510"/>
                  </a:lnTo>
                  <a:lnTo>
                    <a:pt x="993" y="482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78" y="397"/>
                  </a:lnTo>
                  <a:lnTo>
                    <a:pt x="1276" y="284"/>
                  </a:lnTo>
                  <a:lnTo>
                    <a:pt x="1219" y="227"/>
                  </a:lnTo>
                  <a:lnTo>
                    <a:pt x="1163" y="227"/>
                  </a:lnTo>
                  <a:lnTo>
                    <a:pt x="1191" y="142"/>
                  </a:lnTo>
                  <a:lnTo>
                    <a:pt x="1191" y="29"/>
                  </a:lnTo>
                  <a:lnTo>
                    <a:pt x="1163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4101" y="5790"/>
              <a:ext cx="1078" cy="992"/>
            </a:xfrm>
            <a:custGeom>
              <a:avLst/>
              <a:gdLst>
                <a:gd name="T0" fmla="*/ 312 w 1078"/>
                <a:gd name="T1" fmla="*/ 935 h 992"/>
                <a:gd name="T2" fmla="*/ 227 w 1078"/>
                <a:gd name="T3" fmla="*/ 708 h 992"/>
                <a:gd name="T4" fmla="*/ 227 w 1078"/>
                <a:gd name="T5" fmla="*/ 623 h 992"/>
                <a:gd name="T6" fmla="*/ 170 w 1078"/>
                <a:gd name="T7" fmla="*/ 623 h 992"/>
                <a:gd name="T8" fmla="*/ 142 w 1078"/>
                <a:gd name="T9" fmla="*/ 680 h 992"/>
                <a:gd name="T10" fmla="*/ 114 w 1078"/>
                <a:gd name="T11" fmla="*/ 652 h 992"/>
                <a:gd name="T12" fmla="*/ 29 w 1078"/>
                <a:gd name="T13" fmla="*/ 482 h 992"/>
                <a:gd name="T14" fmla="*/ 29 w 1078"/>
                <a:gd name="T15" fmla="*/ 425 h 992"/>
                <a:gd name="T16" fmla="*/ 0 w 1078"/>
                <a:gd name="T17" fmla="*/ 368 h 992"/>
                <a:gd name="T18" fmla="*/ 57 w 1078"/>
                <a:gd name="T19" fmla="*/ 226 h 992"/>
                <a:gd name="T20" fmla="*/ 114 w 1078"/>
                <a:gd name="T21" fmla="*/ 198 h 992"/>
                <a:gd name="T22" fmla="*/ 85 w 1078"/>
                <a:gd name="T23" fmla="*/ 141 h 992"/>
                <a:gd name="T24" fmla="*/ 114 w 1078"/>
                <a:gd name="T25" fmla="*/ 113 h 992"/>
                <a:gd name="T26" fmla="*/ 199 w 1078"/>
                <a:gd name="T27" fmla="*/ 113 h 992"/>
                <a:gd name="T28" fmla="*/ 397 w 1078"/>
                <a:gd name="T29" fmla="*/ 0 h 992"/>
                <a:gd name="T30" fmla="*/ 397 w 1078"/>
                <a:gd name="T31" fmla="*/ 85 h 992"/>
                <a:gd name="T32" fmla="*/ 454 w 1078"/>
                <a:gd name="T33" fmla="*/ 141 h 992"/>
                <a:gd name="T34" fmla="*/ 567 w 1078"/>
                <a:gd name="T35" fmla="*/ 85 h 992"/>
                <a:gd name="T36" fmla="*/ 681 w 1078"/>
                <a:gd name="T37" fmla="*/ 141 h 992"/>
                <a:gd name="T38" fmla="*/ 709 w 1078"/>
                <a:gd name="T39" fmla="*/ 113 h 992"/>
                <a:gd name="T40" fmla="*/ 907 w 1078"/>
                <a:gd name="T41" fmla="*/ 170 h 992"/>
                <a:gd name="T42" fmla="*/ 1049 w 1078"/>
                <a:gd name="T43" fmla="*/ 113 h 992"/>
                <a:gd name="T44" fmla="*/ 936 w 1078"/>
                <a:gd name="T45" fmla="*/ 226 h 992"/>
                <a:gd name="T46" fmla="*/ 822 w 1078"/>
                <a:gd name="T47" fmla="*/ 226 h 992"/>
                <a:gd name="T48" fmla="*/ 766 w 1078"/>
                <a:gd name="T49" fmla="*/ 255 h 992"/>
                <a:gd name="T50" fmla="*/ 822 w 1078"/>
                <a:gd name="T51" fmla="*/ 312 h 992"/>
                <a:gd name="T52" fmla="*/ 907 w 1078"/>
                <a:gd name="T53" fmla="*/ 340 h 992"/>
                <a:gd name="T54" fmla="*/ 907 w 1078"/>
                <a:gd name="T55" fmla="*/ 397 h 992"/>
                <a:gd name="T56" fmla="*/ 993 w 1078"/>
                <a:gd name="T57" fmla="*/ 368 h 992"/>
                <a:gd name="T58" fmla="*/ 1021 w 1078"/>
                <a:gd name="T59" fmla="*/ 425 h 992"/>
                <a:gd name="T60" fmla="*/ 1078 w 1078"/>
                <a:gd name="T61" fmla="*/ 453 h 992"/>
                <a:gd name="T62" fmla="*/ 964 w 1078"/>
                <a:gd name="T63" fmla="*/ 482 h 992"/>
                <a:gd name="T64" fmla="*/ 936 w 1078"/>
                <a:gd name="T65" fmla="*/ 538 h 992"/>
                <a:gd name="T66" fmla="*/ 851 w 1078"/>
                <a:gd name="T67" fmla="*/ 453 h 992"/>
                <a:gd name="T68" fmla="*/ 737 w 1078"/>
                <a:gd name="T69" fmla="*/ 453 h 992"/>
                <a:gd name="T70" fmla="*/ 681 w 1078"/>
                <a:gd name="T71" fmla="*/ 397 h 992"/>
                <a:gd name="T72" fmla="*/ 681 w 1078"/>
                <a:gd name="T73" fmla="*/ 567 h 992"/>
                <a:gd name="T74" fmla="*/ 851 w 1078"/>
                <a:gd name="T75" fmla="*/ 567 h 992"/>
                <a:gd name="T76" fmla="*/ 907 w 1078"/>
                <a:gd name="T77" fmla="*/ 623 h 992"/>
                <a:gd name="T78" fmla="*/ 794 w 1078"/>
                <a:gd name="T79" fmla="*/ 652 h 992"/>
                <a:gd name="T80" fmla="*/ 709 w 1078"/>
                <a:gd name="T81" fmla="*/ 652 h 992"/>
                <a:gd name="T82" fmla="*/ 681 w 1078"/>
                <a:gd name="T83" fmla="*/ 680 h 992"/>
                <a:gd name="T84" fmla="*/ 794 w 1078"/>
                <a:gd name="T85" fmla="*/ 737 h 992"/>
                <a:gd name="T86" fmla="*/ 822 w 1078"/>
                <a:gd name="T87" fmla="*/ 765 h 992"/>
                <a:gd name="T88" fmla="*/ 737 w 1078"/>
                <a:gd name="T89" fmla="*/ 822 h 992"/>
                <a:gd name="T90" fmla="*/ 624 w 1078"/>
                <a:gd name="T91" fmla="*/ 822 h 992"/>
                <a:gd name="T92" fmla="*/ 624 w 1078"/>
                <a:gd name="T93" fmla="*/ 737 h 992"/>
                <a:gd name="T94" fmla="*/ 567 w 1078"/>
                <a:gd name="T95" fmla="*/ 793 h 992"/>
                <a:gd name="T96" fmla="*/ 511 w 1078"/>
                <a:gd name="T97" fmla="*/ 765 h 992"/>
                <a:gd name="T98" fmla="*/ 482 w 1078"/>
                <a:gd name="T99" fmla="*/ 822 h 992"/>
                <a:gd name="T100" fmla="*/ 426 w 1078"/>
                <a:gd name="T101" fmla="*/ 793 h 992"/>
                <a:gd name="T102" fmla="*/ 397 w 1078"/>
                <a:gd name="T103" fmla="*/ 822 h 992"/>
                <a:gd name="T104" fmla="*/ 426 w 1078"/>
                <a:gd name="T105" fmla="*/ 623 h 992"/>
                <a:gd name="T106" fmla="*/ 369 w 1078"/>
                <a:gd name="T107" fmla="*/ 623 h 992"/>
                <a:gd name="T108" fmla="*/ 369 w 1078"/>
                <a:gd name="T109" fmla="*/ 737 h 992"/>
                <a:gd name="T110" fmla="*/ 312 w 1078"/>
                <a:gd name="T111" fmla="*/ 793 h 992"/>
                <a:gd name="T112" fmla="*/ 397 w 1078"/>
                <a:gd name="T113" fmla="*/ 850 h 992"/>
                <a:gd name="T114" fmla="*/ 454 w 1078"/>
                <a:gd name="T115" fmla="*/ 992 h 992"/>
                <a:gd name="T116" fmla="*/ 397 w 1078"/>
                <a:gd name="T117" fmla="*/ 964 h 992"/>
                <a:gd name="T118" fmla="*/ 369 w 1078"/>
                <a:gd name="T119" fmla="*/ 935 h 992"/>
                <a:gd name="T120" fmla="*/ 312 w 1078"/>
                <a:gd name="T121" fmla="*/ 93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8" h="992">
                  <a:moveTo>
                    <a:pt x="312" y="935"/>
                  </a:moveTo>
                  <a:lnTo>
                    <a:pt x="227" y="708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42" y="680"/>
                  </a:lnTo>
                  <a:lnTo>
                    <a:pt x="114" y="652"/>
                  </a:lnTo>
                  <a:lnTo>
                    <a:pt x="29" y="482"/>
                  </a:lnTo>
                  <a:lnTo>
                    <a:pt x="29" y="425"/>
                  </a:lnTo>
                  <a:lnTo>
                    <a:pt x="0" y="368"/>
                  </a:lnTo>
                  <a:lnTo>
                    <a:pt x="57" y="226"/>
                  </a:lnTo>
                  <a:lnTo>
                    <a:pt x="114" y="198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99" y="113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454" y="141"/>
                  </a:lnTo>
                  <a:lnTo>
                    <a:pt x="567" y="85"/>
                  </a:lnTo>
                  <a:lnTo>
                    <a:pt x="681" y="141"/>
                  </a:lnTo>
                  <a:lnTo>
                    <a:pt x="709" y="113"/>
                  </a:lnTo>
                  <a:lnTo>
                    <a:pt x="907" y="170"/>
                  </a:lnTo>
                  <a:lnTo>
                    <a:pt x="1049" y="113"/>
                  </a:lnTo>
                  <a:lnTo>
                    <a:pt x="936" y="226"/>
                  </a:lnTo>
                  <a:lnTo>
                    <a:pt x="822" y="226"/>
                  </a:lnTo>
                  <a:lnTo>
                    <a:pt x="766" y="255"/>
                  </a:lnTo>
                  <a:lnTo>
                    <a:pt x="822" y="312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993" y="368"/>
                  </a:lnTo>
                  <a:lnTo>
                    <a:pt x="1021" y="425"/>
                  </a:lnTo>
                  <a:lnTo>
                    <a:pt x="1078" y="453"/>
                  </a:lnTo>
                  <a:lnTo>
                    <a:pt x="964" y="482"/>
                  </a:lnTo>
                  <a:lnTo>
                    <a:pt x="936" y="538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851" y="567"/>
                  </a:lnTo>
                  <a:lnTo>
                    <a:pt x="907" y="623"/>
                  </a:lnTo>
                  <a:lnTo>
                    <a:pt x="794" y="652"/>
                  </a:lnTo>
                  <a:lnTo>
                    <a:pt x="709" y="652"/>
                  </a:lnTo>
                  <a:lnTo>
                    <a:pt x="681" y="680"/>
                  </a:lnTo>
                  <a:lnTo>
                    <a:pt x="794" y="737"/>
                  </a:lnTo>
                  <a:lnTo>
                    <a:pt x="822" y="765"/>
                  </a:lnTo>
                  <a:lnTo>
                    <a:pt x="737" y="822"/>
                  </a:lnTo>
                  <a:lnTo>
                    <a:pt x="624" y="822"/>
                  </a:lnTo>
                  <a:lnTo>
                    <a:pt x="624" y="737"/>
                  </a:lnTo>
                  <a:lnTo>
                    <a:pt x="567" y="793"/>
                  </a:lnTo>
                  <a:lnTo>
                    <a:pt x="511" y="765"/>
                  </a:lnTo>
                  <a:lnTo>
                    <a:pt x="482" y="822"/>
                  </a:lnTo>
                  <a:lnTo>
                    <a:pt x="426" y="793"/>
                  </a:lnTo>
                  <a:lnTo>
                    <a:pt x="397" y="822"/>
                  </a:lnTo>
                  <a:lnTo>
                    <a:pt x="426" y="623"/>
                  </a:lnTo>
                  <a:lnTo>
                    <a:pt x="369" y="623"/>
                  </a:lnTo>
                  <a:lnTo>
                    <a:pt x="369" y="737"/>
                  </a:lnTo>
                  <a:lnTo>
                    <a:pt x="312" y="793"/>
                  </a:lnTo>
                  <a:lnTo>
                    <a:pt x="397" y="850"/>
                  </a:lnTo>
                  <a:lnTo>
                    <a:pt x="454" y="992"/>
                  </a:lnTo>
                  <a:lnTo>
                    <a:pt x="397" y="964"/>
                  </a:lnTo>
                  <a:lnTo>
                    <a:pt x="369" y="935"/>
                  </a:lnTo>
                  <a:lnTo>
                    <a:pt x="312" y="93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4243" y="4854"/>
              <a:ext cx="1191" cy="1106"/>
            </a:xfrm>
            <a:custGeom>
              <a:avLst/>
              <a:gdLst>
                <a:gd name="T0" fmla="*/ 227 w 1191"/>
                <a:gd name="T1" fmla="*/ 28 h 1106"/>
                <a:gd name="T2" fmla="*/ 57 w 1191"/>
                <a:gd name="T3" fmla="*/ 28 h 1106"/>
                <a:gd name="T4" fmla="*/ 28 w 1191"/>
                <a:gd name="T5" fmla="*/ 85 h 1106"/>
                <a:gd name="T6" fmla="*/ 28 w 1191"/>
                <a:gd name="T7" fmla="*/ 369 h 1106"/>
                <a:gd name="T8" fmla="*/ 57 w 1191"/>
                <a:gd name="T9" fmla="*/ 425 h 1106"/>
                <a:gd name="T10" fmla="*/ 85 w 1191"/>
                <a:gd name="T11" fmla="*/ 510 h 1106"/>
                <a:gd name="T12" fmla="*/ 142 w 1191"/>
                <a:gd name="T13" fmla="*/ 652 h 1106"/>
                <a:gd name="T14" fmla="*/ 170 w 1191"/>
                <a:gd name="T15" fmla="*/ 794 h 1106"/>
                <a:gd name="T16" fmla="*/ 198 w 1191"/>
                <a:gd name="T17" fmla="*/ 879 h 1106"/>
                <a:gd name="T18" fmla="*/ 255 w 1191"/>
                <a:gd name="T19" fmla="*/ 1021 h 1106"/>
                <a:gd name="T20" fmla="*/ 425 w 1191"/>
                <a:gd name="T21" fmla="*/ 1021 h 1106"/>
                <a:gd name="T22" fmla="*/ 567 w 1191"/>
                <a:gd name="T23" fmla="*/ 1049 h 1106"/>
                <a:gd name="T24" fmla="*/ 907 w 1191"/>
                <a:gd name="T25" fmla="*/ 1049 h 1106"/>
                <a:gd name="T26" fmla="*/ 794 w 1191"/>
                <a:gd name="T27" fmla="*/ 1021 h 1106"/>
                <a:gd name="T28" fmla="*/ 709 w 1191"/>
                <a:gd name="T29" fmla="*/ 964 h 1106"/>
                <a:gd name="T30" fmla="*/ 794 w 1191"/>
                <a:gd name="T31" fmla="*/ 964 h 1106"/>
                <a:gd name="T32" fmla="*/ 822 w 1191"/>
                <a:gd name="T33" fmla="*/ 907 h 1106"/>
                <a:gd name="T34" fmla="*/ 936 w 1191"/>
                <a:gd name="T35" fmla="*/ 879 h 1106"/>
                <a:gd name="T36" fmla="*/ 964 w 1191"/>
                <a:gd name="T37" fmla="*/ 907 h 1106"/>
                <a:gd name="T38" fmla="*/ 1021 w 1191"/>
                <a:gd name="T39" fmla="*/ 794 h 1106"/>
                <a:gd name="T40" fmla="*/ 1049 w 1191"/>
                <a:gd name="T41" fmla="*/ 709 h 1106"/>
                <a:gd name="T42" fmla="*/ 964 w 1191"/>
                <a:gd name="T43" fmla="*/ 737 h 1106"/>
                <a:gd name="T44" fmla="*/ 907 w 1191"/>
                <a:gd name="T45" fmla="*/ 737 h 1106"/>
                <a:gd name="T46" fmla="*/ 851 w 1191"/>
                <a:gd name="T47" fmla="*/ 681 h 1106"/>
                <a:gd name="T48" fmla="*/ 936 w 1191"/>
                <a:gd name="T49" fmla="*/ 681 h 1106"/>
                <a:gd name="T50" fmla="*/ 907 w 1191"/>
                <a:gd name="T51" fmla="*/ 567 h 1106"/>
                <a:gd name="T52" fmla="*/ 794 w 1191"/>
                <a:gd name="T53" fmla="*/ 482 h 1106"/>
                <a:gd name="T54" fmla="*/ 992 w 1191"/>
                <a:gd name="T55" fmla="*/ 454 h 1106"/>
                <a:gd name="T56" fmla="*/ 1191 w 1191"/>
                <a:gd name="T57" fmla="*/ 284 h 1106"/>
                <a:gd name="T58" fmla="*/ 1049 w 1191"/>
                <a:gd name="T59" fmla="*/ 312 h 1106"/>
                <a:gd name="T60" fmla="*/ 936 w 1191"/>
                <a:gd name="T61" fmla="*/ 369 h 1106"/>
                <a:gd name="T62" fmla="*/ 851 w 1191"/>
                <a:gd name="T63" fmla="*/ 369 h 1106"/>
                <a:gd name="T64" fmla="*/ 879 w 1191"/>
                <a:gd name="T65" fmla="*/ 312 h 1106"/>
                <a:gd name="T66" fmla="*/ 765 w 1191"/>
                <a:gd name="T67" fmla="*/ 312 h 1106"/>
                <a:gd name="T68" fmla="*/ 482 w 1191"/>
                <a:gd name="T69" fmla="*/ 199 h 1106"/>
                <a:gd name="T70" fmla="*/ 312 w 1191"/>
                <a:gd name="T71" fmla="*/ 85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91" h="1106">
                  <a:moveTo>
                    <a:pt x="284" y="0"/>
                  </a:moveTo>
                  <a:lnTo>
                    <a:pt x="227" y="28"/>
                  </a:lnTo>
                  <a:lnTo>
                    <a:pt x="113" y="0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28" y="85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42" y="425"/>
                  </a:lnTo>
                  <a:lnTo>
                    <a:pt x="85" y="510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142" y="879"/>
                  </a:lnTo>
                  <a:lnTo>
                    <a:pt x="198" y="879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312" y="1077"/>
                  </a:lnTo>
                  <a:lnTo>
                    <a:pt x="425" y="1021"/>
                  </a:lnTo>
                  <a:lnTo>
                    <a:pt x="539" y="1077"/>
                  </a:lnTo>
                  <a:lnTo>
                    <a:pt x="567" y="1049"/>
                  </a:lnTo>
                  <a:lnTo>
                    <a:pt x="765" y="1106"/>
                  </a:lnTo>
                  <a:lnTo>
                    <a:pt x="907" y="1049"/>
                  </a:lnTo>
                  <a:lnTo>
                    <a:pt x="936" y="992"/>
                  </a:lnTo>
                  <a:lnTo>
                    <a:pt x="794" y="1021"/>
                  </a:lnTo>
                  <a:lnTo>
                    <a:pt x="737" y="992"/>
                  </a:lnTo>
                  <a:lnTo>
                    <a:pt x="709" y="964"/>
                  </a:lnTo>
                  <a:lnTo>
                    <a:pt x="737" y="907"/>
                  </a:lnTo>
                  <a:lnTo>
                    <a:pt x="794" y="964"/>
                  </a:lnTo>
                  <a:lnTo>
                    <a:pt x="822" y="936"/>
                  </a:lnTo>
                  <a:lnTo>
                    <a:pt x="822" y="907"/>
                  </a:lnTo>
                  <a:lnTo>
                    <a:pt x="879" y="907"/>
                  </a:lnTo>
                  <a:lnTo>
                    <a:pt x="936" y="879"/>
                  </a:lnTo>
                  <a:lnTo>
                    <a:pt x="964" y="851"/>
                  </a:lnTo>
                  <a:lnTo>
                    <a:pt x="964" y="907"/>
                  </a:lnTo>
                  <a:lnTo>
                    <a:pt x="1021" y="851"/>
                  </a:lnTo>
                  <a:lnTo>
                    <a:pt x="1021" y="794"/>
                  </a:lnTo>
                  <a:lnTo>
                    <a:pt x="1106" y="737"/>
                  </a:lnTo>
                  <a:lnTo>
                    <a:pt x="1049" y="709"/>
                  </a:lnTo>
                  <a:lnTo>
                    <a:pt x="992" y="766"/>
                  </a:lnTo>
                  <a:lnTo>
                    <a:pt x="964" y="737"/>
                  </a:lnTo>
                  <a:lnTo>
                    <a:pt x="936" y="794"/>
                  </a:lnTo>
                  <a:lnTo>
                    <a:pt x="907" y="737"/>
                  </a:lnTo>
                  <a:lnTo>
                    <a:pt x="851" y="737"/>
                  </a:lnTo>
                  <a:lnTo>
                    <a:pt x="851" y="681"/>
                  </a:lnTo>
                  <a:lnTo>
                    <a:pt x="822" y="652"/>
                  </a:lnTo>
                  <a:lnTo>
                    <a:pt x="936" y="681"/>
                  </a:lnTo>
                  <a:lnTo>
                    <a:pt x="964" y="652"/>
                  </a:lnTo>
                  <a:lnTo>
                    <a:pt x="907" y="567"/>
                  </a:lnTo>
                  <a:lnTo>
                    <a:pt x="794" y="510"/>
                  </a:lnTo>
                  <a:lnTo>
                    <a:pt x="794" y="482"/>
                  </a:lnTo>
                  <a:lnTo>
                    <a:pt x="907" y="482"/>
                  </a:lnTo>
                  <a:lnTo>
                    <a:pt x="992" y="454"/>
                  </a:lnTo>
                  <a:lnTo>
                    <a:pt x="1106" y="454"/>
                  </a:lnTo>
                  <a:lnTo>
                    <a:pt x="1191" y="284"/>
                  </a:lnTo>
                  <a:lnTo>
                    <a:pt x="1077" y="340"/>
                  </a:lnTo>
                  <a:lnTo>
                    <a:pt x="1049" y="312"/>
                  </a:lnTo>
                  <a:lnTo>
                    <a:pt x="992" y="369"/>
                  </a:lnTo>
                  <a:lnTo>
                    <a:pt x="936" y="369"/>
                  </a:lnTo>
                  <a:lnTo>
                    <a:pt x="907" y="369"/>
                  </a:lnTo>
                  <a:lnTo>
                    <a:pt x="851" y="369"/>
                  </a:lnTo>
                  <a:lnTo>
                    <a:pt x="822" y="340"/>
                  </a:lnTo>
                  <a:lnTo>
                    <a:pt x="879" y="312"/>
                  </a:lnTo>
                  <a:lnTo>
                    <a:pt x="822" y="284"/>
                  </a:lnTo>
                  <a:lnTo>
                    <a:pt x="765" y="312"/>
                  </a:lnTo>
                  <a:lnTo>
                    <a:pt x="652" y="199"/>
                  </a:lnTo>
                  <a:lnTo>
                    <a:pt x="482" y="199"/>
                  </a:lnTo>
                  <a:lnTo>
                    <a:pt x="454" y="142"/>
                  </a:lnTo>
                  <a:lnTo>
                    <a:pt x="312" y="85"/>
                  </a:lnTo>
                  <a:lnTo>
                    <a:pt x="28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4413" y="4344"/>
              <a:ext cx="907" cy="822"/>
            </a:xfrm>
            <a:custGeom>
              <a:avLst/>
              <a:gdLst>
                <a:gd name="T0" fmla="*/ 709 w 907"/>
                <a:gd name="T1" fmla="*/ 822 h 822"/>
                <a:gd name="T2" fmla="*/ 652 w 907"/>
                <a:gd name="T3" fmla="*/ 794 h 822"/>
                <a:gd name="T4" fmla="*/ 595 w 907"/>
                <a:gd name="T5" fmla="*/ 822 h 822"/>
                <a:gd name="T6" fmla="*/ 482 w 907"/>
                <a:gd name="T7" fmla="*/ 709 h 822"/>
                <a:gd name="T8" fmla="*/ 312 w 907"/>
                <a:gd name="T9" fmla="*/ 709 h 822"/>
                <a:gd name="T10" fmla="*/ 284 w 907"/>
                <a:gd name="T11" fmla="*/ 652 h 822"/>
                <a:gd name="T12" fmla="*/ 142 w 907"/>
                <a:gd name="T13" fmla="*/ 595 h 822"/>
                <a:gd name="T14" fmla="*/ 114 w 907"/>
                <a:gd name="T15" fmla="*/ 510 h 822"/>
                <a:gd name="T16" fmla="*/ 142 w 907"/>
                <a:gd name="T17" fmla="*/ 482 h 822"/>
                <a:gd name="T18" fmla="*/ 114 w 907"/>
                <a:gd name="T19" fmla="*/ 453 h 822"/>
                <a:gd name="T20" fmla="*/ 57 w 907"/>
                <a:gd name="T21" fmla="*/ 453 h 822"/>
                <a:gd name="T22" fmla="*/ 57 w 907"/>
                <a:gd name="T23" fmla="*/ 368 h 822"/>
                <a:gd name="T24" fmla="*/ 28 w 907"/>
                <a:gd name="T25" fmla="*/ 255 h 822"/>
                <a:gd name="T26" fmla="*/ 0 w 907"/>
                <a:gd name="T27" fmla="*/ 198 h 822"/>
                <a:gd name="T28" fmla="*/ 28 w 907"/>
                <a:gd name="T29" fmla="*/ 57 h 822"/>
                <a:gd name="T30" fmla="*/ 85 w 907"/>
                <a:gd name="T31" fmla="*/ 85 h 822"/>
                <a:gd name="T32" fmla="*/ 142 w 907"/>
                <a:gd name="T33" fmla="*/ 0 h 822"/>
                <a:gd name="T34" fmla="*/ 284 w 907"/>
                <a:gd name="T35" fmla="*/ 85 h 822"/>
                <a:gd name="T36" fmla="*/ 369 w 907"/>
                <a:gd name="T37" fmla="*/ 198 h 822"/>
                <a:gd name="T38" fmla="*/ 369 w 907"/>
                <a:gd name="T39" fmla="*/ 255 h 822"/>
                <a:gd name="T40" fmla="*/ 482 w 907"/>
                <a:gd name="T41" fmla="*/ 283 h 822"/>
                <a:gd name="T42" fmla="*/ 539 w 907"/>
                <a:gd name="T43" fmla="*/ 425 h 822"/>
                <a:gd name="T44" fmla="*/ 539 w 907"/>
                <a:gd name="T45" fmla="*/ 482 h 822"/>
                <a:gd name="T46" fmla="*/ 652 w 907"/>
                <a:gd name="T47" fmla="*/ 567 h 822"/>
                <a:gd name="T48" fmla="*/ 766 w 907"/>
                <a:gd name="T49" fmla="*/ 538 h 822"/>
                <a:gd name="T50" fmla="*/ 851 w 907"/>
                <a:gd name="T51" fmla="*/ 567 h 822"/>
                <a:gd name="T52" fmla="*/ 794 w 907"/>
                <a:gd name="T53" fmla="*/ 652 h 822"/>
                <a:gd name="T54" fmla="*/ 851 w 907"/>
                <a:gd name="T55" fmla="*/ 680 h 822"/>
                <a:gd name="T56" fmla="*/ 907 w 907"/>
                <a:gd name="T57" fmla="*/ 652 h 822"/>
                <a:gd name="T58" fmla="*/ 907 w 907"/>
                <a:gd name="T59" fmla="*/ 709 h 822"/>
                <a:gd name="T60" fmla="*/ 879 w 907"/>
                <a:gd name="T61" fmla="*/ 765 h 822"/>
                <a:gd name="T62" fmla="*/ 822 w 907"/>
                <a:gd name="T63" fmla="*/ 794 h 822"/>
                <a:gd name="T64" fmla="*/ 709 w 907"/>
                <a:gd name="T65" fmla="*/ 765 h 822"/>
                <a:gd name="T66" fmla="*/ 709 w 907"/>
                <a:gd name="T6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822">
                  <a:moveTo>
                    <a:pt x="709" y="822"/>
                  </a:moveTo>
                  <a:lnTo>
                    <a:pt x="652" y="794"/>
                  </a:lnTo>
                  <a:lnTo>
                    <a:pt x="595" y="822"/>
                  </a:lnTo>
                  <a:lnTo>
                    <a:pt x="482" y="709"/>
                  </a:lnTo>
                  <a:lnTo>
                    <a:pt x="312" y="709"/>
                  </a:lnTo>
                  <a:lnTo>
                    <a:pt x="284" y="652"/>
                  </a:lnTo>
                  <a:lnTo>
                    <a:pt x="142" y="595"/>
                  </a:lnTo>
                  <a:lnTo>
                    <a:pt x="114" y="510"/>
                  </a:lnTo>
                  <a:lnTo>
                    <a:pt x="142" y="482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28" y="57"/>
                  </a:lnTo>
                  <a:lnTo>
                    <a:pt x="85" y="85"/>
                  </a:lnTo>
                  <a:lnTo>
                    <a:pt x="142" y="0"/>
                  </a:lnTo>
                  <a:lnTo>
                    <a:pt x="284" y="85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482" y="283"/>
                  </a:lnTo>
                  <a:lnTo>
                    <a:pt x="539" y="425"/>
                  </a:lnTo>
                  <a:lnTo>
                    <a:pt x="539" y="482"/>
                  </a:lnTo>
                  <a:lnTo>
                    <a:pt x="652" y="567"/>
                  </a:lnTo>
                  <a:lnTo>
                    <a:pt x="766" y="538"/>
                  </a:lnTo>
                  <a:lnTo>
                    <a:pt x="851" y="567"/>
                  </a:lnTo>
                  <a:lnTo>
                    <a:pt x="794" y="652"/>
                  </a:lnTo>
                  <a:lnTo>
                    <a:pt x="851" y="680"/>
                  </a:lnTo>
                  <a:lnTo>
                    <a:pt x="907" y="652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822" y="794"/>
                  </a:lnTo>
                  <a:lnTo>
                    <a:pt x="709" y="765"/>
                  </a:lnTo>
                  <a:lnTo>
                    <a:pt x="709" y="82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4555" y="4174"/>
              <a:ext cx="1106" cy="737"/>
            </a:xfrm>
            <a:custGeom>
              <a:avLst/>
              <a:gdLst>
                <a:gd name="T0" fmla="*/ 935 w 1106"/>
                <a:gd name="T1" fmla="*/ 283 h 737"/>
                <a:gd name="T2" fmla="*/ 935 w 1106"/>
                <a:gd name="T3" fmla="*/ 368 h 737"/>
                <a:gd name="T4" fmla="*/ 794 w 1106"/>
                <a:gd name="T5" fmla="*/ 340 h 737"/>
                <a:gd name="T6" fmla="*/ 709 w 1106"/>
                <a:gd name="T7" fmla="*/ 397 h 737"/>
                <a:gd name="T8" fmla="*/ 794 w 1106"/>
                <a:gd name="T9" fmla="*/ 567 h 737"/>
                <a:gd name="T10" fmla="*/ 822 w 1106"/>
                <a:gd name="T11" fmla="*/ 510 h 737"/>
                <a:gd name="T12" fmla="*/ 879 w 1106"/>
                <a:gd name="T13" fmla="*/ 538 h 737"/>
                <a:gd name="T14" fmla="*/ 907 w 1106"/>
                <a:gd name="T15" fmla="*/ 425 h 737"/>
                <a:gd name="T16" fmla="*/ 1020 w 1106"/>
                <a:gd name="T17" fmla="*/ 368 h 737"/>
                <a:gd name="T18" fmla="*/ 1106 w 1106"/>
                <a:gd name="T19" fmla="*/ 425 h 737"/>
                <a:gd name="T20" fmla="*/ 1020 w 1106"/>
                <a:gd name="T21" fmla="*/ 510 h 737"/>
                <a:gd name="T22" fmla="*/ 1049 w 1106"/>
                <a:gd name="T23" fmla="*/ 623 h 737"/>
                <a:gd name="T24" fmla="*/ 964 w 1106"/>
                <a:gd name="T25" fmla="*/ 680 h 737"/>
                <a:gd name="T26" fmla="*/ 935 w 1106"/>
                <a:gd name="T27" fmla="*/ 623 h 737"/>
                <a:gd name="T28" fmla="*/ 907 w 1106"/>
                <a:gd name="T29" fmla="*/ 623 h 737"/>
                <a:gd name="T30" fmla="*/ 907 w 1106"/>
                <a:gd name="T31" fmla="*/ 680 h 737"/>
                <a:gd name="T32" fmla="*/ 822 w 1106"/>
                <a:gd name="T33" fmla="*/ 708 h 737"/>
                <a:gd name="T34" fmla="*/ 794 w 1106"/>
                <a:gd name="T35" fmla="*/ 623 h 737"/>
                <a:gd name="T36" fmla="*/ 709 w 1106"/>
                <a:gd name="T37" fmla="*/ 737 h 737"/>
                <a:gd name="T38" fmla="*/ 624 w 1106"/>
                <a:gd name="T39" fmla="*/ 708 h 737"/>
                <a:gd name="T40" fmla="*/ 510 w 1106"/>
                <a:gd name="T41" fmla="*/ 737 h 737"/>
                <a:gd name="T42" fmla="*/ 397 w 1106"/>
                <a:gd name="T43" fmla="*/ 652 h 737"/>
                <a:gd name="T44" fmla="*/ 397 w 1106"/>
                <a:gd name="T45" fmla="*/ 595 h 737"/>
                <a:gd name="T46" fmla="*/ 340 w 1106"/>
                <a:gd name="T47" fmla="*/ 453 h 737"/>
                <a:gd name="T48" fmla="*/ 227 w 1106"/>
                <a:gd name="T49" fmla="*/ 425 h 737"/>
                <a:gd name="T50" fmla="*/ 227 w 1106"/>
                <a:gd name="T51" fmla="*/ 368 h 737"/>
                <a:gd name="T52" fmla="*/ 142 w 1106"/>
                <a:gd name="T53" fmla="*/ 255 h 737"/>
                <a:gd name="T54" fmla="*/ 0 w 1106"/>
                <a:gd name="T55" fmla="*/ 170 h 737"/>
                <a:gd name="T56" fmla="*/ 0 w 1106"/>
                <a:gd name="T57" fmla="*/ 113 h 737"/>
                <a:gd name="T58" fmla="*/ 113 w 1106"/>
                <a:gd name="T59" fmla="*/ 56 h 737"/>
                <a:gd name="T60" fmla="*/ 255 w 1106"/>
                <a:gd name="T61" fmla="*/ 28 h 737"/>
                <a:gd name="T62" fmla="*/ 283 w 1106"/>
                <a:gd name="T63" fmla="*/ 85 h 737"/>
                <a:gd name="T64" fmla="*/ 453 w 1106"/>
                <a:gd name="T65" fmla="*/ 0 h 737"/>
                <a:gd name="T66" fmla="*/ 539 w 1106"/>
                <a:gd name="T67" fmla="*/ 56 h 737"/>
                <a:gd name="T68" fmla="*/ 680 w 1106"/>
                <a:gd name="T69" fmla="*/ 56 h 737"/>
                <a:gd name="T70" fmla="*/ 794 w 1106"/>
                <a:gd name="T71" fmla="*/ 113 h 737"/>
                <a:gd name="T72" fmla="*/ 822 w 1106"/>
                <a:gd name="T73" fmla="*/ 198 h 737"/>
                <a:gd name="T74" fmla="*/ 850 w 1106"/>
                <a:gd name="T75" fmla="*/ 198 h 737"/>
                <a:gd name="T76" fmla="*/ 935 w 1106"/>
                <a:gd name="T77" fmla="*/ 28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6" h="737">
                  <a:moveTo>
                    <a:pt x="935" y="283"/>
                  </a:moveTo>
                  <a:lnTo>
                    <a:pt x="935" y="368"/>
                  </a:lnTo>
                  <a:lnTo>
                    <a:pt x="794" y="340"/>
                  </a:lnTo>
                  <a:lnTo>
                    <a:pt x="709" y="397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79" y="538"/>
                  </a:lnTo>
                  <a:lnTo>
                    <a:pt x="907" y="425"/>
                  </a:lnTo>
                  <a:lnTo>
                    <a:pt x="1020" y="368"/>
                  </a:lnTo>
                  <a:lnTo>
                    <a:pt x="1106" y="425"/>
                  </a:lnTo>
                  <a:lnTo>
                    <a:pt x="1020" y="510"/>
                  </a:lnTo>
                  <a:lnTo>
                    <a:pt x="1049" y="623"/>
                  </a:lnTo>
                  <a:lnTo>
                    <a:pt x="964" y="680"/>
                  </a:lnTo>
                  <a:lnTo>
                    <a:pt x="935" y="623"/>
                  </a:lnTo>
                  <a:lnTo>
                    <a:pt x="907" y="623"/>
                  </a:lnTo>
                  <a:lnTo>
                    <a:pt x="907" y="680"/>
                  </a:lnTo>
                  <a:lnTo>
                    <a:pt x="822" y="708"/>
                  </a:lnTo>
                  <a:lnTo>
                    <a:pt x="794" y="623"/>
                  </a:lnTo>
                  <a:lnTo>
                    <a:pt x="709" y="737"/>
                  </a:lnTo>
                  <a:lnTo>
                    <a:pt x="624" y="708"/>
                  </a:lnTo>
                  <a:lnTo>
                    <a:pt x="510" y="737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40" y="453"/>
                  </a:lnTo>
                  <a:lnTo>
                    <a:pt x="227" y="425"/>
                  </a:lnTo>
                  <a:lnTo>
                    <a:pt x="227" y="368"/>
                  </a:lnTo>
                  <a:lnTo>
                    <a:pt x="142" y="255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3" y="56"/>
                  </a:lnTo>
                  <a:lnTo>
                    <a:pt x="255" y="28"/>
                  </a:lnTo>
                  <a:lnTo>
                    <a:pt x="283" y="85"/>
                  </a:lnTo>
                  <a:lnTo>
                    <a:pt x="453" y="0"/>
                  </a:lnTo>
                  <a:lnTo>
                    <a:pt x="539" y="56"/>
                  </a:lnTo>
                  <a:lnTo>
                    <a:pt x="680" y="56"/>
                  </a:lnTo>
                  <a:lnTo>
                    <a:pt x="794" y="113"/>
                  </a:lnTo>
                  <a:lnTo>
                    <a:pt x="822" y="198"/>
                  </a:lnTo>
                  <a:lnTo>
                    <a:pt x="850" y="198"/>
                  </a:lnTo>
                  <a:lnTo>
                    <a:pt x="935" y="28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2" name="Group 301"/>
          <p:cNvGrpSpPr>
            <a:grpSpLocks/>
          </p:cNvGrpSpPr>
          <p:nvPr/>
        </p:nvGrpSpPr>
        <p:grpSpPr bwMode="auto">
          <a:xfrm>
            <a:off x="1178093" y="235033"/>
            <a:ext cx="7875588" cy="12241213"/>
            <a:chOff x="728" y="148"/>
            <a:chExt cx="4961" cy="7711"/>
          </a:xfrm>
        </p:grpSpPr>
        <p:sp>
          <p:nvSpPr>
            <p:cNvPr id="253" name="Freeform 259"/>
            <p:cNvSpPr>
              <a:spLocks/>
            </p:cNvSpPr>
            <p:nvPr/>
          </p:nvSpPr>
          <p:spPr bwMode="auto">
            <a:xfrm>
              <a:off x="1917" y="2500"/>
              <a:ext cx="1870" cy="1673"/>
            </a:xfrm>
            <a:custGeom>
              <a:avLst/>
              <a:gdLst>
                <a:gd name="T0" fmla="*/ 1276 w 1871"/>
                <a:gd name="T1" fmla="*/ 1616 h 1673"/>
                <a:gd name="T2" fmla="*/ 1134 w 1871"/>
                <a:gd name="T3" fmla="*/ 1616 h 1673"/>
                <a:gd name="T4" fmla="*/ 1078 w 1871"/>
                <a:gd name="T5" fmla="*/ 1559 h 1673"/>
                <a:gd name="T6" fmla="*/ 993 w 1871"/>
                <a:gd name="T7" fmla="*/ 1588 h 1673"/>
                <a:gd name="T8" fmla="*/ 737 w 1871"/>
                <a:gd name="T9" fmla="*/ 1503 h 1673"/>
                <a:gd name="T10" fmla="*/ 652 w 1871"/>
                <a:gd name="T11" fmla="*/ 1361 h 1673"/>
                <a:gd name="T12" fmla="*/ 482 w 1871"/>
                <a:gd name="T13" fmla="*/ 1276 h 1673"/>
                <a:gd name="T14" fmla="*/ 284 w 1871"/>
                <a:gd name="T15" fmla="*/ 1361 h 1673"/>
                <a:gd name="T16" fmla="*/ 199 w 1871"/>
                <a:gd name="T17" fmla="*/ 1304 h 1673"/>
                <a:gd name="T18" fmla="*/ 170 w 1871"/>
                <a:gd name="T19" fmla="*/ 1219 h 1673"/>
                <a:gd name="T20" fmla="*/ 85 w 1871"/>
                <a:gd name="T21" fmla="*/ 1276 h 1673"/>
                <a:gd name="T22" fmla="*/ 0 w 1871"/>
                <a:gd name="T23" fmla="*/ 1219 h 1673"/>
                <a:gd name="T24" fmla="*/ 57 w 1871"/>
                <a:gd name="T25" fmla="*/ 1077 h 1673"/>
                <a:gd name="T26" fmla="*/ 199 w 1871"/>
                <a:gd name="T27" fmla="*/ 1106 h 1673"/>
                <a:gd name="T28" fmla="*/ 284 w 1871"/>
                <a:gd name="T29" fmla="*/ 964 h 1673"/>
                <a:gd name="T30" fmla="*/ 341 w 1871"/>
                <a:gd name="T31" fmla="*/ 936 h 1673"/>
                <a:gd name="T32" fmla="*/ 454 w 1871"/>
                <a:gd name="T33" fmla="*/ 766 h 1673"/>
                <a:gd name="T34" fmla="*/ 596 w 1871"/>
                <a:gd name="T35" fmla="*/ 737 h 1673"/>
                <a:gd name="T36" fmla="*/ 596 w 1871"/>
                <a:gd name="T37" fmla="*/ 567 h 1673"/>
                <a:gd name="T38" fmla="*/ 567 w 1871"/>
                <a:gd name="T39" fmla="*/ 510 h 1673"/>
                <a:gd name="T40" fmla="*/ 482 w 1871"/>
                <a:gd name="T41" fmla="*/ 482 h 1673"/>
                <a:gd name="T42" fmla="*/ 426 w 1871"/>
                <a:gd name="T43" fmla="*/ 397 h 1673"/>
                <a:gd name="T44" fmla="*/ 426 w 1871"/>
                <a:gd name="T45" fmla="*/ 199 h 1673"/>
                <a:gd name="T46" fmla="*/ 539 w 1871"/>
                <a:gd name="T47" fmla="*/ 142 h 1673"/>
                <a:gd name="T48" fmla="*/ 567 w 1871"/>
                <a:gd name="T49" fmla="*/ 57 h 1673"/>
                <a:gd name="T50" fmla="*/ 624 w 1871"/>
                <a:gd name="T51" fmla="*/ 0 h 1673"/>
                <a:gd name="T52" fmla="*/ 709 w 1871"/>
                <a:gd name="T53" fmla="*/ 85 h 1673"/>
                <a:gd name="T54" fmla="*/ 936 w 1871"/>
                <a:gd name="T55" fmla="*/ 142 h 1673"/>
                <a:gd name="T56" fmla="*/ 993 w 1871"/>
                <a:gd name="T57" fmla="*/ 170 h 1673"/>
                <a:gd name="T58" fmla="*/ 1049 w 1871"/>
                <a:gd name="T59" fmla="*/ 312 h 1673"/>
                <a:gd name="T60" fmla="*/ 1021 w 1871"/>
                <a:gd name="T61" fmla="*/ 397 h 1673"/>
                <a:gd name="T62" fmla="*/ 1106 w 1871"/>
                <a:gd name="T63" fmla="*/ 425 h 1673"/>
                <a:gd name="T64" fmla="*/ 1191 w 1871"/>
                <a:gd name="T65" fmla="*/ 397 h 1673"/>
                <a:gd name="T66" fmla="*/ 1304 w 1871"/>
                <a:gd name="T67" fmla="*/ 340 h 1673"/>
                <a:gd name="T68" fmla="*/ 1446 w 1871"/>
                <a:gd name="T69" fmla="*/ 340 h 1673"/>
                <a:gd name="T70" fmla="*/ 1531 w 1871"/>
                <a:gd name="T71" fmla="*/ 369 h 1673"/>
                <a:gd name="T72" fmla="*/ 1588 w 1871"/>
                <a:gd name="T73" fmla="*/ 199 h 1673"/>
                <a:gd name="T74" fmla="*/ 1730 w 1871"/>
                <a:gd name="T75" fmla="*/ 199 h 1673"/>
                <a:gd name="T76" fmla="*/ 1786 w 1871"/>
                <a:gd name="T77" fmla="*/ 340 h 1673"/>
                <a:gd name="T78" fmla="*/ 1871 w 1871"/>
                <a:gd name="T79" fmla="*/ 539 h 1673"/>
                <a:gd name="T80" fmla="*/ 1786 w 1871"/>
                <a:gd name="T81" fmla="*/ 539 h 1673"/>
                <a:gd name="T82" fmla="*/ 1616 w 1871"/>
                <a:gd name="T83" fmla="*/ 737 h 1673"/>
                <a:gd name="T84" fmla="*/ 1475 w 1871"/>
                <a:gd name="T85" fmla="*/ 794 h 1673"/>
                <a:gd name="T86" fmla="*/ 1418 w 1871"/>
                <a:gd name="T87" fmla="*/ 879 h 1673"/>
                <a:gd name="T88" fmla="*/ 1446 w 1871"/>
                <a:gd name="T89" fmla="*/ 1021 h 1673"/>
                <a:gd name="T90" fmla="*/ 1361 w 1871"/>
                <a:gd name="T91" fmla="*/ 1191 h 1673"/>
                <a:gd name="T92" fmla="*/ 1248 w 1871"/>
                <a:gd name="T93" fmla="*/ 1276 h 1673"/>
                <a:gd name="T94" fmla="*/ 1248 w 1871"/>
                <a:gd name="T95" fmla="*/ 1389 h 1673"/>
                <a:gd name="T96" fmla="*/ 1560 w 1871"/>
                <a:gd name="T97" fmla="*/ 1616 h 1673"/>
                <a:gd name="T98" fmla="*/ 1503 w 1871"/>
                <a:gd name="T99" fmla="*/ 1673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71" h="1673">
                  <a:moveTo>
                    <a:pt x="1446" y="1616"/>
                  </a:moveTo>
                  <a:lnTo>
                    <a:pt x="1276" y="1616"/>
                  </a:lnTo>
                  <a:lnTo>
                    <a:pt x="1219" y="1644"/>
                  </a:lnTo>
                  <a:lnTo>
                    <a:pt x="1134" y="1616"/>
                  </a:lnTo>
                  <a:lnTo>
                    <a:pt x="1078" y="1644"/>
                  </a:lnTo>
                  <a:lnTo>
                    <a:pt x="1078" y="1559"/>
                  </a:lnTo>
                  <a:lnTo>
                    <a:pt x="1021" y="1446"/>
                  </a:lnTo>
                  <a:lnTo>
                    <a:pt x="993" y="1588"/>
                  </a:lnTo>
                  <a:lnTo>
                    <a:pt x="879" y="1474"/>
                  </a:lnTo>
                  <a:lnTo>
                    <a:pt x="737" y="1503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567" y="1361"/>
                  </a:lnTo>
                  <a:lnTo>
                    <a:pt x="482" y="1276"/>
                  </a:lnTo>
                  <a:lnTo>
                    <a:pt x="426" y="1333"/>
                  </a:lnTo>
                  <a:lnTo>
                    <a:pt x="284" y="1361"/>
                  </a:lnTo>
                  <a:lnTo>
                    <a:pt x="227" y="1304"/>
                  </a:lnTo>
                  <a:lnTo>
                    <a:pt x="199" y="1304"/>
                  </a:lnTo>
                  <a:lnTo>
                    <a:pt x="199" y="1248"/>
                  </a:lnTo>
                  <a:lnTo>
                    <a:pt x="170" y="1219"/>
                  </a:lnTo>
                  <a:lnTo>
                    <a:pt x="142" y="1276"/>
                  </a:lnTo>
                  <a:lnTo>
                    <a:pt x="85" y="1276"/>
                  </a:lnTo>
                  <a:lnTo>
                    <a:pt x="85" y="1219"/>
                  </a:lnTo>
                  <a:lnTo>
                    <a:pt x="0" y="1219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142" y="1049"/>
                  </a:lnTo>
                  <a:lnTo>
                    <a:pt x="199" y="1106"/>
                  </a:lnTo>
                  <a:lnTo>
                    <a:pt x="284" y="1049"/>
                  </a:lnTo>
                  <a:lnTo>
                    <a:pt x="284" y="964"/>
                  </a:lnTo>
                  <a:lnTo>
                    <a:pt x="256" y="907"/>
                  </a:lnTo>
                  <a:lnTo>
                    <a:pt x="341" y="936"/>
                  </a:lnTo>
                  <a:lnTo>
                    <a:pt x="369" y="936"/>
                  </a:lnTo>
                  <a:lnTo>
                    <a:pt x="454" y="766"/>
                  </a:lnTo>
                  <a:lnTo>
                    <a:pt x="539" y="709"/>
                  </a:lnTo>
                  <a:lnTo>
                    <a:pt x="596" y="737"/>
                  </a:lnTo>
                  <a:lnTo>
                    <a:pt x="624" y="681"/>
                  </a:lnTo>
                  <a:lnTo>
                    <a:pt x="596" y="567"/>
                  </a:lnTo>
                  <a:lnTo>
                    <a:pt x="539" y="539"/>
                  </a:lnTo>
                  <a:lnTo>
                    <a:pt x="567" y="510"/>
                  </a:lnTo>
                  <a:lnTo>
                    <a:pt x="539" y="454"/>
                  </a:lnTo>
                  <a:lnTo>
                    <a:pt x="482" y="482"/>
                  </a:lnTo>
                  <a:lnTo>
                    <a:pt x="482" y="397"/>
                  </a:lnTo>
                  <a:lnTo>
                    <a:pt x="426" y="397"/>
                  </a:lnTo>
                  <a:lnTo>
                    <a:pt x="369" y="227"/>
                  </a:lnTo>
                  <a:lnTo>
                    <a:pt x="426" y="199"/>
                  </a:lnTo>
                  <a:lnTo>
                    <a:pt x="482" y="227"/>
                  </a:lnTo>
                  <a:lnTo>
                    <a:pt x="539" y="142"/>
                  </a:lnTo>
                  <a:lnTo>
                    <a:pt x="624" y="114"/>
                  </a:lnTo>
                  <a:lnTo>
                    <a:pt x="567" y="57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28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936" y="142"/>
                  </a:lnTo>
                  <a:lnTo>
                    <a:pt x="936" y="114"/>
                  </a:lnTo>
                  <a:lnTo>
                    <a:pt x="993" y="170"/>
                  </a:lnTo>
                  <a:lnTo>
                    <a:pt x="993" y="284"/>
                  </a:lnTo>
                  <a:lnTo>
                    <a:pt x="1049" y="312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106" y="425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248" y="397"/>
                  </a:lnTo>
                  <a:lnTo>
                    <a:pt x="1304" y="340"/>
                  </a:lnTo>
                  <a:lnTo>
                    <a:pt x="1361" y="369"/>
                  </a:lnTo>
                  <a:lnTo>
                    <a:pt x="1446" y="340"/>
                  </a:lnTo>
                  <a:lnTo>
                    <a:pt x="1503" y="397"/>
                  </a:lnTo>
                  <a:lnTo>
                    <a:pt x="1531" y="369"/>
                  </a:lnTo>
                  <a:lnTo>
                    <a:pt x="1531" y="227"/>
                  </a:lnTo>
                  <a:lnTo>
                    <a:pt x="1588" y="199"/>
                  </a:lnTo>
                  <a:lnTo>
                    <a:pt x="1673" y="255"/>
                  </a:lnTo>
                  <a:lnTo>
                    <a:pt x="1730" y="199"/>
                  </a:lnTo>
                  <a:lnTo>
                    <a:pt x="1786" y="227"/>
                  </a:lnTo>
                  <a:lnTo>
                    <a:pt x="1786" y="340"/>
                  </a:lnTo>
                  <a:lnTo>
                    <a:pt x="1843" y="425"/>
                  </a:lnTo>
                  <a:lnTo>
                    <a:pt x="1871" y="539"/>
                  </a:lnTo>
                  <a:lnTo>
                    <a:pt x="1843" y="567"/>
                  </a:lnTo>
                  <a:lnTo>
                    <a:pt x="1786" y="539"/>
                  </a:lnTo>
                  <a:lnTo>
                    <a:pt x="1673" y="766"/>
                  </a:lnTo>
                  <a:lnTo>
                    <a:pt x="1616" y="737"/>
                  </a:lnTo>
                  <a:lnTo>
                    <a:pt x="1503" y="794"/>
                  </a:lnTo>
                  <a:lnTo>
                    <a:pt x="1475" y="794"/>
                  </a:lnTo>
                  <a:lnTo>
                    <a:pt x="1389" y="851"/>
                  </a:lnTo>
                  <a:lnTo>
                    <a:pt x="1418" y="879"/>
                  </a:lnTo>
                  <a:lnTo>
                    <a:pt x="1389" y="964"/>
                  </a:lnTo>
                  <a:lnTo>
                    <a:pt x="1446" y="1021"/>
                  </a:lnTo>
                  <a:lnTo>
                    <a:pt x="1446" y="1106"/>
                  </a:lnTo>
                  <a:lnTo>
                    <a:pt x="1361" y="1191"/>
                  </a:lnTo>
                  <a:lnTo>
                    <a:pt x="1248" y="1248"/>
                  </a:lnTo>
                  <a:lnTo>
                    <a:pt x="1248" y="1276"/>
                  </a:lnTo>
                  <a:lnTo>
                    <a:pt x="1219" y="1333"/>
                  </a:lnTo>
                  <a:lnTo>
                    <a:pt x="1248" y="1389"/>
                  </a:lnTo>
                  <a:lnTo>
                    <a:pt x="1446" y="1474"/>
                  </a:lnTo>
                  <a:lnTo>
                    <a:pt x="1560" y="1616"/>
                  </a:lnTo>
                  <a:lnTo>
                    <a:pt x="1531" y="1644"/>
                  </a:lnTo>
                  <a:lnTo>
                    <a:pt x="1503" y="1673"/>
                  </a:lnTo>
                  <a:lnTo>
                    <a:pt x="1446" y="161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260"/>
            <p:cNvSpPr>
              <a:spLocks/>
            </p:cNvSpPr>
            <p:nvPr/>
          </p:nvSpPr>
          <p:spPr bwMode="auto">
            <a:xfrm>
              <a:off x="3137" y="2955"/>
              <a:ext cx="2552" cy="1786"/>
            </a:xfrm>
            <a:custGeom>
              <a:avLst/>
              <a:gdLst>
                <a:gd name="T0" fmla="*/ 142 w 2552"/>
                <a:gd name="T1" fmla="*/ 737 h 1786"/>
                <a:gd name="T2" fmla="*/ 29 w 2552"/>
                <a:gd name="T3" fmla="*/ 822 h 1786"/>
                <a:gd name="T4" fmla="*/ 29 w 2552"/>
                <a:gd name="T5" fmla="*/ 935 h 1786"/>
                <a:gd name="T6" fmla="*/ 341 w 2552"/>
                <a:gd name="T7" fmla="*/ 1162 h 1786"/>
                <a:gd name="T8" fmla="*/ 312 w 2552"/>
                <a:gd name="T9" fmla="*/ 1275 h 1786"/>
                <a:gd name="T10" fmla="*/ 511 w 2552"/>
                <a:gd name="T11" fmla="*/ 1247 h 1786"/>
                <a:gd name="T12" fmla="*/ 766 w 2552"/>
                <a:gd name="T13" fmla="*/ 1389 h 1786"/>
                <a:gd name="T14" fmla="*/ 1163 w 2552"/>
                <a:gd name="T15" fmla="*/ 1729 h 1786"/>
                <a:gd name="T16" fmla="*/ 1248 w 2552"/>
                <a:gd name="T17" fmla="*/ 1729 h 1786"/>
                <a:gd name="T18" fmla="*/ 1304 w 2552"/>
                <a:gd name="T19" fmla="*/ 1644 h 1786"/>
                <a:gd name="T20" fmla="*/ 1304 w 2552"/>
                <a:gd name="T21" fmla="*/ 1446 h 1786"/>
                <a:gd name="T22" fmla="*/ 1418 w 2552"/>
                <a:gd name="T23" fmla="*/ 1389 h 1786"/>
                <a:gd name="T24" fmla="*/ 1531 w 2552"/>
                <a:gd name="T25" fmla="*/ 1275 h 1786"/>
                <a:gd name="T26" fmla="*/ 1701 w 2552"/>
                <a:gd name="T27" fmla="*/ 1304 h 1786"/>
                <a:gd name="T28" fmla="*/ 1957 w 2552"/>
                <a:gd name="T29" fmla="*/ 1275 h 1786"/>
                <a:gd name="T30" fmla="*/ 2212 w 2552"/>
                <a:gd name="T31" fmla="*/ 1332 h 1786"/>
                <a:gd name="T32" fmla="*/ 2268 w 2552"/>
                <a:gd name="T33" fmla="*/ 1417 h 1786"/>
                <a:gd name="T34" fmla="*/ 2438 w 2552"/>
                <a:gd name="T35" fmla="*/ 1417 h 1786"/>
                <a:gd name="T36" fmla="*/ 2467 w 2552"/>
                <a:gd name="T37" fmla="*/ 1360 h 1786"/>
                <a:gd name="T38" fmla="*/ 2552 w 2552"/>
                <a:gd name="T39" fmla="*/ 1389 h 1786"/>
                <a:gd name="T40" fmla="*/ 2552 w 2552"/>
                <a:gd name="T41" fmla="*/ 1275 h 1786"/>
                <a:gd name="T42" fmla="*/ 2524 w 2552"/>
                <a:gd name="T43" fmla="*/ 1219 h 1786"/>
                <a:gd name="T44" fmla="*/ 2410 w 2552"/>
                <a:gd name="T45" fmla="*/ 1162 h 1786"/>
                <a:gd name="T46" fmla="*/ 2382 w 2552"/>
                <a:gd name="T47" fmla="*/ 1049 h 1786"/>
                <a:gd name="T48" fmla="*/ 2382 w 2552"/>
                <a:gd name="T49" fmla="*/ 964 h 1786"/>
                <a:gd name="T50" fmla="*/ 2353 w 2552"/>
                <a:gd name="T51" fmla="*/ 794 h 1786"/>
                <a:gd name="T52" fmla="*/ 2098 w 2552"/>
                <a:gd name="T53" fmla="*/ 1077 h 1786"/>
                <a:gd name="T54" fmla="*/ 2155 w 2552"/>
                <a:gd name="T55" fmla="*/ 935 h 1786"/>
                <a:gd name="T56" fmla="*/ 2155 w 2552"/>
                <a:gd name="T57" fmla="*/ 879 h 1786"/>
                <a:gd name="T58" fmla="*/ 2212 w 2552"/>
                <a:gd name="T59" fmla="*/ 794 h 1786"/>
                <a:gd name="T60" fmla="*/ 2183 w 2552"/>
                <a:gd name="T61" fmla="*/ 623 h 1786"/>
                <a:gd name="T62" fmla="*/ 2212 w 2552"/>
                <a:gd name="T63" fmla="*/ 453 h 1786"/>
                <a:gd name="T64" fmla="*/ 2297 w 2552"/>
                <a:gd name="T65" fmla="*/ 368 h 1786"/>
                <a:gd name="T66" fmla="*/ 2268 w 2552"/>
                <a:gd name="T67" fmla="*/ 283 h 1786"/>
                <a:gd name="T68" fmla="*/ 2240 w 2552"/>
                <a:gd name="T69" fmla="*/ 198 h 1786"/>
                <a:gd name="T70" fmla="*/ 2268 w 2552"/>
                <a:gd name="T71" fmla="*/ 56 h 1786"/>
                <a:gd name="T72" fmla="*/ 2183 w 2552"/>
                <a:gd name="T73" fmla="*/ 56 h 1786"/>
                <a:gd name="T74" fmla="*/ 2098 w 2552"/>
                <a:gd name="T75" fmla="*/ 85 h 1786"/>
                <a:gd name="T76" fmla="*/ 1985 w 2552"/>
                <a:gd name="T77" fmla="*/ 141 h 1786"/>
                <a:gd name="T78" fmla="*/ 1871 w 2552"/>
                <a:gd name="T79" fmla="*/ 170 h 1786"/>
                <a:gd name="T80" fmla="*/ 1957 w 2552"/>
                <a:gd name="T81" fmla="*/ 255 h 1786"/>
                <a:gd name="T82" fmla="*/ 1758 w 2552"/>
                <a:gd name="T83" fmla="*/ 368 h 1786"/>
                <a:gd name="T84" fmla="*/ 1645 w 2552"/>
                <a:gd name="T85" fmla="*/ 453 h 1786"/>
                <a:gd name="T86" fmla="*/ 1503 w 2552"/>
                <a:gd name="T87" fmla="*/ 425 h 1786"/>
                <a:gd name="T88" fmla="*/ 1390 w 2552"/>
                <a:gd name="T89" fmla="*/ 368 h 1786"/>
                <a:gd name="T90" fmla="*/ 1276 w 2552"/>
                <a:gd name="T91" fmla="*/ 368 h 1786"/>
                <a:gd name="T92" fmla="*/ 1106 w 2552"/>
                <a:gd name="T93" fmla="*/ 340 h 1786"/>
                <a:gd name="T94" fmla="*/ 908 w 2552"/>
                <a:gd name="T95" fmla="*/ 538 h 1786"/>
                <a:gd name="T96" fmla="*/ 766 w 2552"/>
                <a:gd name="T97" fmla="*/ 510 h 1786"/>
                <a:gd name="T98" fmla="*/ 511 w 2552"/>
                <a:gd name="T99" fmla="*/ 567 h 1786"/>
                <a:gd name="T100" fmla="*/ 426 w 2552"/>
                <a:gd name="T101" fmla="*/ 680 h 1786"/>
                <a:gd name="T102" fmla="*/ 227 w 2552"/>
                <a:gd name="T103" fmla="*/ 652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2" h="1786">
                  <a:moveTo>
                    <a:pt x="227" y="652"/>
                  </a:moveTo>
                  <a:lnTo>
                    <a:pt x="142" y="737"/>
                  </a:lnTo>
                  <a:lnTo>
                    <a:pt x="29" y="794"/>
                  </a:lnTo>
                  <a:lnTo>
                    <a:pt x="29" y="822"/>
                  </a:lnTo>
                  <a:lnTo>
                    <a:pt x="0" y="879"/>
                  </a:lnTo>
                  <a:lnTo>
                    <a:pt x="29" y="935"/>
                  </a:lnTo>
                  <a:lnTo>
                    <a:pt x="227" y="1020"/>
                  </a:lnTo>
                  <a:lnTo>
                    <a:pt x="341" y="1162"/>
                  </a:lnTo>
                  <a:lnTo>
                    <a:pt x="284" y="1219"/>
                  </a:lnTo>
                  <a:lnTo>
                    <a:pt x="312" y="1275"/>
                  </a:lnTo>
                  <a:lnTo>
                    <a:pt x="426" y="1219"/>
                  </a:lnTo>
                  <a:lnTo>
                    <a:pt x="511" y="1247"/>
                  </a:lnTo>
                  <a:lnTo>
                    <a:pt x="624" y="1389"/>
                  </a:lnTo>
                  <a:lnTo>
                    <a:pt x="766" y="1389"/>
                  </a:lnTo>
                  <a:lnTo>
                    <a:pt x="1021" y="1701"/>
                  </a:lnTo>
                  <a:lnTo>
                    <a:pt x="1163" y="1729"/>
                  </a:lnTo>
                  <a:lnTo>
                    <a:pt x="1191" y="1786"/>
                  </a:lnTo>
                  <a:lnTo>
                    <a:pt x="1248" y="1729"/>
                  </a:lnTo>
                  <a:lnTo>
                    <a:pt x="1333" y="1757"/>
                  </a:lnTo>
                  <a:lnTo>
                    <a:pt x="1304" y="1644"/>
                  </a:lnTo>
                  <a:lnTo>
                    <a:pt x="1276" y="1587"/>
                  </a:lnTo>
                  <a:lnTo>
                    <a:pt x="1304" y="1446"/>
                  </a:lnTo>
                  <a:lnTo>
                    <a:pt x="1361" y="1474"/>
                  </a:lnTo>
                  <a:lnTo>
                    <a:pt x="1418" y="1389"/>
                  </a:lnTo>
                  <a:lnTo>
                    <a:pt x="1418" y="1332"/>
                  </a:lnTo>
                  <a:lnTo>
                    <a:pt x="1531" y="1275"/>
                  </a:lnTo>
                  <a:lnTo>
                    <a:pt x="1673" y="1247"/>
                  </a:lnTo>
                  <a:lnTo>
                    <a:pt x="1701" y="1304"/>
                  </a:lnTo>
                  <a:lnTo>
                    <a:pt x="1871" y="1219"/>
                  </a:lnTo>
                  <a:lnTo>
                    <a:pt x="1957" y="1275"/>
                  </a:lnTo>
                  <a:lnTo>
                    <a:pt x="2098" y="1275"/>
                  </a:lnTo>
                  <a:lnTo>
                    <a:pt x="2212" y="1332"/>
                  </a:lnTo>
                  <a:lnTo>
                    <a:pt x="2240" y="1417"/>
                  </a:lnTo>
                  <a:lnTo>
                    <a:pt x="2268" y="1417"/>
                  </a:lnTo>
                  <a:lnTo>
                    <a:pt x="2353" y="1502"/>
                  </a:lnTo>
                  <a:lnTo>
                    <a:pt x="2438" y="1417"/>
                  </a:lnTo>
                  <a:lnTo>
                    <a:pt x="2410" y="1360"/>
                  </a:lnTo>
                  <a:lnTo>
                    <a:pt x="2467" y="1360"/>
                  </a:lnTo>
                  <a:lnTo>
                    <a:pt x="2524" y="1417"/>
                  </a:lnTo>
                  <a:lnTo>
                    <a:pt x="2552" y="1389"/>
                  </a:lnTo>
                  <a:lnTo>
                    <a:pt x="2524" y="1360"/>
                  </a:lnTo>
                  <a:lnTo>
                    <a:pt x="2552" y="1275"/>
                  </a:lnTo>
                  <a:lnTo>
                    <a:pt x="2552" y="1219"/>
                  </a:lnTo>
                  <a:lnTo>
                    <a:pt x="2524" y="1219"/>
                  </a:lnTo>
                  <a:lnTo>
                    <a:pt x="2495" y="1162"/>
                  </a:lnTo>
                  <a:lnTo>
                    <a:pt x="2410" y="1162"/>
                  </a:lnTo>
                  <a:lnTo>
                    <a:pt x="2410" y="1077"/>
                  </a:lnTo>
                  <a:lnTo>
                    <a:pt x="2382" y="1049"/>
                  </a:lnTo>
                  <a:lnTo>
                    <a:pt x="2438" y="992"/>
                  </a:lnTo>
                  <a:lnTo>
                    <a:pt x="2382" y="964"/>
                  </a:lnTo>
                  <a:lnTo>
                    <a:pt x="2410" y="850"/>
                  </a:lnTo>
                  <a:lnTo>
                    <a:pt x="2353" y="794"/>
                  </a:lnTo>
                  <a:lnTo>
                    <a:pt x="2127" y="1134"/>
                  </a:lnTo>
                  <a:lnTo>
                    <a:pt x="2098" y="1077"/>
                  </a:lnTo>
                  <a:lnTo>
                    <a:pt x="2155" y="1020"/>
                  </a:lnTo>
                  <a:lnTo>
                    <a:pt x="2155" y="935"/>
                  </a:lnTo>
                  <a:lnTo>
                    <a:pt x="2183" y="935"/>
                  </a:lnTo>
                  <a:lnTo>
                    <a:pt x="2155" y="879"/>
                  </a:lnTo>
                  <a:lnTo>
                    <a:pt x="2240" y="822"/>
                  </a:lnTo>
                  <a:lnTo>
                    <a:pt x="2212" y="794"/>
                  </a:lnTo>
                  <a:lnTo>
                    <a:pt x="2268" y="623"/>
                  </a:lnTo>
                  <a:lnTo>
                    <a:pt x="2183" y="623"/>
                  </a:lnTo>
                  <a:lnTo>
                    <a:pt x="2268" y="510"/>
                  </a:lnTo>
                  <a:lnTo>
                    <a:pt x="2212" y="453"/>
                  </a:lnTo>
                  <a:lnTo>
                    <a:pt x="2268" y="425"/>
                  </a:lnTo>
                  <a:lnTo>
                    <a:pt x="2297" y="368"/>
                  </a:lnTo>
                  <a:lnTo>
                    <a:pt x="2268" y="368"/>
                  </a:lnTo>
                  <a:lnTo>
                    <a:pt x="2268" y="283"/>
                  </a:lnTo>
                  <a:lnTo>
                    <a:pt x="2325" y="255"/>
                  </a:lnTo>
                  <a:lnTo>
                    <a:pt x="2240" y="198"/>
                  </a:lnTo>
                  <a:lnTo>
                    <a:pt x="2240" y="85"/>
                  </a:lnTo>
                  <a:lnTo>
                    <a:pt x="2268" y="56"/>
                  </a:lnTo>
                  <a:lnTo>
                    <a:pt x="2240" y="0"/>
                  </a:lnTo>
                  <a:lnTo>
                    <a:pt x="2183" y="56"/>
                  </a:lnTo>
                  <a:lnTo>
                    <a:pt x="2098" y="56"/>
                  </a:lnTo>
                  <a:lnTo>
                    <a:pt x="2098" y="85"/>
                  </a:lnTo>
                  <a:lnTo>
                    <a:pt x="1985" y="85"/>
                  </a:lnTo>
                  <a:lnTo>
                    <a:pt x="1985" y="141"/>
                  </a:lnTo>
                  <a:lnTo>
                    <a:pt x="1900" y="141"/>
                  </a:lnTo>
                  <a:lnTo>
                    <a:pt x="1871" y="170"/>
                  </a:lnTo>
                  <a:lnTo>
                    <a:pt x="1957" y="198"/>
                  </a:lnTo>
                  <a:lnTo>
                    <a:pt x="1957" y="255"/>
                  </a:lnTo>
                  <a:lnTo>
                    <a:pt x="1871" y="368"/>
                  </a:lnTo>
                  <a:lnTo>
                    <a:pt x="1758" y="368"/>
                  </a:lnTo>
                  <a:lnTo>
                    <a:pt x="1758" y="425"/>
                  </a:lnTo>
                  <a:lnTo>
                    <a:pt x="1645" y="453"/>
                  </a:lnTo>
                  <a:lnTo>
                    <a:pt x="1588" y="510"/>
                  </a:lnTo>
                  <a:lnTo>
                    <a:pt x="1503" y="425"/>
                  </a:lnTo>
                  <a:lnTo>
                    <a:pt x="1446" y="453"/>
                  </a:lnTo>
                  <a:lnTo>
                    <a:pt x="1390" y="368"/>
                  </a:lnTo>
                  <a:lnTo>
                    <a:pt x="1333" y="397"/>
                  </a:lnTo>
                  <a:lnTo>
                    <a:pt x="1276" y="368"/>
                  </a:lnTo>
                  <a:lnTo>
                    <a:pt x="1219" y="397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538"/>
                  </a:lnTo>
                  <a:lnTo>
                    <a:pt x="823" y="538"/>
                  </a:lnTo>
                  <a:lnTo>
                    <a:pt x="766" y="510"/>
                  </a:lnTo>
                  <a:lnTo>
                    <a:pt x="709" y="567"/>
                  </a:lnTo>
                  <a:lnTo>
                    <a:pt x="511" y="567"/>
                  </a:lnTo>
                  <a:lnTo>
                    <a:pt x="426" y="652"/>
                  </a:lnTo>
                  <a:lnTo>
                    <a:pt x="426" y="680"/>
                  </a:lnTo>
                  <a:lnTo>
                    <a:pt x="284" y="708"/>
                  </a:lnTo>
                  <a:lnTo>
                    <a:pt x="227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262"/>
            <p:cNvSpPr>
              <a:spLocks/>
            </p:cNvSpPr>
            <p:nvPr/>
          </p:nvSpPr>
          <p:spPr bwMode="auto">
            <a:xfrm>
              <a:off x="3307" y="1962"/>
              <a:ext cx="2070" cy="1701"/>
            </a:xfrm>
            <a:custGeom>
              <a:avLst/>
              <a:gdLst>
                <a:gd name="T0" fmla="*/ 2013 w 2070"/>
                <a:gd name="T1" fmla="*/ 1049 h 1701"/>
                <a:gd name="T2" fmla="*/ 1928 w 2070"/>
                <a:gd name="T3" fmla="*/ 1078 h 1701"/>
                <a:gd name="T4" fmla="*/ 1815 w 2070"/>
                <a:gd name="T5" fmla="*/ 1134 h 1701"/>
                <a:gd name="T6" fmla="*/ 1701 w 2070"/>
                <a:gd name="T7" fmla="*/ 1163 h 1701"/>
                <a:gd name="T8" fmla="*/ 1787 w 2070"/>
                <a:gd name="T9" fmla="*/ 1248 h 1701"/>
                <a:gd name="T10" fmla="*/ 1588 w 2070"/>
                <a:gd name="T11" fmla="*/ 1361 h 1701"/>
                <a:gd name="T12" fmla="*/ 1588 w 2070"/>
                <a:gd name="T13" fmla="*/ 1418 h 1701"/>
                <a:gd name="T14" fmla="*/ 1418 w 2070"/>
                <a:gd name="T15" fmla="*/ 1503 h 1701"/>
                <a:gd name="T16" fmla="*/ 1276 w 2070"/>
                <a:gd name="T17" fmla="*/ 1446 h 1701"/>
                <a:gd name="T18" fmla="*/ 1163 w 2070"/>
                <a:gd name="T19" fmla="*/ 1390 h 1701"/>
                <a:gd name="T20" fmla="*/ 1049 w 2070"/>
                <a:gd name="T21" fmla="*/ 1390 h 1701"/>
                <a:gd name="T22" fmla="*/ 823 w 2070"/>
                <a:gd name="T23" fmla="*/ 1333 h 1701"/>
                <a:gd name="T24" fmla="*/ 653 w 2070"/>
                <a:gd name="T25" fmla="*/ 1531 h 1701"/>
                <a:gd name="T26" fmla="*/ 539 w 2070"/>
                <a:gd name="T27" fmla="*/ 1560 h 1701"/>
                <a:gd name="T28" fmla="*/ 256 w 2070"/>
                <a:gd name="T29" fmla="*/ 1645 h 1701"/>
                <a:gd name="T30" fmla="*/ 114 w 2070"/>
                <a:gd name="T31" fmla="*/ 1701 h 1701"/>
                <a:gd name="T32" fmla="*/ 57 w 2070"/>
                <a:gd name="T33" fmla="*/ 1560 h 1701"/>
                <a:gd name="T34" fmla="*/ 29 w 2070"/>
                <a:gd name="T35" fmla="*/ 1418 h 1701"/>
                <a:gd name="T36" fmla="*/ 86 w 2070"/>
                <a:gd name="T37" fmla="*/ 1333 h 1701"/>
                <a:gd name="T38" fmla="*/ 227 w 2070"/>
                <a:gd name="T39" fmla="*/ 1276 h 1701"/>
                <a:gd name="T40" fmla="*/ 397 w 2070"/>
                <a:gd name="T41" fmla="*/ 1078 h 1701"/>
                <a:gd name="T42" fmla="*/ 482 w 2070"/>
                <a:gd name="T43" fmla="*/ 1078 h 1701"/>
                <a:gd name="T44" fmla="*/ 397 w 2070"/>
                <a:gd name="T45" fmla="*/ 879 h 1701"/>
                <a:gd name="T46" fmla="*/ 341 w 2070"/>
                <a:gd name="T47" fmla="*/ 738 h 1701"/>
                <a:gd name="T48" fmla="*/ 341 w 2070"/>
                <a:gd name="T49" fmla="*/ 653 h 1701"/>
                <a:gd name="T50" fmla="*/ 454 w 2070"/>
                <a:gd name="T51" fmla="*/ 624 h 1701"/>
                <a:gd name="T52" fmla="*/ 596 w 2070"/>
                <a:gd name="T53" fmla="*/ 624 h 1701"/>
                <a:gd name="T54" fmla="*/ 709 w 2070"/>
                <a:gd name="T55" fmla="*/ 426 h 1701"/>
                <a:gd name="T56" fmla="*/ 482 w 2070"/>
                <a:gd name="T57" fmla="*/ 86 h 1701"/>
                <a:gd name="T58" fmla="*/ 653 w 2070"/>
                <a:gd name="T59" fmla="*/ 0 h 1701"/>
                <a:gd name="T60" fmla="*/ 766 w 2070"/>
                <a:gd name="T61" fmla="*/ 114 h 1701"/>
                <a:gd name="T62" fmla="*/ 936 w 2070"/>
                <a:gd name="T63" fmla="*/ 199 h 1701"/>
                <a:gd name="T64" fmla="*/ 1106 w 2070"/>
                <a:gd name="T65" fmla="*/ 199 h 1701"/>
                <a:gd name="T66" fmla="*/ 1191 w 2070"/>
                <a:gd name="T67" fmla="*/ 171 h 1701"/>
                <a:gd name="T68" fmla="*/ 1305 w 2070"/>
                <a:gd name="T69" fmla="*/ 142 h 1701"/>
                <a:gd name="T70" fmla="*/ 1503 w 2070"/>
                <a:gd name="T71" fmla="*/ 171 h 1701"/>
                <a:gd name="T72" fmla="*/ 1418 w 2070"/>
                <a:gd name="T73" fmla="*/ 227 h 1701"/>
                <a:gd name="T74" fmla="*/ 1446 w 2070"/>
                <a:gd name="T75" fmla="*/ 341 h 1701"/>
                <a:gd name="T76" fmla="*/ 1390 w 2070"/>
                <a:gd name="T77" fmla="*/ 539 h 1701"/>
                <a:gd name="T78" fmla="*/ 1361 w 2070"/>
                <a:gd name="T79" fmla="*/ 709 h 1701"/>
                <a:gd name="T80" fmla="*/ 1531 w 2070"/>
                <a:gd name="T81" fmla="*/ 738 h 1701"/>
                <a:gd name="T82" fmla="*/ 1701 w 2070"/>
                <a:gd name="T83" fmla="*/ 851 h 1701"/>
                <a:gd name="T84" fmla="*/ 1758 w 2070"/>
                <a:gd name="T85" fmla="*/ 879 h 1701"/>
                <a:gd name="T86" fmla="*/ 1985 w 2070"/>
                <a:gd name="T87" fmla="*/ 738 h 1701"/>
                <a:gd name="T88" fmla="*/ 2070 w 2070"/>
                <a:gd name="T89" fmla="*/ 851 h 1701"/>
                <a:gd name="T90" fmla="*/ 2070 w 2070"/>
                <a:gd name="T91" fmla="*/ 99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70" h="1701">
                  <a:moveTo>
                    <a:pt x="2070" y="993"/>
                  </a:moveTo>
                  <a:lnTo>
                    <a:pt x="2013" y="1049"/>
                  </a:lnTo>
                  <a:lnTo>
                    <a:pt x="1928" y="1049"/>
                  </a:lnTo>
                  <a:lnTo>
                    <a:pt x="1928" y="1078"/>
                  </a:lnTo>
                  <a:lnTo>
                    <a:pt x="1815" y="1078"/>
                  </a:lnTo>
                  <a:lnTo>
                    <a:pt x="1815" y="1134"/>
                  </a:lnTo>
                  <a:lnTo>
                    <a:pt x="1730" y="1134"/>
                  </a:lnTo>
                  <a:lnTo>
                    <a:pt x="1701" y="1163"/>
                  </a:lnTo>
                  <a:lnTo>
                    <a:pt x="1787" y="1191"/>
                  </a:lnTo>
                  <a:lnTo>
                    <a:pt x="1787" y="1248"/>
                  </a:lnTo>
                  <a:lnTo>
                    <a:pt x="1701" y="1361"/>
                  </a:lnTo>
                  <a:lnTo>
                    <a:pt x="1588" y="1361"/>
                  </a:lnTo>
                  <a:lnTo>
                    <a:pt x="1588" y="1390"/>
                  </a:lnTo>
                  <a:lnTo>
                    <a:pt x="1588" y="1418"/>
                  </a:lnTo>
                  <a:lnTo>
                    <a:pt x="1475" y="1446"/>
                  </a:lnTo>
                  <a:lnTo>
                    <a:pt x="1418" y="1503"/>
                  </a:lnTo>
                  <a:lnTo>
                    <a:pt x="1333" y="1418"/>
                  </a:lnTo>
                  <a:lnTo>
                    <a:pt x="1276" y="1446"/>
                  </a:lnTo>
                  <a:lnTo>
                    <a:pt x="1220" y="1361"/>
                  </a:lnTo>
                  <a:lnTo>
                    <a:pt x="1163" y="1390"/>
                  </a:lnTo>
                  <a:lnTo>
                    <a:pt x="1106" y="1361"/>
                  </a:lnTo>
                  <a:lnTo>
                    <a:pt x="1049" y="1390"/>
                  </a:lnTo>
                  <a:lnTo>
                    <a:pt x="936" y="1333"/>
                  </a:lnTo>
                  <a:lnTo>
                    <a:pt x="823" y="1333"/>
                  </a:lnTo>
                  <a:lnTo>
                    <a:pt x="738" y="1531"/>
                  </a:lnTo>
                  <a:lnTo>
                    <a:pt x="653" y="1531"/>
                  </a:lnTo>
                  <a:lnTo>
                    <a:pt x="596" y="1503"/>
                  </a:lnTo>
                  <a:lnTo>
                    <a:pt x="539" y="1560"/>
                  </a:lnTo>
                  <a:lnTo>
                    <a:pt x="341" y="1560"/>
                  </a:lnTo>
                  <a:lnTo>
                    <a:pt x="256" y="1645"/>
                  </a:lnTo>
                  <a:lnTo>
                    <a:pt x="256" y="1673"/>
                  </a:lnTo>
                  <a:lnTo>
                    <a:pt x="114" y="1701"/>
                  </a:lnTo>
                  <a:lnTo>
                    <a:pt x="57" y="1645"/>
                  </a:lnTo>
                  <a:lnTo>
                    <a:pt x="57" y="1560"/>
                  </a:lnTo>
                  <a:lnTo>
                    <a:pt x="0" y="1503"/>
                  </a:lnTo>
                  <a:lnTo>
                    <a:pt x="29" y="1418"/>
                  </a:lnTo>
                  <a:lnTo>
                    <a:pt x="0" y="1390"/>
                  </a:lnTo>
                  <a:lnTo>
                    <a:pt x="86" y="1333"/>
                  </a:lnTo>
                  <a:lnTo>
                    <a:pt x="114" y="1333"/>
                  </a:lnTo>
                  <a:lnTo>
                    <a:pt x="227" y="1276"/>
                  </a:lnTo>
                  <a:lnTo>
                    <a:pt x="284" y="1305"/>
                  </a:lnTo>
                  <a:lnTo>
                    <a:pt x="397" y="1078"/>
                  </a:lnTo>
                  <a:lnTo>
                    <a:pt x="454" y="1106"/>
                  </a:lnTo>
                  <a:lnTo>
                    <a:pt x="482" y="1078"/>
                  </a:lnTo>
                  <a:lnTo>
                    <a:pt x="454" y="964"/>
                  </a:lnTo>
                  <a:lnTo>
                    <a:pt x="397" y="879"/>
                  </a:lnTo>
                  <a:lnTo>
                    <a:pt x="397" y="766"/>
                  </a:lnTo>
                  <a:lnTo>
                    <a:pt x="341" y="738"/>
                  </a:lnTo>
                  <a:lnTo>
                    <a:pt x="312" y="681"/>
                  </a:lnTo>
                  <a:lnTo>
                    <a:pt x="341" y="653"/>
                  </a:lnTo>
                  <a:lnTo>
                    <a:pt x="397" y="653"/>
                  </a:lnTo>
                  <a:lnTo>
                    <a:pt x="454" y="624"/>
                  </a:lnTo>
                  <a:lnTo>
                    <a:pt x="539" y="653"/>
                  </a:lnTo>
                  <a:lnTo>
                    <a:pt x="596" y="624"/>
                  </a:lnTo>
                  <a:lnTo>
                    <a:pt x="596" y="539"/>
                  </a:lnTo>
                  <a:lnTo>
                    <a:pt x="709" y="426"/>
                  </a:lnTo>
                  <a:lnTo>
                    <a:pt x="539" y="114"/>
                  </a:lnTo>
                  <a:lnTo>
                    <a:pt x="482" y="86"/>
                  </a:lnTo>
                  <a:lnTo>
                    <a:pt x="482" y="0"/>
                  </a:lnTo>
                  <a:lnTo>
                    <a:pt x="653" y="0"/>
                  </a:lnTo>
                  <a:lnTo>
                    <a:pt x="709" y="114"/>
                  </a:lnTo>
                  <a:lnTo>
                    <a:pt x="766" y="114"/>
                  </a:lnTo>
                  <a:lnTo>
                    <a:pt x="879" y="142"/>
                  </a:lnTo>
                  <a:lnTo>
                    <a:pt x="936" y="199"/>
                  </a:lnTo>
                  <a:lnTo>
                    <a:pt x="1049" y="114"/>
                  </a:lnTo>
                  <a:lnTo>
                    <a:pt x="1106" y="199"/>
                  </a:lnTo>
                  <a:lnTo>
                    <a:pt x="1134" y="171"/>
                  </a:lnTo>
                  <a:lnTo>
                    <a:pt x="1191" y="171"/>
                  </a:lnTo>
                  <a:lnTo>
                    <a:pt x="1276" y="57"/>
                  </a:lnTo>
                  <a:lnTo>
                    <a:pt x="1305" y="142"/>
                  </a:lnTo>
                  <a:lnTo>
                    <a:pt x="1446" y="86"/>
                  </a:lnTo>
                  <a:lnTo>
                    <a:pt x="1503" y="171"/>
                  </a:lnTo>
                  <a:lnTo>
                    <a:pt x="1446" y="171"/>
                  </a:lnTo>
                  <a:lnTo>
                    <a:pt x="1418" y="227"/>
                  </a:lnTo>
                  <a:lnTo>
                    <a:pt x="1446" y="256"/>
                  </a:lnTo>
                  <a:lnTo>
                    <a:pt x="1446" y="341"/>
                  </a:lnTo>
                  <a:lnTo>
                    <a:pt x="1390" y="426"/>
                  </a:lnTo>
                  <a:lnTo>
                    <a:pt x="1390" y="539"/>
                  </a:lnTo>
                  <a:lnTo>
                    <a:pt x="1305" y="681"/>
                  </a:lnTo>
                  <a:lnTo>
                    <a:pt x="1361" y="709"/>
                  </a:lnTo>
                  <a:lnTo>
                    <a:pt x="1531" y="681"/>
                  </a:lnTo>
                  <a:lnTo>
                    <a:pt x="1531" y="738"/>
                  </a:lnTo>
                  <a:lnTo>
                    <a:pt x="1588" y="794"/>
                  </a:lnTo>
                  <a:lnTo>
                    <a:pt x="1701" y="851"/>
                  </a:lnTo>
                  <a:lnTo>
                    <a:pt x="1730" y="823"/>
                  </a:lnTo>
                  <a:lnTo>
                    <a:pt x="1758" y="879"/>
                  </a:lnTo>
                  <a:lnTo>
                    <a:pt x="1872" y="823"/>
                  </a:lnTo>
                  <a:lnTo>
                    <a:pt x="1985" y="738"/>
                  </a:lnTo>
                  <a:lnTo>
                    <a:pt x="2042" y="738"/>
                  </a:lnTo>
                  <a:lnTo>
                    <a:pt x="2070" y="851"/>
                  </a:lnTo>
                  <a:lnTo>
                    <a:pt x="2042" y="908"/>
                  </a:lnTo>
                  <a:lnTo>
                    <a:pt x="2070" y="99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263"/>
            <p:cNvSpPr>
              <a:spLocks/>
            </p:cNvSpPr>
            <p:nvPr/>
          </p:nvSpPr>
          <p:spPr bwMode="auto">
            <a:xfrm>
              <a:off x="4612" y="2218"/>
              <a:ext cx="708" cy="623"/>
            </a:xfrm>
            <a:custGeom>
              <a:avLst/>
              <a:gdLst>
                <a:gd name="T0" fmla="*/ 680 w 708"/>
                <a:gd name="T1" fmla="*/ 482 h 623"/>
                <a:gd name="T2" fmla="*/ 567 w 708"/>
                <a:gd name="T3" fmla="*/ 567 h 623"/>
                <a:gd name="T4" fmla="*/ 453 w 708"/>
                <a:gd name="T5" fmla="*/ 623 h 623"/>
                <a:gd name="T6" fmla="*/ 425 w 708"/>
                <a:gd name="T7" fmla="*/ 567 h 623"/>
                <a:gd name="T8" fmla="*/ 396 w 708"/>
                <a:gd name="T9" fmla="*/ 595 h 623"/>
                <a:gd name="T10" fmla="*/ 283 w 708"/>
                <a:gd name="T11" fmla="*/ 538 h 623"/>
                <a:gd name="T12" fmla="*/ 226 w 708"/>
                <a:gd name="T13" fmla="*/ 482 h 623"/>
                <a:gd name="T14" fmla="*/ 226 w 708"/>
                <a:gd name="T15" fmla="*/ 425 h 623"/>
                <a:gd name="T16" fmla="*/ 56 w 708"/>
                <a:gd name="T17" fmla="*/ 453 h 623"/>
                <a:gd name="T18" fmla="*/ 0 w 708"/>
                <a:gd name="T19" fmla="*/ 425 h 623"/>
                <a:gd name="T20" fmla="*/ 85 w 708"/>
                <a:gd name="T21" fmla="*/ 283 h 623"/>
                <a:gd name="T22" fmla="*/ 85 w 708"/>
                <a:gd name="T23" fmla="*/ 170 h 623"/>
                <a:gd name="T24" fmla="*/ 141 w 708"/>
                <a:gd name="T25" fmla="*/ 85 h 623"/>
                <a:gd name="T26" fmla="*/ 198 w 708"/>
                <a:gd name="T27" fmla="*/ 113 h 623"/>
                <a:gd name="T28" fmla="*/ 255 w 708"/>
                <a:gd name="T29" fmla="*/ 85 h 623"/>
                <a:gd name="T30" fmla="*/ 368 w 708"/>
                <a:gd name="T31" fmla="*/ 85 h 623"/>
                <a:gd name="T32" fmla="*/ 396 w 708"/>
                <a:gd name="T33" fmla="*/ 141 h 623"/>
                <a:gd name="T34" fmla="*/ 453 w 708"/>
                <a:gd name="T35" fmla="*/ 113 h 623"/>
                <a:gd name="T36" fmla="*/ 510 w 708"/>
                <a:gd name="T37" fmla="*/ 56 h 623"/>
                <a:gd name="T38" fmla="*/ 567 w 708"/>
                <a:gd name="T39" fmla="*/ 85 h 623"/>
                <a:gd name="T40" fmla="*/ 595 w 708"/>
                <a:gd name="T41" fmla="*/ 28 h 623"/>
                <a:gd name="T42" fmla="*/ 652 w 708"/>
                <a:gd name="T43" fmla="*/ 0 h 623"/>
                <a:gd name="T44" fmla="*/ 652 w 708"/>
                <a:gd name="T45" fmla="*/ 141 h 623"/>
                <a:gd name="T46" fmla="*/ 708 w 708"/>
                <a:gd name="T47" fmla="*/ 198 h 623"/>
                <a:gd name="T48" fmla="*/ 708 w 708"/>
                <a:gd name="T49" fmla="*/ 226 h 623"/>
                <a:gd name="T50" fmla="*/ 623 w 708"/>
                <a:gd name="T51" fmla="*/ 226 h 623"/>
                <a:gd name="T52" fmla="*/ 595 w 708"/>
                <a:gd name="T53" fmla="*/ 368 h 623"/>
                <a:gd name="T54" fmla="*/ 652 w 708"/>
                <a:gd name="T55" fmla="*/ 368 h 623"/>
                <a:gd name="T56" fmla="*/ 680 w 708"/>
                <a:gd name="T57" fmla="*/ 48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8" h="623">
                  <a:moveTo>
                    <a:pt x="680" y="482"/>
                  </a:moveTo>
                  <a:lnTo>
                    <a:pt x="567" y="567"/>
                  </a:lnTo>
                  <a:lnTo>
                    <a:pt x="453" y="623"/>
                  </a:lnTo>
                  <a:lnTo>
                    <a:pt x="425" y="567"/>
                  </a:lnTo>
                  <a:lnTo>
                    <a:pt x="396" y="595"/>
                  </a:lnTo>
                  <a:lnTo>
                    <a:pt x="283" y="538"/>
                  </a:lnTo>
                  <a:lnTo>
                    <a:pt x="226" y="482"/>
                  </a:lnTo>
                  <a:lnTo>
                    <a:pt x="226" y="425"/>
                  </a:lnTo>
                  <a:lnTo>
                    <a:pt x="56" y="453"/>
                  </a:lnTo>
                  <a:lnTo>
                    <a:pt x="0" y="425"/>
                  </a:lnTo>
                  <a:lnTo>
                    <a:pt x="85" y="283"/>
                  </a:lnTo>
                  <a:lnTo>
                    <a:pt x="85" y="170"/>
                  </a:lnTo>
                  <a:lnTo>
                    <a:pt x="141" y="85"/>
                  </a:lnTo>
                  <a:lnTo>
                    <a:pt x="198" y="113"/>
                  </a:lnTo>
                  <a:lnTo>
                    <a:pt x="255" y="85"/>
                  </a:lnTo>
                  <a:lnTo>
                    <a:pt x="368" y="85"/>
                  </a:lnTo>
                  <a:lnTo>
                    <a:pt x="396" y="141"/>
                  </a:lnTo>
                  <a:lnTo>
                    <a:pt x="453" y="113"/>
                  </a:lnTo>
                  <a:lnTo>
                    <a:pt x="510" y="56"/>
                  </a:lnTo>
                  <a:lnTo>
                    <a:pt x="567" y="85"/>
                  </a:lnTo>
                  <a:lnTo>
                    <a:pt x="595" y="28"/>
                  </a:lnTo>
                  <a:lnTo>
                    <a:pt x="652" y="0"/>
                  </a:lnTo>
                  <a:lnTo>
                    <a:pt x="652" y="141"/>
                  </a:lnTo>
                  <a:lnTo>
                    <a:pt x="708" y="198"/>
                  </a:lnTo>
                  <a:lnTo>
                    <a:pt x="708" y="226"/>
                  </a:lnTo>
                  <a:lnTo>
                    <a:pt x="623" y="226"/>
                  </a:lnTo>
                  <a:lnTo>
                    <a:pt x="595" y="368"/>
                  </a:lnTo>
                  <a:lnTo>
                    <a:pt x="652" y="368"/>
                  </a:lnTo>
                  <a:lnTo>
                    <a:pt x="680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265"/>
            <p:cNvSpPr>
              <a:spLocks/>
            </p:cNvSpPr>
            <p:nvPr/>
          </p:nvSpPr>
          <p:spPr bwMode="auto">
            <a:xfrm>
              <a:off x="4725" y="1934"/>
              <a:ext cx="539" cy="425"/>
            </a:xfrm>
            <a:custGeom>
              <a:avLst/>
              <a:gdLst>
                <a:gd name="T0" fmla="*/ 198 w 539"/>
                <a:gd name="T1" fmla="*/ 0 h 425"/>
                <a:gd name="T2" fmla="*/ 142 w 539"/>
                <a:gd name="T3" fmla="*/ 57 h 425"/>
                <a:gd name="T4" fmla="*/ 142 w 539"/>
                <a:gd name="T5" fmla="*/ 114 h 425"/>
                <a:gd name="T6" fmla="*/ 85 w 539"/>
                <a:gd name="T7" fmla="*/ 199 h 425"/>
                <a:gd name="T8" fmla="*/ 28 w 539"/>
                <a:gd name="T9" fmla="*/ 199 h 425"/>
                <a:gd name="T10" fmla="*/ 0 w 539"/>
                <a:gd name="T11" fmla="*/ 255 h 425"/>
                <a:gd name="T12" fmla="*/ 28 w 539"/>
                <a:gd name="T13" fmla="*/ 284 h 425"/>
                <a:gd name="T14" fmla="*/ 28 w 539"/>
                <a:gd name="T15" fmla="*/ 369 h 425"/>
                <a:gd name="T16" fmla="*/ 85 w 539"/>
                <a:gd name="T17" fmla="*/ 397 h 425"/>
                <a:gd name="T18" fmla="*/ 142 w 539"/>
                <a:gd name="T19" fmla="*/ 369 h 425"/>
                <a:gd name="T20" fmla="*/ 255 w 539"/>
                <a:gd name="T21" fmla="*/ 369 h 425"/>
                <a:gd name="T22" fmla="*/ 283 w 539"/>
                <a:gd name="T23" fmla="*/ 425 h 425"/>
                <a:gd name="T24" fmla="*/ 340 w 539"/>
                <a:gd name="T25" fmla="*/ 397 h 425"/>
                <a:gd name="T26" fmla="*/ 397 w 539"/>
                <a:gd name="T27" fmla="*/ 340 h 425"/>
                <a:gd name="T28" fmla="*/ 454 w 539"/>
                <a:gd name="T29" fmla="*/ 369 h 425"/>
                <a:gd name="T30" fmla="*/ 482 w 539"/>
                <a:gd name="T31" fmla="*/ 312 h 425"/>
                <a:gd name="T32" fmla="*/ 539 w 539"/>
                <a:gd name="T33" fmla="*/ 284 h 425"/>
                <a:gd name="T34" fmla="*/ 510 w 539"/>
                <a:gd name="T35" fmla="*/ 227 h 425"/>
                <a:gd name="T36" fmla="*/ 397 w 539"/>
                <a:gd name="T37" fmla="*/ 199 h 425"/>
                <a:gd name="T38" fmla="*/ 312 w 539"/>
                <a:gd name="T39" fmla="*/ 57 h 425"/>
                <a:gd name="T40" fmla="*/ 198 w 539"/>
                <a:gd name="T4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425">
                  <a:moveTo>
                    <a:pt x="198" y="0"/>
                  </a:moveTo>
                  <a:lnTo>
                    <a:pt x="142" y="57"/>
                  </a:lnTo>
                  <a:lnTo>
                    <a:pt x="142" y="114"/>
                  </a:lnTo>
                  <a:lnTo>
                    <a:pt x="85" y="199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397"/>
                  </a:lnTo>
                  <a:lnTo>
                    <a:pt x="142" y="369"/>
                  </a:lnTo>
                  <a:lnTo>
                    <a:pt x="255" y="369"/>
                  </a:lnTo>
                  <a:lnTo>
                    <a:pt x="283" y="425"/>
                  </a:lnTo>
                  <a:lnTo>
                    <a:pt x="340" y="397"/>
                  </a:lnTo>
                  <a:lnTo>
                    <a:pt x="397" y="340"/>
                  </a:lnTo>
                  <a:lnTo>
                    <a:pt x="454" y="369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10" y="227"/>
                  </a:lnTo>
                  <a:lnTo>
                    <a:pt x="397" y="199"/>
                  </a:lnTo>
                  <a:lnTo>
                    <a:pt x="312" y="57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266"/>
            <p:cNvSpPr>
              <a:spLocks/>
            </p:cNvSpPr>
            <p:nvPr/>
          </p:nvSpPr>
          <p:spPr bwMode="auto">
            <a:xfrm>
              <a:off x="4527" y="1566"/>
              <a:ext cx="396" cy="567"/>
            </a:xfrm>
            <a:custGeom>
              <a:avLst/>
              <a:gdLst>
                <a:gd name="T0" fmla="*/ 56 w 396"/>
                <a:gd name="T1" fmla="*/ 453 h 567"/>
                <a:gd name="T2" fmla="*/ 85 w 396"/>
                <a:gd name="T3" fmla="*/ 538 h 567"/>
                <a:gd name="T4" fmla="*/ 226 w 396"/>
                <a:gd name="T5" fmla="*/ 482 h 567"/>
                <a:gd name="T6" fmla="*/ 283 w 396"/>
                <a:gd name="T7" fmla="*/ 567 h 567"/>
                <a:gd name="T8" fmla="*/ 340 w 396"/>
                <a:gd name="T9" fmla="*/ 482 h 567"/>
                <a:gd name="T10" fmla="*/ 340 w 396"/>
                <a:gd name="T11" fmla="*/ 425 h 567"/>
                <a:gd name="T12" fmla="*/ 396 w 396"/>
                <a:gd name="T13" fmla="*/ 368 h 567"/>
                <a:gd name="T14" fmla="*/ 340 w 396"/>
                <a:gd name="T15" fmla="*/ 255 h 567"/>
                <a:gd name="T16" fmla="*/ 311 w 396"/>
                <a:gd name="T17" fmla="*/ 141 h 567"/>
                <a:gd name="T18" fmla="*/ 311 w 396"/>
                <a:gd name="T19" fmla="*/ 85 h 567"/>
                <a:gd name="T20" fmla="*/ 368 w 396"/>
                <a:gd name="T21" fmla="*/ 0 h 567"/>
                <a:gd name="T22" fmla="*/ 283 w 396"/>
                <a:gd name="T23" fmla="*/ 0 h 567"/>
                <a:gd name="T24" fmla="*/ 255 w 396"/>
                <a:gd name="T25" fmla="*/ 113 h 567"/>
                <a:gd name="T26" fmla="*/ 170 w 396"/>
                <a:gd name="T27" fmla="*/ 56 h 567"/>
                <a:gd name="T28" fmla="*/ 141 w 396"/>
                <a:gd name="T29" fmla="*/ 141 h 567"/>
                <a:gd name="T30" fmla="*/ 113 w 396"/>
                <a:gd name="T31" fmla="*/ 85 h 567"/>
                <a:gd name="T32" fmla="*/ 28 w 396"/>
                <a:gd name="T33" fmla="*/ 170 h 567"/>
                <a:gd name="T34" fmla="*/ 0 w 396"/>
                <a:gd name="T35" fmla="*/ 255 h 567"/>
                <a:gd name="T36" fmla="*/ 0 w 396"/>
                <a:gd name="T37" fmla="*/ 368 h 567"/>
                <a:gd name="T38" fmla="*/ 56 w 396"/>
                <a:gd name="T39" fmla="*/ 425 h 567"/>
                <a:gd name="T40" fmla="*/ 56 w 396"/>
                <a:gd name="T41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567">
                  <a:moveTo>
                    <a:pt x="56" y="453"/>
                  </a:moveTo>
                  <a:lnTo>
                    <a:pt x="85" y="538"/>
                  </a:lnTo>
                  <a:lnTo>
                    <a:pt x="226" y="482"/>
                  </a:lnTo>
                  <a:lnTo>
                    <a:pt x="283" y="567"/>
                  </a:lnTo>
                  <a:lnTo>
                    <a:pt x="340" y="482"/>
                  </a:lnTo>
                  <a:lnTo>
                    <a:pt x="340" y="425"/>
                  </a:lnTo>
                  <a:lnTo>
                    <a:pt x="396" y="368"/>
                  </a:lnTo>
                  <a:lnTo>
                    <a:pt x="340" y="255"/>
                  </a:lnTo>
                  <a:lnTo>
                    <a:pt x="311" y="141"/>
                  </a:lnTo>
                  <a:lnTo>
                    <a:pt x="311" y="85"/>
                  </a:lnTo>
                  <a:lnTo>
                    <a:pt x="368" y="0"/>
                  </a:lnTo>
                  <a:lnTo>
                    <a:pt x="283" y="0"/>
                  </a:lnTo>
                  <a:lnTo>
                    <a:pt x="255" y="113"/>
                  </a:lnTo>
                  <a:lnTo>
                    <a:pt x="170" y="56"/>
                  </a:lnTo>
                  <a:lnTo>
                    <a:pt x="141" y="141"/>
                  </a:lnTo>
                  <a:lnTo>
                    <a:pt x="113" y="85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0" y="368"/>
                  </a:lnTo>
                  <a:lnTo>
                    <a:pt x="56" y="425"/>
                  </a:lnTo>
                  <a:lnTo>
                    <a:pt x="56" y="45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267"/>
            <p:cNvSpPr>
              <a:spLocks/>
            </p:cNvSpPr>
            <p:nvPr/>
          </p:nvSpPr>
          <p:spPr bwMode="auto">
            <a:xfrm>
              <a:off x="3534" y="828"/>
              <a:ext cx="1474" cy="1333"/>
            </a:xfrm>
            <a:custGeom>
              <a:avLst/>
              <a:gdLst>
                <a:gd name="T0" fmla="*/ 255 w 1474"/>
                <a:gd name="T1" fmla="*/ 1134 h 1333"/>
                <a:gd name="T2" fmla="*/ 426 w 1474"/>
                <a:gd name="T3" fmla="*/ 1134 h 1333"/>
                <a:gd name="T4" fmla="*/ 482 w 1474"/>
                <a:gd name="T5" fmla="*/ 1248 h 1333"/>
                <a:gd name="T6" fmla="*/ 539 w 1474"/>
                <a:gd name="T7" fmla="*/ 1248 h 1333"/>
                <a:gd name="T8" fmla="*/ 652 w 1474"/>
                <a:gd name="T9" fmla="*/ 1276 h 1333"/>
                <a:gd name="T10" fmla="*/ 709 w 1474"/>
                <a:gd name="T11" fmla="*/ 1333 h 1333"/>
                <a:gd name="T12" fmla="*/ 822 w 1474"/>
                <a:gd name="T13" fmla="*/ 1248 h 1333"/>
                <a:gd name="T14" fmla="*/ 879 w 1474"/>
                <a:gd name="T15" fmla="*/ 1333 h 1333"/>
                <a:gd name="T16" fmla="*/ 907 w 1474"/>
                <a:gd name="T17" fmla="*/ 1305 h 1333"/>
                <a:gd name="T18" fmla="*/ 964 w 1474"/>
                <a:gd name="T19" fmla="*/ 1305 h 1333"/>
                <a:gd name="T20" fmla="*/ 1049 w 1474"/>
                <a:gd name="T21" fmla="*/ 1191 h 1333"/>
                <a:gd name="T22" fmla="*/ 1049 w 1474"/>
                <a:gd name="T23" fmla="*/ 1163 h 1333"/>
                <a:gd name="T24" fmla="*/ 993 w 1474"/>
                <a:gd name="T25" fmla="*/ 1106 h 1333"/>
                <a:gd name="T26" fmla="*/ 993 w 1474"/>
                <a:gd name="T27" fmla="*/ 993 h 1333"/>
                <a:gd name="T28" fmla="*/ 1021 w 1474"/>
                <a:gd name="T29" fmla="*/ 908 h 1333"/>
                <a:gd name="T30" fmla="*/ 1106 w 1474"/>
                <a:gd name="T31" fmla="*/ 823 h 1333"/>
                <a:gd name="T32" fmla="*/ 1134 w 1474"/>
                <a:gd name="T33" fmla="*/ 879 h 1333"/>
                <a:gd name="T34" fmla="*/ 1163 w 1474"/>
                <a:gd name="T35" fmla="*/ 794 h 1333"/>
                <a:gd name="T36" fmla="*/ 1248 w 1474"/>
                <a:gd name="T37" fmla="*/ 851 h 1333"/>
                <a:gd name="T38" fmla="*/ 1276 w 1474"/>
                <a:gd name="T39" fmla="*/ 738 h 1333"/>
                <a:gd name="T40" fmla="*/ 1361 w 1474"/>
                <a:gd name="T41" fmla="*/ 738 h 1333"/>
                <a:gd name="T42" fmla="*/ 1389 w 1474"/>
                <a:gd name="T43" fmla="*/ 766 h 1333"/>
                <a:gd name="T44" fmla="*/ 1446 w 1474"/>
                <a:gd name="T45" fmla="*/ 766 h 1333"/>
                <a:gd name="T46" fmla="*/ 1474 w 1474"/>
                <a:gd name="T47" fmla="*/ 709 h 1333"/>
                <a:gd name="T48" fmla="*/ 1418 w 1474"/>
                <a:gd name="T49" fmla="*/ 596 h 1333"/>
                <a:gd name="T50" fmla="*/ 1333 w 1474"/>
                <a:gd name="T51" fmla="*/ 539 h 1333"/>
                <a:gd name="T52" fmla="*/ 1219 w 1474"/>
                <a:gd name="T53" fmla="*/ 511 h 1333"/>
                <a:gd name="T54" fmla="*/ 1248 w 1474"/>
                <a:gd name="T55" fmla="*/ 454 h 1333"/>
                <a:gd name="T56" fmla="*/ 1191 w 1474"/>
                <a:gd name="T57" fmla="*/ 426 h 1333"/>
                <a:gd name="T58" fmla="*/ 1248 w 1474"/>
                <a:gd name="T59" fmla="*/ 341 h 1333"/>
                <a:gd name="T60" fmla="*/ 1333 w 1474"/>
                <a:gd name="T61" fmla="*/ 341 h 1333"/>
                <a:gd name="T62" fmla="*/ 1219 w 1474"/>
                <a:gd name="T63" fmla="*/ 0 h 1333"/>
                <a:gd name="T64" fmla="*/ 1106 w 1474"/>
                <a:gd name="T65" fmla="*/ 114 h 1333"/>
                <a:gd name="T66" fmla="*/ 993 w 1474"/>
                <a:gd name="T67" fmla="*/ 114 h 1333"/>
                <a:gd name="T68" fmla="*/ 936 w 1474"/>
                <a:gd name="T69" fmla="*/ 227 h 1333"/>
                <a:gd name="T70" fmla="*/ 766 w 1474"/>
                <a:gd name="T71" fmla="*/ 256 h 1333"/>
                <a:gd name="T72" fmla="*/ 794 w 1474"/>
                <a:gd name="T73" fmla="*/ 369 h 1333"/>
                <a:gd name="T74" fmla="*/ 681 w 1474"/>
                <a:gd name="T75" fmla="*/ 397 h 1333"/>
                <a:gd name="T76" fmla="*/ 454 w 1474"/>
                <a:gd name="T77" fmla="*/ 284 h 1333"/>
                <a:gd name="T78" fmla="*/ 340 w 1474"/>
                <a:gd name="T79" fmla="*/ 312 h 1333"/>
                <a:gd name="T80" fmla="*/ 312 w 1474"/>
                <a:gd name="T81" fmla="*/ 312 h 1333"/>
                <a:gd name="T82" fmla="*/ 284 w 1474"/>
                <a:gd name="T83" fmla="*/ 312 h 1333"/>
                <a:gd name="T84" fmla="*/ 227 w 1474"/>
                <a:gd name="T85" fmla="*/ 284 h 1333"/>
                <a:gd name="T86" fmla="*/ 199 w 1474"/>
                <a:gd name="T87" fmla="*/ 341 h 1333"/>
                <a:gd name="T88" fmla="*/ 170 w 1474"/>
                <a:gd name="T89" fmla="*/ 397 h 1333"/>
                <a:gd name="T90" fmla="*/ 114 w 1474"/>
                <a:gd name="T91" fmla="*/ 397 h 1333"/>
                <a:gd name="T92" fmla="*/ 114 w 1474"/>
                <a:gd name="T93" fmla="*/ 482 h 1333"/>
                <a:gd name="T94" fmla="*/ 57 w 1474"/>
                <a:gd name="T95" fmla="*/ 709 h 1333"/>
                <a:gd name="T96" fmla="*/ 0 w 1474"/>
                <a:gd name="T97" fmla="*/ 766 h 1333"/>
                <a:gd name="T98" fmla="*/ 29 w 1474"/>
                <a:gd name="T99" fmla="*/ 879 h 1333"/>
                <a:gd name="T100" fmla="*/ 85 w 1474"/>
                <a:gd name="T101" fmla="*/ 879 h 1333"/>
                <a:gd name="T102" fmla="*/ 85 w 1474"/>
                <a:gd name="T103" fmla="*/ 936 h 1333"/>
                <a:gd name="T104" fmla="*/ 142 w 1474"/>
                <a:gd name="T105" fmla="*/ 1021 h 1333"/>
                <a:gd name="T106" fmla="*/ 199 w 1474"/>
                <a:gd name="T107" fmla="*/ 993 h 1333"/>
                <a:gd name="T108" fmla="*/ 255 w 1474"/>
                <a:gd name="T109" fmla="*/ 1021 h 1333"/>
                <a:gd name="T110" fmla="*/ 255 w 1474"/>
                <a:gd name="T111" fmla="*/ 1134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333">
                  <a:moveTo>
                    <a:pt x="255" y="1134"/>
                  </a:moveTo>
                  <a:lnTo>
                    <a:pt x="426" y="1134"/>
                  </a:lnTo>
                  <a:lnTo>
                    <a:pt x="482" y="1248"/>
                  </a:lnTo>
                  <a:lnTo>
                    <a:pt x="539" y="1248"/>
                  </a:lnTo>
                  <a:lnTo>
                    <a:pt x="652" y="1276"/>
                  </a:lnTo>
                  <a:lnTo>
                    <a:pt x="709" y="1333"/>
                  </a:lnTo>
                  <a:lnTo>
                    <a:pt x="822" y="1248"/>
                  </a:lnTo>
                  <a:lnTo>
                    <a:pt x="879" y="1333"/>
                  </a:lnTo>
                  <a:lnTo>
                    <a:pt x="907" y="1305"/>
                  </a:lnTo>
                  <a:lnTo>
                    <a:pt x="964" y="1305"/>
                  </a:lnTo>
                  <a:lnTo>
                    <a:pt x="1049" y="1191"/>
                  </a:lnTo>
                  <a:lnTo>
                    <a:pt x="1049" y="1163"/>
                  </a:lnTo>
                  <a:lnTo>
                    <a:pt x="993" y="1106"/>
                  </a:lnTo>
                  <a:lnTo>
                    <a:pt x="993" y="993"/>
                  </a:lnTo>
                  <a:lnTo>
                    <a:pt x="1021" y="908"/>
                  </a:lnTo>
                  <a:lnTo>
                    <a:pt x="1106" y="823"/>
                  </a:lnTo>
                  <a:lnTo>
                    <a:pt x="1134" y="879"/>
                  </a:lnTo>
                  <a:lnTo>
                    <a:pt x="1163" y="794"/>
                  </a:lnTo>
                  <a:lnTo>
                    <a:pt x="1248" y="851"/>
                  </a:lnTo>
                  <a:lnTo>
                    <a:pt x="1276" y="738"/>
                  </a:lnTo>
                  <a:lnTo>
                    <a:pt x="1361" y="738"/>
                  </a:lnTo>
                  <a:lnTo>
                    <a:pt x="1389" y="766"/>
                  </a:lnTo>
                  <a:lnTo>
                    <a:pt x="1446" y="766"/>
                  </a:lnTo>
                  <a:lnTo>
                    <a:pt x="1474" y="709"/>
                  </a:lnTo>
                  <a:lnTo>
                    <a:pt x="1418" y="596"/>
                  </a:lnTo>
                  <a:lnTo>
                    <a:pt x="1333" y="539"/>
                  </a:lnTo>
                  <a:lnTo>
                    <a:pt x="1219" y="511"/>
                  </a:lnTo>
                  <a:lnTo>
                    <a:pt x="1248" y="454"/>
                  </a:lnTo>
                  <a:lnTo>
                    <a:pt x="1191" y="426"/>
                  </a:lnTo>
                  <a:lnTo>
                    <a:pt x="1248" y="341"/>
                  </a:lnTo>
                  <a:lnTo>
                    <a:pt x="1333" y="341"/>
                  </a:lnTo>
                  <a:lnTo>
                    <a:pt x="1219" y="0"/>
                  </a:lnTo>
                  <a:lnTo>
                    <a:pt x="1106" y="114"/>
                  </a:lnTo>
                  <a:lnTo>
                    <a:pt x="993" y="114"/>
                  </a:lnTo>
                  <a:lnTo>
                    <a:pt x="936" y="227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681" y="397"/>
                  </a:lnTo>
                  <a:lnTo>
                    <a:pt x="454" y="284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312"/>
                  </a:lnTo>
                  <a:lnTo>
                    <a:pt x="227" y="284"/>
                  </a:lnTo>
                  <a:lnTo>
                    <a:pt x="199" y="341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57" y="709"/>
                  </a:lnTo>
                  <a:lnTo>
                    <a:pt x="0" y="766"/>
                  </a:lnTo>
                  <a:lnTo>
                    <a:pt x="29" y="879"/>
                  </a:lnTo>
                  <a:lnTo>
                    <a:pt x="85" y="879"/>
                  </a:lnTo>
                  <a:lnTo>
                    <a:pt x="85" y="936"/>
                  </a:lnTo>
                  <a:lnTo>
                    <a:pt x="142" y="1021"/>
                  </a:lnTo>
                  <a:lnTo>
                    <a:pt x="199" y="993"/>
                  </a:lnTo>
                  <a:lnTo>
                    <a:pt x="255" y="1021"/>
                  </a:lnTo>
                  <a:lnTo>
                    <a:pt x="255" y="113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268"/>
            <p:cNvSpPr>
              <a:spLocks/>
            </p:cNvSpPr>
            <p:nvPr/>
          </p:nvSpPr>
          <p:spPr bwMode="auto">
            <a:xfrm>
              <a:off x="3931" y="148"/>
              <a:ext cx="822" cy="1077"/>
            </a:xfrm>
            <a:custGeom>
              <a:avLst/>
              <a:gdLst>
                <a:gd name="T0" fmla="*/ 822 w 822"/>
                <a:gd name="T1" fmla="*/ 680 h 1077"/>
                <a:gd name="T2" fmla="*/ 709 w 822"/>
                <a:gd name="T3" fmla="*/ 794 h 1077"/>
                <a:gd name="T4" fmla="*/ 596 w 822"/>
                <a:gd name="T5" fmla="*/ 794 h 1077"/>
                <a:gd name="T6" fmla="*/ 539 w 822"/>
                <a:gd name="T7" fmla="*/ 907 h 1077"/>
                <a:gd name="T8" fmla="*/ 369 w 822"/>
                <a:gd name="T9" fmla="*/ 936 h 1077"/>
                <a:gd name="T10" fmla="*/ 397 w 822"/>
                <a:gd name="T11" fmla="*/ 1049 h 1077"/>
                <a:gd name="T12" fmla="*/ 284 w 822"/>
                <a:gd name="T13" fmla="*/ 1077 h 1077"/>
                <a:gd name="T14" fmla="*/ 57 w 822"/>
                <a:gd name="T15" fmla="*/ 964 h 1077"/>
                <a:gd name="T16" fmla="*/ 170 w 822"/>
                <a:gd name="T17" fmla="*/ 936 h 1077"/>
                <a:gd name="T18" fmla="*/ 142 w 822"/>
                <a:gd name="T19" fmla="*/ 822 h 1077"/>
                <a:gd name="T20" fmla="*/ 85 w 822"/>
                <a:gd name="T21" fmla="*/ 794 h 1077"/>
                <a:gd name="T22" fmla="*/ 57 w 822"/>
                <a:gd name="T23" fmla="*/ 737 h 1077"/>
                <a:gd name="T24" fmla="*/ 85 w 822"/>
                <a:gd name="T25" fmla="*/ 709 h 1077"/>
                <a:gd name="T26" fmla="*/ 29 w 822"/>
                <a:gd name="T27" fmla="*/ 680 h 1077"/>
                <a:gd name="T28" fmla="*/ 29 w 822"/>
                <a:gd name="T29" fmla="*/ 652 h 1077"/>
                <a:gd name="T30" fmla="*/ 57 w 822"/>
                <a:gd name="T31" fmla="*/ 624 h 1077"/>
                <a:gd name="T32" fmla="*/ 0 w 822"/>
                <a:gd name="T33" fmla="*/ 595 h 1077"/>
                <a:gd name="T34" fmla="*/ 0 w 822"/>
                <a:gd name="T35" fmla="*/ 567 h 1077"/>
                <a:gd name="T36" fmla="*/ 57 w 822"/>
                <a:gd name="T37" fmla="*/ 539 h 1077"/>
                <a:gd name="T38" fmla="*/ 29 w 822"/>
                <a:gd name="T39" fmla="*/ 482 h 1077"/>
                <a:gd name="T40" fmla="*/ 114 w 822"/>
                <a:gd name="T41" fmla="*/ 454 h 1077"/>
                <a:gd name="T42" fmla="*/ 142 w 822"/>
                <a:gd name="T43" fmla="*/ 425 h 1077"/>
                <a:gd name="T44" fmla="*/ 57 w 822"/>
                <a:gd name="T45" fmla="*/ 397 h 1077"/>
                <a:gd name="T46" fmla="*/ 29 w 822"/>
                <a:gd name="T47" fmla="*/ 340 h 1077"/>
                <a:gd name="T48" fmla="*/ 57 w 822"/>
                <a:gd name="T49" fmla="*/ 284 h 1077"/>
                <a:gd name="T50" fmla="*/ 29 w 822"/>
                <a:gd name="T51" fmla="*/ 227 h 1077"/>
                <a:gd name="T52" fmla="*/ 85 w 822"/>
                <a:gd name="T53" fmla="*/ 142 h 1077"/>
                <a:gd name="T54" fmla="*/ 142 w 822"/>
                <a:gd name="T55" fmla="*/ 142 h 1077"/>
                <a:gd name="T56" fmla="*/ 284 w 822"/>
                <a:gd name="T57" fmla="*/ 85 h 1077"/>
                <a:gd name="T58" fmla="*/ 369 w 822"/>
                <a:gd name="T59" fmla="*/ 0 h 1077"/>
                <a:gd name="T60" fmla="*/ 482 w 822"/>
                <a:gd name="T61" fmla="*/ 114 h 1077"/>
                <a:gd name="T62" fmla="*/ 539 w 822"/>
                <a:gd name="T63" fmla="*/ 114 h 1077"/>
                <a:gd name="T64" fmla="*/ 567 w 822"/>
                <a:gd name="T65" fmla="*/ 255 h 1077"/>
                <a:gd name="T66" fmla="*/ 624 w 822"/>
                <a:gd name="T67" fmla="*/ 340 h 1077"/>
                <a:gd name="T68" fmla="*/ 652 w 822"/>
                <a:gd name="T69" fmla="*/ 425 h 1077"/>
                <a:gd name="T70" fmla="*/ 709 w 822"/>
                <a:gd name="T71" fmla="*/ 454 h 1077"/>
                <a:gd name="T72" fmla="*/ 709 w 822"/>
                <a:gd name="T73" fmla="*/ 539 h 1077"/>
                <a:gd name="T74" fmla="*/ 794 w 822"/>
                <a:gd name="T75" fmla="*/ 624 h 1077"/>
                <a:gd name="T76" fmla="*/ 822 w 822"/>
                <a:gd name="T77" fmla="*/ 68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2" h="1077">
                  <a:moveTo>
                    <a:pt x="822" y="680"/>
                  </a:moveTo>
                  <a:lnTo>
                    <a:pt x="709" y="794"/>
                  </a:lnTo>
                  <a:lnTo>
                    <a:pt x="596" y="794"/>
                  </a:lnTo>
                  <a:lnTo>
                    <a:pt x="539" y="907"/>
                  </a:lnTo>
                  <a:lnTo>
                    <a:pt x="369" y="936"/>
                  </a:lnTo>
                  <a:lnTo>
                    <a:pt x="397" y="1049"/>
                  </a:lnTo>
                  <a:lnTo>
                    <a:pt x="284" y="1077"/>
                  </a:lnTo>
                  <a:lnTo>
                    <a:pt x="57" y="964"/>
                  </a:lnTo>
                  <a:lnTo>
                    <a:pt x="170" y="936"/>
                  </a:lnTo>
                  <a:lnTo>
                    <a:pt x="142" y="822"/>
                  </a:lnTo>
                  <a:lnTo>
                    <a:pt x="85" y="794"/>
                  </a:lnTo>
                  <a:lnTo>
                    <a:pt x="57" y="737"/>
                  </a:lnTo>
                  <a:lnTo>
                    <a:pt x="85" y="709"/>
                  </a:lnTo>
                  <a:lnTo>
                    <a:pt x="29" y="680"/>
                  </a:lnTo>
                  <a:lnTo>
                    <a:pt x="29" y="652"/>
                  </a:lnTo>
                  <a:lnTo>
                    <a:pt x="57" y="624"/>
                  </a:lnTo>
                  <a:lnTo>
                    <a:pt x="0" y="595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29" y="482"/>
                  </a:lnTo>
                  <a:lnTo>
                    <a:pt x="114" y="454"/>
                  </a:lnTo>
                  <a:lnTo>
                    <a:pt x="142" y="425"/>
                  </a:lnTo>
                  <a:lnTo>
                    <a:pt x="57" y="397"/>
                  </a:lnTo>
                  <a:lnTo>
                    <a:pt x="29" y="340"/>
                  </a:lnTo>
                  <a:lnTo>
                    <a:pt x="57" y="284"/>
                  </a:lnTo>
                  <a:lnTo>
                    <a:pt x="29" y="227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482" y="114"/>
                  </a:lnTo>
                  <a:lnTo>
                    <a:pt x="539" y="114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52" y="425"/>
                  </a:lnTo>
                  <a:lnTo>
                    <a:pt x="709" y="454"/>
                  </a:lnTo>
                  <a:lnTo>
                    <a:pt x="709" y="539"/>
                  </a:lnTo>
                  <a:lnTo>
                    <a:pt x="794" y="624"/>
                  </a:lnTo>
                  <a:lnTo>
                    <a:pt x="822" y="68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269"/>
            <p:cNvSpPr>
              <a:spLocks/>
            </p:cNvSpPr>
            <p:nvPr/>
          </p:nvSpPr>
          <p:spPr bwMode="auto">
            <a:xfrm>
              <a:off x="1408" y="1055"/>
              <a:ext cx="1134" cy="1871"/>
            </a:xfrm>
            <a:custGeom>
              <a:avLst/>
              <a:gdLst>
                <a:gd name="T0" fmla="*/ 879 w 1134"/>
                <a:gd name="T1" fmla="*/ 1673 h 1871"/>
                <a:gd name="T2" fmla="*/ 936 w 1134"/>
                <a:gd name="T3" fmla="*/ 1645 h 1871"/>
                <a:gd name="T4" fmla="*/ 992 w 1134"/>
                <a:gd name="T5" fmla="*/ 1673 h 1871"/>
                <a:gd name="T6" fmla="*/ 1049 w 1134"/>
                <a:gd name="T7" fmla="*/ 1588 h 1871"/>
                <a:gd name="T8" fmla="*/ 1134 w 1134"/>
                <a:gd name="T9" fmla="*/ 1560 h 1871"/>
                <a:gd name="T10" fmla="*/ 1077 w 1134"/>
                <a:gd name="T11" fmla="*/ 1503 h 1871"/>
                <a:gd name="T12" fmla="*/ 1077 w 1134"/>
                <a:gd name="T13" fmla="*/ 1474 h 1871"/>
                <a:gd name="T14" fmla="*/ 1049 w 1134"/>
                <a:gd name="T15" fmla="*/ 1389 h 1871"/>
                <a:gd name="T16" fmla="*/ 992 w 1134"/>
                <a:gd name="T17" fmla="*/ 1389 h 1871"/>
                <a:gd name="T18" fmla="*/ 992 w 1134"/>
                <a:gd name="T19" fmla="*/ 1333 h 1871"/>
                <a:gd name="T20" fmla="*/ 1049 w 1134"/>
                <a:gd name="T21" fmla="*/ 1276 h 1871"/>
                <a:gd name="T22" fmla="*/ 992 w 1134"/>
                <a:gd name="T23" fmla="*/ 1134 h 1871"/>
                <a:gd name="T24" fmla="*/ 964 w 1134"/>
                <a:gd name="T25" fmla="*/ 1021 h 1871"/>
                <a:gd name="T26" fmla="*/ 992 w 1134"/>
                <a:gd name="T27" fmla="*/ 936 h 1871"/>
                <a:gd name="T28" fmla="*/ 1077 w 1134"/>
                <a:gd name="T29" fmla="*/ 907 h 1871"/>
                <a:gd name="T30" fmla="*/ 1049 w 1134"/>
                <a:gd name="T31" fmla="*/ 851 h 1871"/>
                <a:gd name="T32" fmla="*/ 1106 w 1134"/>
                <a:gd name="T33" fmla="*/ 766 h 1871"/>
                <a:gd name="T34" fmla="*/ 1106 w 1134"/>
                <a:gd name="T35" fmla="*/ 737 h 1871"/>
                <a:gd name="T36" fmla="*/ 1077 w 1134"/>
                <a:gd name="T37" fmla="*/ 681 h 1871"/>
                <a:gd name="T38" fmla="*/ 992 w 1134"/>
                <a:gd name="T39" fmla="*/ 681 h 1871"/>
                <a:gd name="T40" fmla="*/ 992 w 1134"/>
                <a:gd name="T41" fmla="*/ 624 h 1871"/>
                <a:gd name="T42" fmla="*/ 907 w 1134"/>
                <a:gd name="T43" fmla="*/ 567 h 1871"/>
                <a:gd name="T44" fmla="*/ 907 w 1134"/>
                <a:gd name="T45" fmla="*/ 511 h 1871"/>
                <a:gd name="T46" fmla="*/ 766 w 1134"/>
                <a:gd name="T47" fmla="*/ 511 h 1871"/>
                <a:gd name="T48" fmla="*/ 624 w 1134"/>
                <a:gd name="T49" fmla="*/ 369 h 1871"/>
                <a:gd name="T50" fmla="*/ 652 w 1134"/>
                <a:gd name="T51" fmla="*/ 312 h 1871"/>
                <a:gd name="T52" fmla="*/ 624 w 1134"/>
                <a:gd name="T53" fmla="*/ 114 h 1871"/>
                <a:gd name="T54" fmla="*/ 454 w 1134"/>
                <a:gd name="T55" fmla="*/ 142 h 1871"/>
                <a:gd name="T56" fmla="*/ 397 w 1134"/>
                <a:gd name="T57" fmla="*/ 0 h 1871"/>
                <a:gd name="T58" fmla="*/ 312 w 1134"/>
                <a:gd name="T59" fmla="*/ 0 h 1871"/>
                <a:gd name="T60" fmla="*/ 340 w 1134"/>
                <a:gd name="T61" fmla="*/ 85 h 1871"/>
                <a:gd name="T62" fmla="*/ 199 w 1134"/>
                <a:gd name="T63" fmla="*/ 114 h 1871"/>
                <a:gd name="T64" fmla="*/ 142 w 1134"/>
                <a:gd name="T65" fmla="*/ 255 h 1871"/>
                <a:gd name="T66" fmla="*/ 28 w 1134"/>
                <a:gd name="T67" fmla="*/ 340 h 1871"/>
                <a:gd name="T68" fmla="*/ 85 w 1134"/>
                <a:gd name="T69" fmla="*/ 397 h 1871"/>
                <a:gd name="T70" fmla="*/ 113 w 1134"/>
                <a:gd name="T71" fmla="*/ 397 h 1871"/>
                <a:gd name="T72" fmla="*/ 142 w 1134"/>
                <a:gd name="T73" fmla="*/ 426 h 1871"/>
                <a:gd name="T74" fmla="*/ 57 w 1134"/>
                <a:gd name="T75" fmla="*/ 539 h 1871"/>
                <a:gd name="T76" fmla="*/ 85 w 1134"/>
                <a:gd name="T77" fmla="*/ 596 h 1871"/>
                <a:gd name="T78" fmla="*/ 142 w 1134"/>
                <a:gd name="T79" fmla="*/ 624 h 1871"/>
                <a:gd name="T80" fmla="*/ 113 w 1134"/>
                <a:gd name="T81" fmla="*/ 709 h 1871"/>
                <a:gd name="T82" fmla="*/ 0 w 1134"/>
                <a:gd name="T83" fmla="*/ 794 h 1871"/>
                <a:gd name="T84" fmla="*/ 28 w 1134"/>
                <a:gd name="T85" fmla="*/ 964 h 1871"/>
                <a:gd name="T86" fmla="*/ 0 w 1134"/>
                <a:gd name="T87" fmla="*/ 1276 h 1871"/>
                <a:gd name="T88" fmla="*/ 57 w 1134"/>
                <a:gd name="T89" fmla="*/ 1361 h 1871"/>
                <a:gd name="T90" fmla="*/ 28 w 1134"/>
                <a:gd name="T91" fmla="*/ 1389 h 1871"/>
                <a:gd name="T92" fmla="*/ 57 w 1134"/>
                <a:gd name="T93" fmla="*/ 1446 h 1871"/>
                <a:gd name="T94" fmla="*/ 28 w 1134"/>
                <a:gd name="T95" fmla="*/ 1503 h 1871"/>
                <a:gd name="T96" fmla="*/ 85 w 1134"/>
                <a:gd name="T97" fmla="*/ 1531 h 1871"/>
                <a:gd name="T98" fmla="*/ 57 w 1134"/>
                <a:gd name="T99" fmla="*/ 1588 h 1871"/>
                <a:gd name="T100" fmla="*/ 113 w 1134"/>
                <a:gd name="T101" fmla="*/ 1645 h 1871"/>
                <a:gd name="T102" fmla="*/ 113 w 1134"/>
                <a:gd name="T103" fmla="*/ 1701 h 1871"/>
                <a:gd name="T104" fmla="*/ 170 w 1134"/>
                <a:gd name="T105" fmla="*/ 1843 h 1871"/>
                <a:gd name="T106" fmla="*/ 255 w 1134"/>
                <a:gd name="T107" fmla="*/ 1815 h 1871"/>
                <a:gd name="T108" fmla="*/ 312 w 1134"/>
                <a:gd name="T109" fmla="*/ 1871 h 1871"/>
                <a:gd name="T110" fmla="*/ 397 w 1134"/>
                <a:gd name="T111" fmla="*/ 1815 h 1871"/>
                <a:gd name="T112" fmla="*/ 482 w 1134"/>
                <a:gd name="T113" fmla="*/ 1843 h 1871"/>
                <a:gd name="T114" fmla="*/ 510 w 1134"/>
                <a:gd name="T115" fmla="*/ 1843 h 1871"/>
                <a:gd name="T116" fmla="*/ 539 w 1134"/>
                <a:gd name="T117" fmla="*/ 1786 h 1871"/>
                <a:gd name="T118" fmla="*/ 737 w 1134"/>
                <a:gd name="T119" fmla="*/ 1730 h 1871"/>
                <a:gd name="T120" fmla="*/ 822 w 1134"/>
                <a:gd name="T121" fmla="*/ 1758 h 1871"/>
                <a:gd name="T122" fmla="*/ 822 w 1134"/>
                <a:gd name="T123" fmla="*/ 1730 h 1871"/>
                <a:gd name="T124" fmla="*/ 879 w 1134"/>
                <a:gd name="T125" fmla="*/ 1673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34" h="1871">
                  <a:moveTo>
                    <a:pt x="879" y="1673"/>
                  </a:moveTo>
                  <a:lnTo>
                    <a:pt x="936" y="1645"/>
                  </a:lnTo>
                  <a:lnTo>
                    <a:pt x="992" y="1673"/>
                  </a:lnTo>
                  <a:lnTo>
                    <a:pt x="1049" y="1588"/>
                  </a:lnTo>
                  <a:lnTo>
                    <a:pt x="1134" y="1560"/>
                  </a:lnTo>
                  <a:lnTo>
                    <a:pt x="1077" y="1503"/>
                  </a:lnTo>
                  <a:lnTo>
                    <a:pt x="1077" y="1474"/>
                  </a:lnTo>
                  <a:lnTo>
                    <a:pt x="1049" y="1389"/>
                  </a:lnTo>
                  <a:lnTo>
                    <a:pt x="992" y="1389"/>
                  </a:lnTo>
                  <a:lnTo>
                    <a:pt x="992" y="1333"/>
                  </a:lnTo>
                  <a:lnTo>
                    <a:pt x="1049" y="1276"/>
                  </a:lnTo>
                  <a:lnTo>
                    <a:pt x="992" y="1134"/>
                  </a:lnTo>
                  <a:lnTo>
                    <a:pt x="964" y="1021"/>
                  </a:lnTo>
                  <a:lnTo>
                    <a:pt x="992" y="936"/>
                  </a:lnTo>
                  <a:lnTo>
                    <a:pt x="1077" y="907"/>
                  </a:lnTo>
                  <a:lnTo>
                    <a:pt x="1049" y="851"/>
                  </a:lnTo>
                  <a:lnTo>
                    <a:pt x="1106" y="766"/>
                  </a:lnTo>
                  <a:lnTo>
                    <a:pt x="1106" y="737"/>
                  </a:lnTo>
                  <a:lnTo>
                    <a:pt x="1077" y="681"/>
                  </a:lnTo>
                  <a:lnTo>
                    <a:pt x="992" y="681"/>
                  </a:lnTo>
                  <a:lnTo>
                    <a:pt x="992" y="624"/>
                  </a:lnTo>
                  <a:lnTo>
                    <a:pt x="907" y="567"/>
                  </a:lnTo>
                  <a:lnTo>
                    <a:pt x="907" y="511"/>
                  </a:lnTo>
                  <a:lnTo>
                    <a:pt x="766" y="511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624" y="114"/>
                  </a:lnTo>
                  <a:lnTo>
                    <a:pt x="454" y="142"/>
                  </a:lnTo>
                  <a:lnTo>
                    <a:pt x="39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199" y="114"/>
                  </a:lnTo>
                  <a:lnTo>
                    <a:pt x="142" y="255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42" y="426"/>
                  </a:lnTo>
                  <a:lnTo>
                    <a:pt x="57" y="539"/>
                  </a:lnTo>
                  <a:lnTo>
                    <a:pt x="85" y="596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94"/>
                  </a:lnTo>
                  <a:lnTo>
                    <a:pt x="28" y="964"/>
                  </a:lnTo>
                  <a:lnTo>
                    <a:pt x="0" y="1276"/>
                  </a:lnTo>
                  <a:lnTo>
                    <a:pt x="57" y="1361"/>
                  </a:lnTo>
                  <a:lnTo>
                    <a:pt x="28" y="1389"/>
                  </a:lnTo>
                  <a:lnTo>
                    <a:pt x="57" y="1446"/>
                  </a:lnTo>
                  <a:lnTo>
                    <a:pt x="28" y="1503"/>
                  </a:lnTo>
                  <a:lnTo>
                    <a:pt x="85" y="1531"/>
                  </a:lnTo>
                  <a:lnTo>
                    <a:pt x="57" y="1588"/>
                  </a:lnTo>
                  <a:lnTo>
                    <a:pt x="113" y="1645"/>
                  </a:lnTo>
                  <a:lnTo>
                    <a:pt x="113" y="1701"/>
                  </a:lnTo>
                  <a:lnTo>
                    <a:pt x="170" y="1843"/>
                  </a:lnTo>
                  <a:lnTo>
                    <a:pt x="255" y="1815"/>
                  </a:lnTo>
                  <a:lnTo>
                    <a:pt x="312" y="1871"/>
                  </a:lnTo>
                  <a:lnTo>
                    <a:pt x="397" y="1815"/>
                  </a:lnTo>
                  <a:lnTo>
                    <a:pt x="482" y="1843"/>
                  </a:lnTo>
                  <a:lnTo>
                    <a:pt x="510" y="1843"/>
                  </a:lnTo>
                  <a:lnTo>
                    <a:pt x="539" y="1786"/>
                  </a:lnTo>
                  <a:lnTo>
                    <a:pt x="737" y="1730"/>
                  </a:lnTo>
                  <a:lnTo>
                    <a:pt x="822" y="1758"/>
                  </a:lnTo>
                  <a:lnTo>
                    <a:pt x="822" y="1730"/>
                  </a:lnTo>
                  <a:lnTo>
                    <a:pt x="879" y="167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270"/>
            <p:cNvSpPr>
              <a:spLocks/>
            </p:cNvSpPr>
            <p:nvPr/>
          </p:nvSpPr>
          <p:spPr bwMode="auto">
            <a:xfrm>
              <a:off x="2372" y="1821"/>
              <a:ext cx="1077" cy="1134"/>
            </a:xfrm>
            <a:custGeom>
              <a:avLst/>
              <a:gdLst>
                <a:gd name="T0" fmla="*/ 142 w 1077"/>
                <a:gd name="T1" fmla="*/ 0 h 1134"/>
                <a:gd name="T2" fmla="*/ 85 w 1077"/>
                <a:gd name="T3" fmla="*/ 85 h 1134"/>
                <a:gd name="T4" fmla="*/ 113 w 1077"/>
                <a:gd name="T5" fmla="*/ 141 h 1134"/>
                <a:gd name="T6" fmla="*/ 28 w 1077"/>
                <a:gd name="T7" fmla="*/ 170 h 1134"/>
                <a:gd name="T8" fmla="*/ 0 w 1077"/>
                <a:gd name="T9" fmla="*/ 255 h 1134"/>
                <a:gd name="T10" fmla="*/ 28 w 1077"/>
                <a:gd name="T11" fmla="*/ 368 h 1134"/>
                <a:gd name="T12" fmla="*/ 85 w 1077"/>
                <a:gd name="T13" fmla="*/ 510 h 1134"/>
                <a:gd name="T14" fmla="*/ 28 w 1077"/>
                <a:gd name="T15" fmla="*/ 567 h 1134"/>
                <a:gd name="T16" fmla="*/ 28 w 1077"/>
                <a:gd name="T17" fmla="*/ 623 h 1134"/>
                <a:gd name="T18" fmla="*/ 85 w 1077"/>
                <a:gd name="T19" fmla="*/ 623 h 1134"/>
                <a:gd name="T20" fmla="*/ 113 w 1077"/>
                <a:gd name="T21" fmla="*/ 708 h 1134"/>
                <a:gd name="T22" fmla="*/ 170 w 1077"/>
                <a:gd name="T23" fmla="*/ 680 h 1134"/>
                <a:gd name="T24" fmla="*/ 227 w 1077"/>
                <a:gd name="T25" fmla="*/ 708 h 1134"/>
                <a:gd name="T26" fmla="*/ 255 w 1077"/>
                <a:gd name="T27" fmla="*/ 765 h 1134"/>
                <a:gd name="T28" fmla="*/ 482 w 1077"/>
                <a:gd name="T29" fmla="*/ 822 h 1134"/>
                <a:gd name="T30" fmla="*/ 482 w 1077"/>
                <a:gd name="T31" fmla="*/ 794 h 1134"/>
                <a:gd name="T32" fmla="*/ 539 w 1077"/>
                <a:gd name="T33" fmla="*/ 850 h 1134"/>
                <a:gd name="T34" fmla="*/ 539 w 1077"/>
                <a:gd name="T35" fmla="*/ 964 h 1134"/>
                <a:gd name="T36" fmla="*/ 595 w 1077"/>
                <a:gd name="T37" fmla="*/ 992 h 1134"/>
                <a:gd name="T38" fmla="*/ 567 w 1077"/>
                <a:gd name="T39" fmla="*/ 1020 h 1134"/>
                <a:gd name="T40" fmla="*/ 567 w 1077"/>
                <a:gd name="T41" fmla="*/ 1077 h 1134"/>
                <a:gd name="T42" fmla="*/ 624 w 1077"/>
                <a:gd name="T43" fmla="*/ 1077 h 1134"/>
                <a:gd name="T44" fmla="*/ 652 w 1077"/>
                <a:gd name="T45" fmla="*/ 1105 h 1134"/>
                <a:gd name="T46" fmla="*/ 737 w 1077"/>
                <a:gd name="T47" fmla="*/ 1134 h 1134"/>
                <a:gd name="T48" fmla="*/ 737 w 1077"/>
                <a:gd name="T49" fmla="*/ 1077 h 1134"/>
                <a:gd name="T50" fmla="*/ 794 w 1077"/>
                <a:gd name="T51" fmla="*/ 1077 h 1134"/>
                <a:gd name="T52" fmla="*/ 850 w 1077"/>
                <a:gd name="T53" fmla="*/ 1020 h 1134"/>
                <a:gd name="T54" fmla="*/ 907 w 1077"/>
                <a:gd name="T55" fmla="*/ 1049 h 1134"/>
                <a:gd name="T56" fmla="*/ 992 w 1077"/>
                <a:gd name="T57" fmla="*/ 1020 h 1134"/>
                <a:gd name="T58" fmla="*/ 1049 w 1077"/>
                <a:gd name="T59" fmla="*/ 1077 h 1134"/>
                <a:gd name="T60" fmla="*/ 1077 w 1077"/>
                <a:gd name="T61" fmla="*/ 1049 h 1134"/>
                <a:gd name="T62" fmla="*/ 1077 w 1077"/>
                <a:gd name="T63" fmla="*/ 907 h 1134"/>
                <a:gd name="T64" fmla="*/ 992 w 1077"/>
                <a:gd name="T65" fmla="*/ 879 h 1134"/>
                <a:gd name="T66" fmla="*/ 964 w 1077"/>
                <a:gd name="T67" fmla="*/ 822 h 1134"/>
                <a:gd name="T68" fmla="*/ 964 w 1077"/>
                <a:gd name="T69" fmla="*/ 737 h 1134"/>
                <a:gd name="T70" fmla="*/ 879 w 1077"/>
                <a:gd name="T71" fmla="*/ 623 h 1134"/>
                <a:gd name="T72" fmla="*/ 907 w 1077"/>
                <a:gd name="T73" fmla="*/ 538 h 1134"/>
                <a:gd name="T74" fmla="*/ 879 w 1077"/>
                <a:gd name="T75" fmla="*/ 482 h 1134"/>
                <a:gd name="T76" fmla="*/ 737 w 1077"/>
                <a:gd name="T77" fmla="*/ 482 h 1134"/>
                <a:gd name="T78" fmla="*/ 652 w 1077"/>
                <a:gd name="T79" fmla="*/ 397 h 1134"/>
                <a:gd name="T80" fmla="*/ 652 w 1077"/>
                <a:gd name="T81" fmla="*/ 340 h 1134"/>
                <a:gd name="T82" fmla="*/ 595 w 1077"/>
                <a:gd name="T83" fmla="*/ 283 h 1134"/>
                <a:gd name="T84" fmla="*/ 624 w 1077"/>
                <a:gd name="T85" fmla="*/ 255 h 1134"/>
                <a:gd name="T86" fmla="*/ 567 w 1077"/>
                <a:gd name="T87" fmla="*/ 227 h 1134"/>
                <a:gd name="T88" fmla="*/ 539 w 1077"/>
                <a:gd name="T89" fmla="*/ 170 h 1134"/>
                <a:gd name="T90" fmla="*/ 454 w 1077"/>
                <a:gd name="T91" fmla="*/ 198 h 1134"/>
                <a:gd name="T92" fmla="*/ 397 w 1077"/>
                <a:gd name="T93" fmla="*/ 113 h 1134"/>
                <a:gd name="T94" fmla="*/ 227 w 1077"/>
                <a:gd name="T95" fmla="*/ 85 h 1134"/>
                <a:gd name="T96" fmla="*/ 142 w 1077"/>
                <a:gd name="T9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7" h="1134">
                  <a:moveTo>
                    <a:pt x="142" y="0"/>
                  </a:moveTo>
                  <a:lnTo>
                    <a:pt x="85" y="85"/>
                  </a:lnTo>
                  <a:lnTo>
                    <a:pt x="113" y="141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28" y="368"/>
                  </a:lnTo>
                  <a:lnTo>
                    <a:pt x="85" y="510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85" y="623"/>
                  </a:lnTo>
                  <a:lnTo>
                    <a:pt x="113" y="708"/>
                  </a:lnTo>
                  <a:lnTo>
                    <a:pt x="170" y="680"/>
                  </a:lnTo>
                  <a:lnTo>
                    <a:pt x="227" y="708"/>
                  </a:lnTo>
                  <a:lnTo>
                    <a:pt x="255" y="765"/>
                  </a:lnTo>
                  <a:lnTo>
                    <a:pt x="482" y="822"/>
                  </a:lnTo>
                  <a:lnTo>
                    <a:pt x="482" y="794"/>
                  </a:lnTo>
                  <a:lnTo>
                    <a:pt x="539" y="850"/>
                  </a:lnTo>
                  <a:lnTo>
                    <a:pt x="539" y="964"/>
                  </a:lnTo>
                  <a:lnTo>
                    <a:pt x="595" y="992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52" y="1105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850" y="1020"/>
                  </a:lnTo>
                  <a:lnTo>
                    <a:pt x="907" y="1049"/>
                  </a:lnTo>
                  <a:lnTo>
                    <a:pt x="992" y="1020"/>
                  </a:lnTo>
                  <a:lnTo>
                    <a:pt x="1049" y="1077"/>
                  </a:lnTo>
                  <a:lnTo>
                    <a:pt x="1077" y="1049"/>
                  </a:lnTo>
                  <a:lnTo>
                    <a:pt x="1077" y="907"/>
                  </a:lnTo>
                  <a:lnTo>
                    <a:pt x="992" y="879"/>
                  </a:lnTo>
                  <a:lnTo>
                    <a:pt x="964" y="822"/>
                  </a:lnTo>
                  <a:lnTo>
                    <a:pt x="964" y="737"/>
                  </a:lnTo>
                  <a:lnTo>
                    <a:pt x="879" y="623"/>
                  </a:lnTo>
                  <a:lnTo>
                    <a:pt x="907" y="538"/>
                  </a:lnTo>
                  <a:lnTo>
                    <a:pt x="879" y="482"/>
                  </a:lnTo>
                  <a:lnTo>
                    <a:pt x="737" y="482"/>
                  </a:lnTo>
                  <a:lnTo>
                    <a:pt x="652" y="397"/>
                  </a:lnTo>
                  <a:lnTo>
                    <a:pt x="652" y="340"/>
                  </a:lnTo>
                  <a:lnTo>
                    <a:pt x="595" y="283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454" y="198"/>
                  </a:lnTo>
                  <a:lnTo>
                    <a:pt x="397" y="113"/>
                  </a:lnTo>
                  <a:lnTo>
                    <a:pt x="227" y="85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271"/>
            <p:cNvSpPr>
              <a:spLocks/>
            </p:cNvSpPr>
            <p:nvPr/>
          </p:nvSpPr>
          <p:spPr bwMode="auto">
            <a:xfrm>
              <a:off x="2939" y="1481"/>
              <a:ext cx="1077" cy="1275"/>
            </a:xfrm>
            <a:custGeom>
              <a:avLst/>
              <a:gdLst>
                <a:gd name="T0" fmla="*/ 680 w 1077"/>
                <a:gd name="T1" fmla="*/ 226 h 1275"/>
                <a:gd name="T2" fmla="*/ 482 w 1077"/>
                <a:gd name="T3" fmla="*/ 226 h 1275"/>
                <a:gd name="T4" fmla="*/ 482 w 1077"/>
                <a:gd name="T5" fmla="*/ 198 h 1275"/>
                <a:gd name="T6" fmla="*/ 425 w 1077"/>
                <a:gd name="T7" fmla="*/ 198 h 1275"/>
                <a:gd name="T8" fmla="*/ 425 w 1077"/>
                <a:gd name="T9" fmla="*/ 141 h 1275"/>
                <a:gd name="T10" fmla="*/ 340 w 1077"/>
                <a:gd name="T11" fmla="*/ 85 h 1275"/>
                <a:gd name="T12" fmla="*/ 397 w 1077"/>
                <a:gd name="T13" fmla="*/ 0 h 1275"/>
                <a:gd name="T14" fmla="*/ 255 w 1077"/>
                <a:gd name="T15" fmla="*/ 28 h 1275"/>
                <a:gd name="T16" fmla="*/ 255 w 1077"/>
                <a:gd name="T17" fmla="*/ 56 h 1275"/>
                <a:gd name="T18" fmla="*/ 198 w 1077"/>
                <a:gd name="T19" fmla="*/ 56 h 1275"/>
                <a:gd name="T20" fmla="*/ 142 w 1077"/>
                <a:gd name="T21" fmla="*/ 85 h 1275"/>
                <a:gd name="T22" fmla="*/ 170 w 1077"/>
                <a:gd name="T23" fmla="*/ 113 h 1275"/>
                <a:gd name="T24" fmla="*/ 227 w 1077"/>
                <a:gd name="T25" fmla="*/ 113 h 1275"/>
                <a:gd name="T26" fmla="*/ 170 w 1077"/>
                <a:gd name="T27" fmla="*/ 198 h 1275"/>
                <a:gd name="T28" fmla="*/ 227 w 1077"/>
                <a:gd name="T29" fmla="*/ 340 h 1275"/>
                <a:gd name="T30" fmla="*/ 312 w 1077"/>
                <a:gd name="T31" fmla="*/ 396 h 1275"/>
                <a:gd name="T32" fmla="*/ 198 w 1077"/>
                <a:gd name="T33" fmla="*/ 453 h 1275"/>
                <a:gd name="T34" fmla="*/ 113 w 1077"/>
                <a:gd name="T35" fmla="*/ 453 h 1275"/>
                <a:gd name="T36" fmla="*/ 28 w 1077"/>
                <a:gd name="T37" fmla="*/ 425 h 1275"/>
                <a:gd name="T38" fmla="*/ 0 w 1077"/>
                <a:gd name="T39" fmla="*/ 481 h 1275"/>
                <a:gd name="T40" fmla="*/ 57 w 1077"/>
                <a:gd name="T41" fmla="*/ 538 h 1275"/>
                <a:gd name="T42" fmla="*/ 0 w 1077"/>
                <a:gd name="T43" fmla="*/ 567 h 1275"/>
                <a:gd name="T44" fmla="*/ 57 w 1077"/>
                <a:gd name="T45" fmla="*/ 595 h 1275"/>
                <a:gd name="T46" fmla="*/ 28 w 1077"/>
                <a:gd name="T47" fmla="*/ 623 h 1275"/>
                <a:gd name="T48" fmla="*/ 85 w 1077"/>
                <a:gd name="T49" fmla="*/ 680 h 1275"/>
                <a:gd name="T50" fmla="*/ 85 w 1077"/>
                <a:gd name="T51" fmla="*/ 737 h 1275"/>
                <a:gd name="T52" fmla="*/ 170 w 1077"/>
                <a:gd name="T53" fmla="*/ 822 h 1275"/>
                <a:gd name="T54" fmla="*/ 283 w 1077"/>
                <a:gd name="T55" fmla="*/ 822 h 1275"/>
                <a:gd name="T56" fmla="*/ 312 w 1077"/>
                <a:gd name="T57" fmla="*/ 822 h 1275"/>
                <a:gd name="T58" fmla="*/ 340 w 1077"/>
                <a:gd name="T59" fmla="*/ 878 h 1275"/>
                <a:gd name="T60" fmla="*/ 312 w 1077"/>
                <a:gd name="T61" fmla="*/ 963 h 1275"/>
                <a:gd name="T62" fmla="*/ 397 w 1077"/>
                <a:gd name="T63" fmla="*/ 1077 h 1275"/>
                <a:gd name="T64" fmla="*/ 397 w 1077"/>
                <a:gd name="T65" fmla="*/ 1162 h 1275"/>
                <a:gd name="T66" fmla="*/ 425 w 1077"/>
                <a:gd name="T67" fmla="*/ 1219 h 1275"/>
                <a:gd name="T68" fmla="*/ 510 w 1077"/>
                <a:gd name="T69" fmla="*/ 1247 h 1275"/>
                <a:gd name="T70" fmla="*/ 567 w 1077"/>
                <a:gd name="T71" fmla="*/ 1219 h 1275"/>
                <a:gd name="T72" fmla="*/ 652 w 1077"/>
                <a:gd name="T73" fmla="*/ 1275 h 1275"/>
                <a:gd name="T74" fmla="*/ 709 w 1077"/>
                <a:gd name="T75" fmla="*/ 1219 h 1275"/>
                <a:gd name="T76" fmla="*/ 680 w 1077"/>
                <a:gd name="T77" fmla="*/ 1162 h 1275"/>
                <a:gd name="T78" fmla="*/ 709 w 1077"/>
                <a:gd name="T79" fmla="*/ 1134 h 1275"/>
                <a:gd name="T80" fmla="*/ 765 w 1077"/>
                <a:gd name="T81" fmla="*/ 1134 h 1275"/>
                <a:gd name="T82" fmla="*/ 822 w 1077"/>
                <a:gd name="T83" fmla="*/ 1105 h 1275"/>
                <a:gd name="T84" fmla="*/ 907 w 1077"/>
                <a:gd name="T85" fmla="*/ 1134 h 1275"/>
                <a:gd name="T86" fmla="*/ 964 w 1077"/>
                <a:gd name="T87" fmla="*/ 1105 h 1275"/>
                <a:gd name="T88" fmla="*/ 964 w 1077"/>
                <a:gd name="T89" fmla="*/ 1020 h 1275"/>
                <a:gd name="T90" fmla="*/ 1077 w 1077"/>
                <a:gd name="T91" fmla="*/ 907 h 1275"/>
                <a:gd name="T92" fmla="*/ 907 w 1077"/>
                <a:gd name="T93" fmla="*/ 595 h 1275"/>
                <a:gd name="T94" fmla="*/ 850 w 1077"/>
                <a:gd name="T95" fmla="*/ 567 h 1275"/>
                <a:gd name="T96" fmla="*/ 850 w 1077"/>
                <a:gd name="T97" fmla="*/ 368 h 1275"/>
                <a:gd name="T98" fmla="*/ 794 w 1077"/>
                <a:gd name="T99" fmla="*/ 340 h 1275"/>
                <a:gd name="T100" fmla="*/ 737 w 1077"/>
                <a:gd name="T101" fmla="*/ 368 h 1275"/>
                <a:gd name="T102" fmla="*/ 680 w 1077"/>
                <a:gd name="T103" fmla="*/ 283 h 1275"/>
                <a:gd name="T104" fmla="*/ 680 w 1077"/>
                <a:gd name="T105" fmla="*/ 226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275">
                  <a:moveTo>
                    <a:pt x="680" y="226"/>
                  </a:moveTo>
                  <a:lnTo>
                    <a:pt x="482" y="226"/>
                  </a:lnTo>
                  <a:lnTo>
                    <a:pt x="482" y="198"/>
                  </a:lnTo>
                  <a:lnTo>
                    <a:pt x="425" y="198"/>
                  </a:lnTo>
                  <a:lnTo>
                    <a:pt x="425" y="141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255" y="28"/>
                  </a:lnTo>
                  <a:lnTo>
                    <a:pt x="255" y="56"/>
                  </a:lnTo>
                  <a:lnTo>
                    <a:pt x="198" y="56"/>
                  </a:lnTo>
                  <a:lnTo>
                    <a:pt x="142" y="85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170" y="198"/>
                  </a:lnTo>
                  <a:lnTo>
                    <a:pt x="227" y="340"/>
                  </a:lnTo>
                  <a:lnTo>
                    <a:pt x="312" y="396"/>
                  </a:lnTo>
                  <a:lnTo>
                    <a:pt x="198" y="453"/>
                  </a:lnTo>
                  <a:lnTo>
                    <a:pt x="113" y="453"/>
                  </a:lnTo>
                  <a:lnTo>
                    <a:pt x="28" y="425"/>
                  </a:lnTo>
                  <a:lnTo>
                    <a:pt x="0" y="481"/>
                  </a:lnTo>
                  <a:lnTo>
                    <a:pt x="57" y="538"/>
                  </a:lnTo>
                  <a:lnTo>
                    <a:pt x="0" y="567"/>
                  </a:lnTo>
                  <a:lnTo>
                    <a:pt x="57" y="595"/>
                  </a:lnTo>
                  <a:lnTo>
                    <a:pt x="28" y="623"/>
                  </a:lnTo>
                  <a:lnTo>
                    <a:pt x="85" y="680"/>
                  </a:lnTo>
                  <a:lnTo>
                    <a:pt x="85" y="737"/>
                  </a:lnTo>
                  <a:lnTo>
                    <a:pt x="170" y="822"/>
                  </a:lnTo>
                  <a:lnTo>
                    <a:pt x="283" y="822"/>
                  </a:lnTo>
                  <a:lnTo>
                    <a:pt x="312" y="822"/>
                  </a:lnTo>
                  <a:lnTo>
                    <a:pt x="340" y="878"/>
                  </a:lnTo>
                  <a:lnTo>
                    <a:pt x="312" y="963"/>
                  </a:lnTo>
                  <a:lnTo>
                    <a:pt x="397" y="1077"/>
                  </a:lnTo>
                  <a:lnTo>
                    <a:pt x="397" y="1162"/>
                  </a:lnTo>
                  <a:lnTo>
                    <a:pt x="425" y="1219"/>
                  </a:lnTo>
                  <a:lnTo>
                    <a:pt x="510" y="1247"/>
                  </a:lnTo>
                  <a:lnTo>
                    <a:pt x="567" y="1219"/>
                  </a:lnTo>
                  <a:lnTo>
                    <a:pt x="652" y="1275"/>
                  </a:lnTo>
                  <a:lnTo>
                    <a:pt x="709" y="1219"/>
                  </a:lnTo>
                  <a:lnTo>
                    <a:pt x="680" y="1162"/>
                  </a:lnTo>
                  <a:lnTo>
                    <a:pt x="709" y="1134"/>
                  </a:lnTo>
                  <a:lnTo>
                    <a:pt x="765" y="1134"/>
                  </a:lnTo>
                  <a:lnTo>
                    <a:pt x="822" y="1105"/>
                  </a:lnTo>
                  <a:lnTo>
                    <a:pt x="907" y="1134"/>
                  </a:lnTo>
                  <a:lnTo>
                    <a:pt x="964" y="1105"/>
                  </a:lnTo>
                  <a:lnTo>
                    <a:pt x="964" y="1020"/>
                  </a:lnTo>
                  <a:lnTo>
                    <a:pt x="1077" y="907"/>
                  </a:lnTo>
                  <a:lnTo>
                    <a:pt x="907" y="595"/>
                  </a:lnTo>
                  <a:lnTo>
                    <a:pt x="850" y="567"/>
                  </a:lnTo>
                  <a:lnTo>
                    <a:pt x="850" y="368"/>
                  </a:lnTo>
                  <a:lnTo>
                    <a:pt x="794" y="340"/>
                  </a:lnTo>
                  <a:lnTo>
                    <a:pt x="737" y="368"/>
                  </a:lnTo>
                  <a:lnTo>
                    <a:pt x="680" y="283"/>
                  </a:lnTo>
                  <a:lnTo>
                    <a:pt x="680" y="22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272"/>
            <p:cNvSpPr>
              <a:spLocks/>
            </p:cNvSpPr>
            <p:nvPr/>
          </p:nvSpPr>
          <p:spPr bwMode="auto">
            <a:xfrm>
              <a:off x="2514" y="1055"/>
              <a:ext cx="850" cy="993"/>
            </a:xfrm>
            <a:custGeom>
              <a:avLst/>
              <a:gdLst>
                <a:gd name="T0" fmla="*/ 0 w 850"/>
                <a:gd name="T1" fmla="*/ 737 h 993"/>
                <a:gd name="T2" fmla="*/ 0 w 850"/>
                <a:gd name="T3" fmla="*/ 766 h 993"/>
                <a:gd name="T4" fmla="*/ 85 w 850"/>
                <a:gd name="T5" fmla="*/ 851 h 993"/>
                <a:gd name="T6" fmla="*/ 255 w 850"/>
                <a:gd name="T7" fmla="*/ 879 h 993"/>
                <a:gd name="T8" fmla="*/ 312 w 850"/>
                <a:gd name="T9" fmla="*/ 964 h 993"/>
                <a:gd name="T10" fmla="*/ 397 w 850"/>
                <a:gd name="T11" fmla="*/ 936 h 993"/>
                <a:gd name="T12" fmla="*/ 425 w 850"/>
                <a:gd name="T13" fmla="*/ 993 h 993"/>
                <a:gd name="T14" fmla="*/ 482 w 850"/>
                <a:gd name="T15" fmla="*/ 964 h 993"/>
                <a:gd name="T16" fmla="*/ 425 w 850"/>
                <a:gd name="T17" fmla="*/ 907 h 993"/>
                <a:gd name="T18" fmla="*/ 453 w 850"/>
                <a:gd name="T19" fmla="*/ 851 h 993"/>
                <a:gd name="T20" fmla="*/ 538 w 850"/>
                <a:gd name="T21" fmla="*/ 879 h 993"/>
                <a:gd name="T22" fmla="*/ 623 w 850"/>
                <a:gd name="T23" fmla="*/ 879 h 993"/>
                <a:gd name="T24" fmla="*/ 737 w 850"/>
                <a:gd name="T25" fmla="*/ 822 h 993"/>
                <a:gd name="T26" fmla="*/ 652 w 850"/>
                <a:gd name="T27" fmla="*/ 766 h 993"/>
                <a:gd name="T28" fmla="*/ 595 w 850"/>
                <a:gd name="T29" fmla="*/ 624 h 993"/>
                <a:gd name="T30" fmla="*/ 652 w 850"/>
                <a:gd name="T31" fmla="*/ 539 h 993"/>
                <a:gd name="T32" fmla="*/ 595 w 850"/>
                <a:gd name="T33" fmla="*/ 539 h 993"/>
                <a:gd name="T34" fmla="*/ 567 w 850"/>
                <a:gd name="T35" fmla="*/ 511 h 993"/>
                <a:gd name="T36" fmla="*/ 623 w 850"/>
                <a:gd name="T37" fmla="*/ 482 h 993"/>
                <a:gd name="T38" fmla="*/ 680 w 850"/>
                <a:gd name="T39" fmla="*/ 482 h 993"/>
                <a:gd name="T40" fmla="*/ 680 w 850"/>
                <a:gd name="T41" fmla="*/ 454 h 993"/>
                <a:gd name="T42" fmla="*/ 822 w 850"/>
                <a:gd name="T43" fmla="*/ 426 h 993"/>
                <a:gd name="T44" fmla="*/ 850 w 850"/>
                <a:gd name="T45" fmla="*/ 397 h 993"/>
                <a:gd name="T46" fmla="*/ 765 w 850"/>
                <a:gd name="T47" fmla="*/ 227 h 993"/>
                <a:gd name="T48" fmla="*/ 793 w 850"/>
                <a:gd name="T49" fmla="*/ 142 h 993"/>
                <a:gd name="T50" fmla="*/ 765 w 850"/>
                <a:gd name="T51" fmla="*/ 57 h 993"/>
                <a:gd name="T52" fmla="*/ 652 w 850"/>
                <a:gd name="T53" fmla="*/ 85 h 993"/>
                <a:gd name="T54" fmla="*/ 482 w 850"/>
                <a:gd name="T55" fmla="*/ 0 h 993"/>
                <a:gd name="T56" fmla="*/ 368 w 850"/>
                <a:gd name="T57" fmla="*/ 0 h 993"/>
                <a:gd name="T58" fmla="*/ 340 w 850"/>
                <a:gd name="T59" fmla="*/ 57 h 993"/>
                <a:gd name="T60" fmla="*/ 340 w 850"/>
                <a:gd name="T61" fmla="*/ 114 h 993"/>
                <a:gd name="T62" fmla="*/ 283 w 850"/>
                <a:gd name="T63" fmla="*/ 142 h 993"/>
                <a:gd name="T64" fmla="*/ 255 w 850"/>
                <a:gd name="T65" fmla="*/ 199 h 993"/>
                <a:gd name="T66" fmla="*/ 227 w 850"/>
                <a:gd name="T67" fmla="*/ 227 h 993"/>
                <a:gd name="T68" fmla="*/ 198 w 850"/>
                <a:gd name="T69" fmla="*/ 170 h 993"/>
                <a:gd name="T70" fmla="*/ 170 w 850"/>
                <a:gd name="T71" fmla="*/ 255 h 993"/>
                <a:gd name="T72" fmla="*/ 113 w 850"/>
                <a:gd name="T73" fmla="*/ 255 h 993"/>
                <a:gd name="T74" fmla="*/ 113 w 850"/>
                <a:gd name="T75" fmla="*/ 312 h 993"/>
                <a:gd name="T76" fmla="*/ 56 w 850"/>
                <a:gd name="T77" fmla="*/ 397 h 993"/>
                <a:gd name="T78" fmla="*/ 113 w 850"/>
                <a:gd name="T79" fmla="*/ 539 h 993"/>
                <a:gd name="T80" fmla="*/ 56 w 850"/>
                <a:gd name="T81" fmla="*/ 624 h 993"/>
                <a:gd name="T82" fmla="*/ 28 w 850"/>
                <a:gd name="T83" fmla="*/ 652 h 993"/>
                <a:gd name="T84" fmla="*/ 0 w 850"/>
                <a:gd name="T85" fmla="*/ 737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993">
                  <a:moveTo>
                    <a:pt x="0" y="737"/>
                  </a:moveTo>
                  <a:lnTo>
                    <a:pt x="0" y="766"/>
                  </a:lnTo>
                  <a:lnTo>
                    <a:pt x="85" y="851"/>
                  </a:lnTo>
                  <a:lnTo>
                    <a:pt x="255" y="879"/>
                  </a:lnTo>
                  <a:lnTo>
                    <a:pt x="312" y="964"/>
                  </a:lnTo>
                  <a:lnTo>
                    <a:pt x="397" y="936"/>
                  </a:lnTo>
                  <a:lnTo>
                    <a:pt x="425" y="993"/>
                  </a:lnTo>
                  <a:lnTo>
                    <a:pt x="482" y="964"/>
                  </a:lnTo>
                  <a:lnTo>
                    <a:pt x="425" y="907"/>
                  </a:lnTo>
                  <a:lnTo>
                    <a:pt x="453" y="851"/>
                  </a:lnTo>
                  <a:lnTo>
                    <a:pt x="538" y="879"/>
                  </a:lnTo>
                  <a:lnTo>
                    <a:pt x="623" y="879"/>
                  </a:lnTo>
                  <a:lnTo>
                    <a:pt x="737" y="822"/>
                  </a:lnTo>
                  <a:lnTo>
                    <a:pt x="652" y="766"/>
                  </a:lnTo>
                  <a:lnTo>
                    <a:pt x="595" y="624"/>
                  </a:lnTo>
                  <a:lnTo>
                    <a:pt x="652" y="539"/>
                  </a:lnTo>
                  <a:lnTo>
                    <a:pt x="595" y="539"/>
                  </a:lnTo>
                  <a:lnTo>
                    <a:pt x="567" y="511"/>
                  </a:lnTo>
                  <a:lnTo>
                    <a:pt x="623" y="482"/>
                  </a:lnTo>
                  <a:lnTo>
                    <a:pt x="680" y="482"/>
                  </a:lnTo>
                  <a:lnTo>
                    <a:pt x="680" y="454"/>
                  </a:lnTo>
                  <a:lnTo>
                    <a:pt x="822" y="426"/>
                  </a:lnTo>
                  <a:lnTo>
                    <a:pt x="850" y="397"/>
                  </a:lnTo>
                  <a:lnTo>
                    <a:pt x="765" y="227"/>
                  </a:lnTo>
                  <a:lnTo>
                    <a:pt x="793" y="142"/>
                  </a:lnTo>
                  <a:lnTo>
                    <a:pt x="765" y="57"/>
                  </a:lnTo>
                  <a:lnTo>
                    <a:pt x="652" y="85"/>
                  </a:lnTo>
                  <a:lnTo>
                    <a:pt x="482" y="0"/>
                  </a:lnTo>
                  <a:lnTo>
                    <a:pt x="368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3" y="142"/>
                  </a:lnTo>
                  <a:lnTo>
                    <a:pt x="255" y="199"/>
                  </a:lnTo>
                  <a:lnTo>
                    <a:pt x="227" y="227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113" y="255"/>
                  </a:lnTo>
                  <a:lnTo>
                    <a:pt x="113" y="312"/>
                  </a:lnTo>
                  <a:lnTo>
                    <a:pt x="56" y="397"/>
                  </a:lnTo>
                  <a:lnTo>
                    <a:pt x="113" y="539"/>
                  </a:lnTo>
                  <a:lnTo>
                    <a:pt x="56" y="624"/>
                  </a:lnTo>
                  <a:lnTo>
                    <a:pt x="28" y="652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273"/>
            <p:cNvSpPr>
              <a:spLocks/>
            </p:cNvSpPr>
            <p:nvPr/>
          </p:nvSpPr>
          <p:spPr bwMode="auto">
            <a:xfrm>
              <a:off x="3251" y="914"/>
              <a:ext cx="482" cy="793"/>
            </a:xfrm>
            <a:custGeom>
              <a:avLst/>
              <a:gdLst>
                <a:gd name="T0" fmla="*/ 28 w 482"/>
                <a:gd name="T1" fmla="*/ 198 h 793"/>
                <a:gd name="T2" fmla="*/ 56 w 482"/>
                <a:gd name="T3" fmla="*/ 283 h 793"/>
                <a:gd name="T4" fmla="*/ 28 w 482"/>
                <a:gd name="T5" fmla="*/ 368 h 793"/>
                <a:gd name="T6" fmla="*/ 113 w 482"/>
                <a:gd name="T7" fmla="*/ 538 h 793"/>
                <a:gd name="T8" fmla="*/ 85 w 482"/>
                <a:gd name="T9" fmla="*/ 567 h 793"/>
                <a:gd name="T10" fmla="*/ 28 w 482"/>
                <a:gd name="T11" fmla="*/ 652 h 793"/>
                <a:gd name="T12" fmla="*/ 113 w 482"/>
                <a:gd name="T13" fmla="*/ 708 h 793"/>
                <a:gd name="T14" fmla="*/ 113 w 482"/>
                <a:gd name="T15" fmla="*/ 765 h 793"/>
                <a:gd name="T16" fmla="*/ 170 w 482"/>
                <a:gd name="T17" fmla="*/ 765 h 793"/>
                <a:gd name="T18" fmla="*/ 170 w 482"/>
                <a:gd name="T19" fmla="*/ 793 h 793"/>
                <a:gd name="T20" fmla="*/ 312 w 482"/>
                <a:gd name="T21" fmla="*/ 793 h 793"/>
                <a:gd name="T22" fmla="*/ 283 w 482"/>
                <a:gd name="T23" fmla="*/ 680 h 793"/>
                <a:gd name="T24" fmla="*/ 340 w 482"/>
                <a:gd name="T25" fmla="*/ 623 h 793"/>
                <a:gd name="T26" fmla="*/ 397 w 482"/>
                <a:gd name="T27" fmla="*/ 396 h 793"/>
                <a:gd name="T28" fmla="*/ 397 w 482"/>
                <a:gd name="T29" fmla="*/ 311 h 793"/>
                <a:gd name="T30" fmla="*/ 453 w 482"/>
                <a:gd name="T31" fmla="*/ 311 h 793"/>
                <a:gd name="T32" fmla="*/ 482 w 482"/>
                <a:gd name="T33" fmla="*/ 255 h 793"/>
                <a:gd name="T34" fmla="*/ 283 w 482"/>
                <a:gd name="T35" fmla="*/ 170 h 793"/>
                <a:gd name="T36" fmla="*/ 312 w 482"/>
                <a:gd name="T37" fmla="*/ 113 h 793"/>
                <a:gd name="T38" fmla="*/ 227 w 482"/>
                <a:gd name="T39" fmla="*/ 56 h 793"/>
                <a:gd name="T40" fmla="*/ 255 w 482"/>
                <a:gd name="T41" fmla="*/ 0 h 793"/>
                <a:gd name="T42" fmla="*/ 227 w 482"/>
                <a:gd name="T43" fmla="*/ 0 h 793"/>
                <a:gd name="T44" fmla="*/ 170 w 482"/>
                <a:gd name="T45" fmla="*/ 28 h 793"/>
                <a:gd name="T46" fmla="*/ 170 w 482"/>
                <a:gd name="T47" fmla="*/ 0 h 793"/>
                <a:gd name="T48" fmla="*/ 113 w 482"/>
                <a:gd name="T49" fmla="*/ 0 h 793"/>
                <a:gd name="T50" fmla="*/ 0 w 482"/>
                <a:gd name="T51" fmla="*/ 28 h 793"/>
                <a:gd name="T52" fmla="*/ 0 w 482"/>
                <a:gd name="T53" fmla="*/ 85 h 793"/>
                <a:gd name="T54" fmla="*/ 28 w 482"/>
                <a:gd name="T55" fmla="*/ 113 h 793"/>
                <a:gd name="T56" fmla="*/ 28 w 482"/>
                <a:gd name="T57" fmla="*/ 19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793">
                  <a:moveTo>
                    <a:pt x="28" y="198"/>
                  </a:moveTo>
                  <a:lnTo>
                    <a:pt x="56" y="283"/>
                  </a:lnTo>
                  <a:lnTo>
                    <a:pt x="28" y="368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28" y="652"/>
                  </a:lnTo>
                  <a:lnTo>
                    <a:pt x="113" y="708"/>
                  </a:lnTo>
                  <a:lnTo>
                    <a:pt x="113" y="765"/>
                  </a:lnTo>
                  <a:lnTo>
                    <a:pt x="170" y="765"/>
                  </a:lnTo>
                  <a:lnTo>
                    <a:pt x="170" y="793"/>
                  </a:lnTo>
                  <a:lnTo>
                    <a:pt x="312" y="793"/>
                  </a:lnTo>
                  <a:lnTo>
                    <a:pt x="283" y="680"/>
                  </a:lnTo>
                  <a:lnTo>
                    <a:pt x="340" y="623"/>
                  </a:lnTo>
                  <a:lnTo>
                    <a:pt x="397" y="396"/>
                  </a:lnTo>
                  <a:lnTo>
                    <a:pt x="397" y="311"/>
                  </a:lnTo>
                  <a:lnTo>
                    <a:pt x="453" y="311"/>
                  </a:lnTo>
                  <a:lnTo>
                    <a:pt x="482" y="255"/>
                  </a:lnTo>
                  <a:lnTo>
                    <a:pt x="283" y="170"/>
                  </a:lnTo>
                  <a:lnTo>
                    <a:pt x="312" y="113"/>
                  </a:lnTo>
                  <a:lnTo>
                    <a:pt x="227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28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274"/>
            <p:cNvSpPr>
              <a:spLocks/>
            </p:cNvSpPr>
            <p:nvPr/>
          </p:nvSpPr>
          <p:spPr bwMode="auto">
            <a:xfrm>
              <a:off x="2032" y="488"/>
              <a:ext cx="1247" cy="1304"/>
            </a:xfrm>
            <a:custGeom>
              <a:avLst/>
              <a:gdLst>
                <a:gd name="T0" fmla="*/ 0 w 1247"/>
                <a:gd name="T1" fmla="*/ 681 h 1304"/>
                <a:gd name="T2" fmla="*/ 28 w 1247"/>
                <a:gd name="T3" fmla="*/ 879 h 1304"/>
                <a:gd name="T4" fmla="*/ 0 w 1247"/>
                <a:gd name="T5" fmla="*/ 936 h 1304"/>
                <a:gd name="T6" fmla="*/ 142 w 1247"/>
                <a:gd name="T7" fmla="*/ 1078 h 1304"/>
                <a:gd name="T8" fmla="*/ 283 w 1247"/>
                <a:gd name="T9" fmla="*/ 1078 h 1304"/>
                <a:gd name="T10" fmla="*/ 283 w 1247"/>
                <a:gd name="T11" fmla="*/ 1134 h 1304"/>
                <a:gd name="T12" fmla="*/ 368 w 1247"/>
                <a:gd name="T13" fmla="*/ 1191 h 1304"/>
                <a:gd name="T14" fmla="*/ 368 w 1247"/>
                <a:gd name="T15" fmla="*/ 1248 h 1304"/>
                <a:gd name="T16" fmla="*/ 453 w 1247"/>
                <a:gd name="T17" fmla="*/ 1248 h 1304"/>
                <a:gd name="T18" fmla="*/ 482 w 1247"/>
                <a:gd name="T19" fmla="*/ 1304 h 1304"/>
                <a:gd name="T20" fmla="*/ 510 w 1247"/>
                <a:gd name="T21" fmla="*/ 1219 h 1304"/>
                <a:gd name="T22" fmla="*/ 538 w 1247"/>
                <a:gd name="T23" fmla="*/ 1191 h 1304"/>
                <a:gd name="T24" fmla="*/ 595 w 1247"/>
                <a:gd name="T25" fmla="*/ 1106 h 1304"/>
                <a:gd name="T26" fmla="*/ 538 w 1247"/>
                <a:gd name="T27" fmla="*/ 964 h 1304"/>
                <a:gd name="T28" fmla="*/ 595 w 1247"/>
                <a:gd name="T29" fmla="*/ 879 h 1304"/>
                <a:gd name="T30" fmla="*/ 595 w 1247"/>
                <a:gd name="T31" fmla="*/ 822 h 1304"/>
                <a:gd name="T32" fmla="*/ 652 w 1247"/>
                <a:gd name="T33" fmla="*/ 822 h 1304"/>
                <a:gd name="T34" fmla="*/ 680 w 1247"/>
                <a:gd name="T35" fmla="*/ 737 h 1304"/>
                <a:gd name="T36" fmla="*/ 709 w 1247"/>
                <a:gd name="T37" fmla="*/ 794 h 1304"/>
                <a:gd name="T38" fmla="*/ 737 w 1247"/>
                <a:gd name="T39" fmla="*/ 766 h 1304"/>
                <a:gd name="T40" fmla="*/ 765 w 1247"/>
                <a:gd name="T41" fmla="*/ 709 h 1304"/>
                <a:gd name="T42" fmla="*/ 822 w 1247"/>
                <a:gd name="T43" fmla="*/ 681 h 1304"/>
                <a:gd name="T44" fmla="*/ 822 w 1247"/>
                <a:gd name="T45" fmla="*/ 624 h 1304"/>
                <a:gd name="T46" fmla="*/ 850 w 1247"/>
                <a:gd name="T47" fmla="*/ 567 h 1304"/>
                <a:gd name="T48" fmla="*/ 964 w 1247"/>
                <a:gd name="T49" fmla="*/ 567 h 1304"/>
                <a:gd name="T50" fmla="*/ 1134 w 1247"/>
                <a:gd name="T51" fmla="*/ 652 h 1304"/>
                <a:gd name="T52" fmla="*/ 1247 w 1247"/>
                <a:gd name="T53" fmla="*/ 624 h 1304"/>
                <a:gd name="T54" fmla="*/ 1247 w 1247"/>
                <a:gd name="T55" fmla="*/ 539 h 1304"/>
                <a:gd name="T56" fmla="*/ 1219 w 1247"/>
                <a:gd name="T57" fmla="*/ 511 h 1304"/>
                <a:gd name="T58" fmla="*/ 1219 w 1247"/>
                <a:gd name="T59" fmla="*/ 454 h 1304"/>
                <a:gd name="T60" fmla="*/ 1190 w 1247"/>
                <a:gd name="T61" fmla="*/ 340 h 1304"/>
                <a:gd name="T62" fmla="*/ 1134 w 1247"/>
                <a:gd name="T63" fmla="*/ 340 h 1304"/>
                <a:gd name="T64" fmla="*/ 1134 w 1247"/>
                <a:gd name="T65" fmla="*/ 170 h 1304"/>
                <a:gd name="T66" fmla="*/ 1077 w 1247"/>
                <a:gd name="T67" fmla="*/ 114 h 1304"/>
                <a:gd name="T68" fmla="*/ 1077 w 1247"/>
                <a:gd name="T69" fmla="*/ 57 h 1304"/>
                <a:gd name="T70" fmla="*/ 1020 w 1247"/>
                <a:gd name="T71" fmla="*/ 0 h 1304"/>
                <a:gd name="T72" fmla="*/ 935 w 1247"/>
                <a:gd name="T73" fmla="*/ 29 h 1304"/>
                <a:gd name="T74" fmla="*/ 935 w 1247"/>
                <a:gd name="T75" fmla="*/ 85 h 1304"/>
                <a:gd name="T76" fmla="*/ 879 w 1247"/>
                <a:gd name="T77" fmla="*/ 114 h 1304"/>
                <a:gd name="T78" fmla="*/ 822 w 1247"/>
                <a:gd name="T79" fmla="*/ 85 h 1304"/>
                <a:gd name="T80" fmla="*/ 794 w 1247"/>
                <a:gd name="T81" fmla="*/ 142 h 1304"/>
                <a:gd name="T82" fmla="*/ 709 w 1247"/>
                <a:gd name="T83" fmla="*/ 199 h 1304"/>
                <a:gd name="T84" fmla="*/ 680 w 1247"/>
                <a:gd name="T85" fmla="*/ 255 h 1304"/>
                <a:gd name="T86" fmla="*/ 623 w 1247"/>
                <a:gd name="T87" fmla="*/ 284 h 1304"/>
                <a:gd name="T88" fmla="*/ 510 w 1247"/>
                <a:gd name="T89" fmla="*/ 284 h 1304"/>
                <a:gd name="T90" fmla="*/ 255 w 1247"/>
                <a:gd name="T91" fmla="*/ 397 h 1304"/>
                <a:gd name="T92" fmla="*/ 283 w 1247"/>
                <a:gd name="T93" fmla="*/ 539 h 1304"/>
                <a:gd name="T94" fmla="*/ 170 w 1247"/>
                <a:gd name="T95" fmla="*/ 539 h 1304"/>
                <a:gd name="T96" fmla="*/ 113 w 1247"/>
                <a:gd name="T97" fmla="*/ 624 h 1304"/>
                <a:gd name="T98" fmla="*/ 56 w 1247"/>
                <a:gd name="T99" fmla="*/ 624 h 1304"/>
                <a:gd name="T100" fmla="*/ 0 w 1247"/>
                <a:gd name="T101" fmla="*/ 68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1304">
                  <a:moveTo>
                    <a:pt x="0" y="681"/>
                  </a:moveTo>
                  <a:lnTo>
                    <a:pt x="28" y="879"/>
                  </a:lnTo>
                  <a:lnTo>
                    <a:pt x="0" y="936"/>
                  </a:lnTo>
                  <a:lnTo>
                    <a:pt x="142" y="1078"/>
                  </a:lnTo>
                  <a:lnTo>
                    <a:pt x="283" y="1078"/>
                  </a:lnTo>
                  <a:lnTo>
                    <a:pt x="283" y="1134"/>
                  </a:lnTo>
                  <a:lnTo>
                    <a:pt x="368" y="1191"/>
                  </a:lnTo>
                  <a:lnTo>
                    <a:pt x="368" y="1248"/>
                  </a:lnTo>
                  <a:lnTo>
                    <a:pt x="453" y="1248"/>
                  </a:lnTo>
                  <a:lnTo>
                    <a:pt x="482" y="1304"/>
                  </a:lnTo>
                  <a:lnTo>
                    <a:pt x="510" y="1219"/>
                  </a:lnTo>
                  <a:lnTo>
                    <a:pt x="538" y="1191"/>
                  </a:lnTo>
                  <a:lnTo>
                    <a:pt x="595" y="1106"/>
                  </a:lnTo>
                  <a:lnTo>
                    <a:pt x="538" y="964"/>
                  </a:lnTo>
                  <a:lnTo>
                    <a:pt x="595" y="879"/>
                  </a:lnTo>
                  <a:lnTo>
                    <a:pt x="595" y="822"/>
                  </a:lnTo>
                  <a:lnTo>
                    <a:pt x="652" y="822"/>
                  </a:lnTo>
                  <a:lnTo>
                    <a:pt x="680" y="737"/>
                  </a:lnTo>
                  <a:lnTo>
                    <a:pt x="709" y="794"/>
                  </a:lnTo>
                  <a:lnTo>
                    <a:pt x="737" y="766"/>
                  </a:lnTo>
                  <a:lnTo>
                    <a:pt x="765" y="709"/>
                  </a:lnTo>
                  <a:lnTo>
                    <a:pt x="822" y="681"/>
                  </a:lnTo>
                  <a:lnTo>
                    <a:pt x="822" y="624"/>
                  </a:lnTo>
                  <a:lnTo>
                    <a:pt x="850" y="567"/>
                  </a:lnTo>
                  <a:lnTo>
                    <a:pt x="964" y="567"/>
                  </a:lnTo>
                  <a:lnTo>
                    <a:pt x="1134" y="652"/>
                  </a:lnTo>
                  <a:lnTo>
                    <a:pt x="1247" y="624"/>
                  </a:lnTo>
                  <a:lnTo>
                    <a:pt x="1247" y="539"/>
                  </a:lnTo>
                  <a:lnTo>
                    <a:pt x="1219" y="511"/>
                  </a:lnTo>
                  <a:lnTo>
                    <a:pt x="1219" y="454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020" y="0"/>
                  </a:lnTo>
                  <a:lnTo>
                    <a:pt x="935" y="29"/>
                  </a:lnTo>
                  <a:lnTo>
                    <a:pt x="935" y="85"/>
                  </a:lnTo>
                  <a:lnTo>
                    <a:pt x="879" y="114"/>
                  </a:lnTo>
                  <a:lnTo>
                    <a:pt x="822" y="85"/>
                  </a:lnTo>
                  <a:lnTo>
                    <a:pt x="794" y="142"/>
                  </a:lnTo>
                  <a:lnTo>
                    <a:pt x="709" y="199"/>
                  </a:lnTo>
                  <a:lnTo>
                    <a:pt x="680" y="255"/>
                  </a:lnTo>
                  <a:lnTo>
                    <a:pt x="623" y="284"/>
                  </a:lnTo>
                  <a:lnTo>
                    <a:pt x="510" y="284"/>
                  </a:lnTo>
                  <a:lnTo>
                    <a:pt x="255" y="397"/>
                  </a:lnTo>
                  <a:lnTo>
                    <a:pt x="283" y="539"/>
                  </a:lnTo>
                  <a:lnTo>
                    <a:pt x="170" y="539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0" y="68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275"/>
            <p:cNvSpPr>
              <a:spLocks/>
            </p:cNvSpPr>
            <p:nvPr/>
          </p:nvSpPr>
          <p:spPr bwMode="auto">
            <a:xfrm>
              <a:off x="3166" y="460"/>
              <a:ext cx="935" cy="709"/>
            </a:xfrm>
            <a:custGeom>
              <a:avLst/>
              <a:gdLst>
                <a:gd name="T0" fmla="*/ 0 w 935"/>
                <a:gd name="T1" fmla="*/ 198 h 709"/>
                <a:gd name="T2" fmla="*/ 0 w 935"/>
                <a:gd name="T3" fmla="*/ 368 h 709"/>
                <a:gd name="T4" fmla="*/ 56 w 935"/>
                <a:gd name="T5" fmla="*/ 368 h 709"/>
                <a:gd name="T6" fmla="*/ 85 w 935"/>
                <a:gd name="T7" fmla="*/ 482 h 709"/>
                <a:gd name="T8" fmla="*/ 198 w 935"/>
                <a:gd name="T9" fmla="*/ 454 h 709"/>
                <a:gd name="T10" fmla="*/ 255 w 935"/>
                <a:gd name="T11" fmla="*/ 454 h 709"/>
                <a:gd name="T12" fmla="*/ 255 w 935"/>
                <a:gd name="T13" fmla="*/ 482 h 709"/>
                <a:gd name="T14" fmla="*/ 312 w 935"/>
                <a:gd name="T15" fmla="*/ 454 h 709"/>
                <a:gd name="T16" fmla="*/ 340 w 935"/>
                <a:gd name="T17" fmla="*/ 454 h 709"/>
                <a:gd name="T18" fmla="*/ 312 w 935"/>
                <a:gd name="T19" fmla="*/ 510 h 709"/>
                <a:gd name="T20" fmla="*/ 397 w 935"/>
                <a:gd name="T21" fmla="*/ 567 h 709"/>
                <a:gd name="T22" fmla="*/ 368 w 935"/>
                <a:gd name="T23" fmla="*/ 624 h 709"/>
                <a:gd name="T24" fmla="*/ 567 w 935"/>
                <a:gd name="T25" fmla="*/ 709 h 709"/>
                <a:gd name="T26" fmla="*/ 595 w 935"/>
                <a:gd name="T27" fmla="*/ 652 h 709"/>
                <a:gd name="T28" fmla="*/ 652 w 935"/>
                <a:gd name="T29" fmla="*/ 680 h 709"/>
                <a:gd name="T30" fmla="*/ 708 w 935"/>
                <a:gd name="T31" fmla="*/ 680 h 709"/>
                <a:gd name="T32" fmla="*/ 822 w 935"/>
                <a:gd name="T33" fmla="*/ 652 h 709"/>
                <a:gd name="T34" fmla="*/ 935 w 935"/>
                <a:gd name="T35" fmla="*/ 624 h 709"/>
                <a:gd name="T36" fmla="*/ 907 w 935"/>
                <a:gd name="T37" fmla="*/ 510 h 709"/>
                <a:gd name="T38" fmla="*/ 850 w 935"/>
                <a:gd name="T39" fmla="*/ 482 h 709"/>
                <a:gd name="T40" fmla="*/ 822 w 935"/>
                <a:gd name="T41" fmla="*/ 425 h 709"/>
                <a:gd name="T42" fmla="*/ 850 w 935"/>
                <a:gd name="T43" fmla="*/ 397 h 709"/>
                <a:gd name="T44" fmla="*/ 794 w 935"/>
                <a:gd name="T45" fmla="*/ 368 h 709"/>
                <a:gd name="T46" fmla="*/ 794 w 935"/>
                <a:gd name="T47" fmla="*/ 340 h 709"/>
                <a:gd name="T48" fmla="*/ 822 w 935"/>
                <a:gd name="T49" fmla="*/ 312 h 709"/>
                <a:gd name="T50" fmla="*/ 765 w 935"/>
                <a:gd name="T51" fmla="*/ 283 h 709"/>
                <a:gd name="T52" fmla="*/ 765 w 935"/>
                <a:gd name="T53" fmla="*/ 255 h 709"/>
                <a:gd name="T54" fmla="*/ 822 w 935"/>
                <a:gd name="T55" fmla="*/ 227 h 709"/>
                <a:gd name="T56" fmla="*/ 794 w 935"/>
                <a:gd name="T57" fmla="*/ 170 h 709"/>
                <a:gd name="T58" fmla="*/ 879 w 935"/>
                <a:gd name="T59" fmla="*/ 142 h 709"/>
                <a:gd name="T60" fmla="*/ 907 w 935"/>
                <a:gd name="T61" fmla="*/ 113 h 709"/>
                <a:gd name="T62" fmla="*/ 822 w 935"/>
                <a:gd name="T63" fmla="*/ 85 h 709"/>
                <a:gd name="T64" fmla="*/ 794 w 935"/>
                <a:gd name="T65" fmla="*/ 28 h 709"/>
                <a:gd name="T66" fmla="*/ 708 w 935"/>
                <a:gd name="T67" fmla="*/ 85 h 709"/>
                <a:gd name="T68" fmla="*/ 652 w 935"/>
                <a:gd name="T69" fmla="*/ 142 h 709"/>
                <a:gd name="T70" fmla="*/ 595 w 935"/>
                <a:gd name="T71" fmla="*/ 113 h 709"/>
                <a:gd name="T72" fmla="*/ 510 w 935"/>
                <a:gd name="T73" fmla="*/ 57 h 709"/>
                <a:gd name="T74" fmla="*/ 453 w 935"/>
                <a:gd name="T75" fmla="*/ 0 h 709"/>
                <a:gd name="T76" fmla="*/ 312 w 935"/>
                <a:gd name="T77" fmla="*/ 0 h 709"/>
                <a:gd name="T78" fmla="*/ 255 w 935"/>
                <a:gd name="T79" fmla="*/ 85 h 709"/>
                <a:gd name="T80" fmla="*/ 198 w 935"/>
                <a:gd name="T81" fmla="*/ 85 h 709"/>
                <a:gd name="T82" fmla="*/ 170 w 935"/>
                <a:gd name="T83" fmla="*/ 57 h 709"/>
                <a:gd name="T84" fmla="*/ 113 w 935"/>
                <a:gd name="T85" fmla="*/ 170 h 709"/>
                <a:gd name="T86" fmla="*/ 85 w 935"/>
                <a:gd name="T87" fmla="*/ 170 h 709"/>
                <a:gd name="T88" fmla="*/ 56 w 935"/>
                <a:gd name="T89" fmla="*/ 198 h 709"/>
                <a:gd name="T90" fmla="*/ 0 w 935"/>
                <a:gd name="T91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5" h="709">
                  <a:moveTo>
                    <a:pt x="0" y="198"/>
                  </a:moveTo>
                  <a:lnTo>
                    <a:pt x="0" y="368"/>
                  </a:lnTo>
                  <a:lnTo>
                    <a:pt x="56" y="368"/>
                  </a:lnTo>
                  <a:lnTo>
                    <a:pt x="85" y="482"/>
                  </a:lnTo>
                  <a:lnTo>
                    <a:pt x="198" y="454"/>
                  </a:lnTo>
                  <a:lnTo>
                    <a:pt x="255" y="454"/>
                  </a:lnTo>
                  <a:lnTo>
                    <a:pt x="255" y="482"/>
                  </a:lnTo>
                  <a:lnTo>
                    <a:pt x="312" y="454"/>
                  </a:lnTo>
                  <a:lnTo>
                    <a:pt x="340" y="454"/>
                  </a:lnTo>
                  <a:lnTo>
                    <a:pt x="312" y="510"/>
                  </a:lnTo>
                  <a:lnTo>
                    <a:pt x="397" y="567"/>
                  </a:lnTo>
                  <a:lnTo>
                    <a:pt x="368" y="624"/>
                  </a:lnTo>
                  <a:lnTo>
                    <a:pt x="567" y="709"/>
                  </a:lnTo>
                  <a:lnTo>
                    <a:pt x="595" y="652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822" y="652"/>
                  </a:lnTo>
                  <a:lnTo>
                    <a:pt x="935" y="624"/>
                  </a:lnTo>
                  <a:lnTo>
                    <a:pt x="907" y="510"/>
                  </a:lnTo>
                  <a:lnTo>
                    <a:pt x="850" y="482"/>
                  </a:lnTo>
                  <a:lnTo>
                    <a:pt x="822" y="425"/>
                  </a:lnTo>
                  <a:lnTo>
                    <a:pt x="850" y="397"/>
                  </a:lnTo>
                  <a:lnTo>
                    <a:pt x="794" y="368"/>
                  </a:lnTo>
                  <a:lnTo>
                    <a:pt x="794" y="340"/>
                  </a:lnTo>
                  <a:lnTo>
                    <a:pt x="822" y="312"/>
                  </a:lnTo>
                  <a:lnTo>
                    <a:pt x="765" y="283"/>
                  </a:lnTo>
                  <a:lnTo>
                    <a:pt x="765" y="255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79" y="142"/>
                  </a:lnTo>
                  <a:lnTo>
                    <a:pt x="907" y="113"/>
                  </a:lnTo>
                  <a:lnTo>
                    <a:pt x="822" y="85"/>
                  </a:lnTo>
                  <a:lnTo>
                    <a:pt x="794" y="28"/>
                  </a:lnTo>
                  <a:lnTo>
                    <a:pt x="708" y="85"/>
                  </a:lnTo>
                  <a:lnTo>
                    <a:pt x="652" y="142"/>
                  </a:lnTo>
                  <a:lnTo>
                    <a:pt x="595" y="113"/>
                  </a:lnTo>
                  <a:lnTo>
                    <a:pt x="510" y="57"/>
                  </a:lnTo>
                  <a:lnTo>
                    <a:pt x="453" y="0"/>
                  </a:lnTo>
                  <a:lnTo>
                    <a:pt x="312" y="0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85" y="170"/>
                  </a:lnTo>
                  <a:lnTo>
                    <a:pt x="56" y="198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278"/>
            <p:cNvSpPr>
              <a:spLocks/>
            </p:cNvSpPr>
            <p:nvPr/>
          </p:nvSpPr>
          <p:spPr bwMode="auto">
            <a:xfrm>
              <a:off x="1918" y="2728"/>
              <a:ext cx="624" cy="879"/>
            </a:xfrm>
            <a:custGeom>
              <a:avLst/>
              <a:gdLst>
                <a:gd name="T0" fmla="*/ 142 w 624"/>
                <a:gd name="T1" fmla="*/ 822 h 879"/>
                <a:gd name="T2" fmla="*/ 199 w 624"/>
                <a:gd name="T3" fmla="*/ 879 h 879"/>
                <a:gd name="T4" fmla="*/ 284 w 624"/>
                <a:gd name="T5" fmla="*/ 822 h 879"/>
                <a:gd name="T6" fmla="*/ 284 w 624"/>
                <a:gd name="T7" fmla="*/ 737 h 879"/>
                <a:gd name="T8" fmla="*/ 256 w 624"/>
                <a:gd name="T9" fmla="*/ 680 h 879"/>
                <a:gd name="T10" fmla="*/ 341 w 624"/>
                <a:gd name="T11" fmla="*/ 709 h 879"/>
                <a:gd name="T12" fmla="*/ 369 w 624"/>
                <a:gd name="T13" fmla="*/ 709 h 879"/>
                <a:gd name="T14" fmla="*/ 454 w 624"/>
                <a:gd name="T15" fmla="*/ 539 h 879"/>
                <a:gd name="T16" fmla="*/ 539 w 624"/>
                <a:gd name="T17" fmla="*/ 482 h 879"/>
                <a:gd name="T18" fmla="*/ 596 w 624"/>
                <a:gd name="T19" fmla="*/ 510 h 879"/>
                <a:gd name="T20" fmla="*/ 624 w 624"/>
                <a:gd name="T21" fmla="*/ 454 h 879"/>
                <a:gd name="T22" fmla="*/ 596 w 624"/>
                <a:gd name="T23" fmla="*/ 340 h 879"/>
                <a:gd name="T24" fmla="*/ 539 w 624"/>
                <a:gd name="T25" fmla="*/ 312 h 879"/>
                <a:gd name="T26" fmla="*/ 567 w 624"/>
                <a:gd name="T27" fmla="*/ 283 h 879"/>
                <a:gd name="T28" fmla="*/ 539 w 624"/>
                <a:gd name="T29" fmla="*/ 227 h 879"/>
                <a:gd name="T30" fmla="*/ 482 w 624"/>
                <a:gd name="T31" fmla="*/ 255 h 879"/>
                <a:gd name="T32" fmla="*/ 482 w 624"/>
                <a:gd name="T33" fmla="*/ 170 h 879"/>
                <a:gd name="T34" fmla="*/ 426 w 624"/>
                <a:gd name="T35" fmla="*/ 170 h 879"/>
                <a:gd name="T36" fmla="*/ 369 w 624"/>
                <a:gd name="T37" fmla="*/ 0 h 879"/>
                <a:gd name="T38" fmla="*/ 312 w 624"/>
                <a:gd name="T39" fmla="*/ 57 h 879"/>
                <a:gd name="T40" fmla="*/ 312 w 624"/>
                <a:gd name="T41" fmla="*/ 85 h 879"/>
                <a:gd name="T42" fmla="*/ 227 w 624"/>
                <a:gd name="T43" fmla="*/ 57 h 879"/>
                <a:gd name="T44" fmla="*/ 29 w 624"/>
                <a:gd name="T45" fmla="*/ 113 h 879"/>
                <a:gd name="T46" fmla="*/ 0 w 624"/>
                <a:gd name="T47" fmla="*/ 170 h 879"/>
                <a:gd name="T48" fmla="*/ 57 w 624"/>
                <a:gd name="T49" fmla="*/ 255 h 879"/>
                <a:gd name="T50" fmla="*/ 29 w 624"/>
                <a:gd name="T51" fmla="*/ 312 h 879"/>
                <a:gd name="T52" fmla="*/ 29 w 624"/>
                <a:gd name="T53" fmla="*/ 454 h 879"/>
                <a:gd name="T54" fmla="*/ 85 w 624"/>
                <a:gd name="T55" fmla="*/ 510 h 879"/>
                <a:gd name="T56" fmla="*/ 85 w 624"/>
                <a:gd name="T57" fmla="*/ 567 h 879"/>
                <a:gd name="T58" fmla="*/ 85 w 624"/>
                <a:gd name="T59" fmla="*/ 765 h 879"/>
                <a:gd name="T60" fmla="*/ 170 w 624"/>
                <a:gd name="T61" fmla="*/ 794 h 879"/>
                <a:gd name="T62" fmla="*/ 142 w 624"/>
                <a:gd name="T63" fmla="*/ 82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879">
                  <a:moveTo>
                    <a:pt x="142" y="822"/>
                  </a:moveTo>
                  <a:lnTo>
                    <a:pt x="199" y="879"/>
                  </a:lnTo>
                  <a:lnTo>
                    <a:pt x="284" y="822"/>
                  </a:lnTo>
                  <a:lnTo>
                    <a:pt x="284" y="737"/>
                  </a:lnTo>
                  <a:lnTo>
                    <a:pt x="256" y="680"/>
                  </a:lnTo>
                  <a:lnTo>
                    <a:pt x="341" y="709"/>
                  </a:lnTo>
                  <a:lnTo>
                    <a:pt x="369" y="709"/>
                  </a:lnTo>
                  <a:lnTo>
                    <a:pt x="454" y="539"/>
                  </a:lnTo>
                  <a:lnTo>
                    <a:pt x="539" y="482"/>
                  </a:lnTo>
                  <a:lnTo>
                    <a:pt x="596" y="510"/>
                  </a:lnTo>
                  <a:lnTo>
                    <a:pt x="624" y="454"/>
                  </a:lnTo>
                  <a:lnTo>
                    <a:pt x="596" y="340"/>
                  </a:lnTo>
                  <a:lnTo>
                    <a:pt x="539" y="312"/>
                  </a:lnTo>
                  <a:lnTo>
                    <a:pt x="567" y="283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482" y="170"/>
                  </a:lnTo>
                  <a:lnTo>
                    <a:pt x="426" y="17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57" y="255"/>
                  </a:lnTo>
                  <a:lnTo>
                    <a:pt x="29" y="312"/>
                  </a:lnTo>
                  <a:lnTo>
                    <a:pt x="29" y="454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85" y="765"/>
                  </a:lnTo>
                  <a:lnTo>
                    <a:pt x="170" y="794"/>
                  </a:lnTo>
                  <a:lnTo>
                    <a:pt x="142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279"/>
            <p:cNvSpPr>
              <a:spLocks/>
            </p:cNvSpPr>
            <p:nvPr/>
          </p:nvSpPr>
          <p:spPr bwMode="auto">
            <a:xfrm>
              <a:off x="1521" y="4117"/>
              <a:ext cx="2155" cy="1418"/>
            </a:xfrm>
            <a:custGeom>
              <a:avLst/>
              <a:gdLst>
                <a:gd name="T0" fmla="*/ 1531 w 2155"/>
                <a:gd name="T1" fmla="*/ 0 h 1418"/>
                <a:gd name="T2" fmla="*/ 1673 w 2155"/>
                <a:gd name="T3" fmla="*/ 0 h 1418"/>
                <a:gd name="T4" fmla="*/ 1900 w 2155"/>
                <a:gd name="T5" fmla="*/ 57 h 1418"/>
                <a:gd name="T6" fmla="*/ 2042 w 2155"/>
                <a:gd name="T7" fmla="*/ 57 h 1418"/>
                <a:gd name="T8" fmla="*/ 2155 w 2155"/>
                <a:gd name="T9" fmla="*/ 198 h 1418"/>
                <a:gd name="T10" fmla="*/ 1928 w 2155"/>
                <a:gd name="T11" fmla="*/ 312 h 1418"/>
                <a:gd name="T12" fmla="*/ 1786 w 2155"/>
                <a:gd name="T13" fmla="*/ 567 h 1418"/>
                <a:gd name="T14" fmla="*/ 1616 w 2155"/>
                <a:gd name="T15" fmla="*/ 709 h 1418"/>
                <a:gd name="T16" fmla="*/ 1531 w 2155"/>
                <a:gd name="T17" fmla="*/ 765 h 1418"/>
                <a:gd name="T18" fmla="*/ 1475 w 2155"/>
                <a:gd name="T19" fmla="*/ 851 h 1418"/>
                <a:gd name="T20" fmla="*/ 1531 w 2155"/>
                <a:gd name="T21" fmla="*/ 992 h 1418"/>
                <a:gd name="T22" fmla="*/ 1588 w 2155"/>
                <a:gd name="T23" fmla="*/ 1049 h 1418"/>
                <a:gd name="T24" fmla="*/ 1645 w 2155"/>
                <a:gd name="T25" fmla="*/ 1191 h 1418"/>
                <a:gd name="T26" fmla="*/ 1645 w 2155"/>
                <a:gd name="T27" fmla="*/ 1276 h 1418"/>
                <a:gd name="T28" fmla="*/ 1730 w 2155"/>
                <a:gd name="T29" fmla="*/ 1361 h 1418"/>
                <a:gd name="T30" fmla="*/ 1588 w 2155"/>
                <a:gd name="T31" fmla="*/ 1389 h 1418"/>
                <a:gd name="T32" fmla="*/ 1560 w 2155"/>
                <a:gd name="T33" fmla="*/ 1304 h 1418"/>
                <a:gd name="T34" fmla="*/ 1503 w 2155"/>
                <a:gd name="T35" fmla="*/ 1276 h 1418"/>
                <a:gd name="T36" fmla="*/ 1333 w 2155"/>
                <a:gd name="T37" fmla="*/ 1162 h 1418"/>
                <a:gd name="T38" fmla="*/ 1220 w 2155"/>
                <a:gd name="T39" fmla="*/ 1191 h 1418"/>
                <a:gd name="T40" fmla="*/ 1134 w 2155"/>
                <a:gd name="T41" fmla="*/ 1162 h 1418"/>
                <a:gd name="T42" fmla="*/ 1078 w 2155"/>
                <a:gd name="T43" fmla="*/ 1134 h 1418"/>
                <a:gd name="T44" fmla="*/ 1049 w 2155"/>
                <a:gd name="T45" fmla="*/ 992 h 1418"/>
                <a:gd name="T46" fmla="*/ 993 w 2155"/>
                <a:gd name="T47" fmla="*/ 907 h 1418"/>
                <a:gd name="T48" fmla="*/ 908 w 2155"/>
                <a:gd name="T49" fmla="*/ 1021 h 1418"/>
                <a:gd name="T50" fmla="*/ 766 w 2155"/>
                <a:gd name="T51" fmla="*/ 964 h 1418"/>
                <a:gd name="T52" fmla="*/ 653 w 2155"/>
                <a:gd name="T53" fmla="*/ 1106 h 1418"/>
                <a:gd name="T54" fmla="*/ 482 w 2155"/>
                <a:gd name="T55" fmla="*/ 1077 h 1418"/>
                <a:gd name="T56" fmla="*/ 341 w 2155"/>
                <a:gd name="T57" fmla="*/ 964 h 1418"/>
                <a:gd name="T58" fmla="*/ 142 w 2155"/>
                <a:gd name="T59" fmla="*/ 964 h 1418"/>
                <a:gd name="T60" fmla="*/ 114 w 2155"/>
                <a:gd name="T61" fmla="*/ 680 h 1418"/>
                <a:gd name="T62" fmla="*/ 114 w 2155"/>
                <a:gd name="T63" fmla="*/ 510 h 1418"/>
                <a:gd name="T64" fmla="*/ 57 w 2155"/>
                <a:gd name="T65" fmla="*/ 482 h 1418"/>
                <a:gd name="T66" fmla="*/ 29 w 2155"/>
                <a:gd name="T67" fmla="*/ 369 h 1418"/>
                <a:gd name="T68" fmla="*/ 57 w 2155"/>
                <a:gd name="T69" fmla="*/ 284 h 1418"/>
                <a:gd name="T70" fmla="*/ 57 w 2155"/>
                <a:gd name="T71" fmla="*/ 170 h 1418"/>
                <a:gd name="T72" fmla="*/ 284 w 2155"/>
                <a:gd name="T73" fmla="*/ 198 h 1418"/>
                <a:gd name="T74" fmla="*/ 482 w 2155"/>
                <a:gd name="T75" fmla="*/ 227 h 1418"/>
                <a:gd name="T76" fmla="*/ 653 w 2155"/>
                <a:gd name="T77" fmla="*/ 255 h 1418"/>
                <a:gd name="T78" fmla="*/ 709 w 2155"/>
                <a:gd name="T79" fmla="*/ 198 h 1418"/>
                <a:gd name="T80" fmla="*/ 823 w 2155"/>
                <a:gd name="T81" fmla="*/ 312 h 1418"/>
                <a:gd name="T82" fmla="*/ 1248 w 2155"/>
                <a:gd name="T83" fmla="*/ 397 h 1418"/>
                <a:gd name="T84" fmla="*/ 1390 w 2155"/>
                <a:gd name="T85" fmla="*/ 397 h 1418"/>
                <a:gd name="T86" fmla="*/ 1418 w 2155"/>
                <a:gd name="T87" fmla="*/ 255 h 1418"/>
                <a:gd name="T88" fmla="*/ 1418 w 2155"/>
                <a:gd name="T89" fmla="*/ 142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55" h="1418">
                  <a:moveTo>
                    <a:pt x="1475" y="28"/>
                  </a:moveTo>
                  <a:lnTo>
                    <a:pt x="1531" y="0"/>
                  </a:lnTo>
                  <a:lnTo>
                    <a:pt x="1616" y="28"/>
                  </a:lnTo>
                  <a:lnTo>
                    <a:pt x="1673" y="0"/>
                  </a:lnTo>
                  <a:lnTo>
                    <a:pt x="1843" y="0"/>
                  </a:lnTo>
                  <a:lnTo>
                    <a:pt x="1900" y="57"/>
                  </a:lnTo>
                  <a:lnTo>
                    <a:pt x="1928" y="113"/>
                  </a:lnTo>
                  <a:lnTo>
                    <a:pt x="2042" y="57"/>
                  </a:lnTo>
                  <a:lnTo>
                    <a:pt x="2127" y="85"/>
                  </a:lnTo>
                  <a:lnTo>
                    <a:pt x="2155" y="198"/>
                  </a:lnTo>
                  <a:lnTo>
                    <a:pt x="2070" y="170"/>
                  </a:lnTo>
                  <a:lnTo>
                    <a:pt x="1928" y="312"/>
                  </a:lnTo>
                  <a:lnTo>
                    <a:pt x="1957" y="482"/>
                  </a:lnTo>
                  <a:lnTo>
                    <a:pt x="1786" y="567"/>
                  </a:lnTo>
                  <a:lnTo>
                    <a:pt x="1758" y="652"/>
                  </a:lnTo>
                  <a:lnTo>
                    <a:pt x="1616" y="709"/>
                  </a:lnTo>
                  <a:lnTo>
                    <a:pt x="1531" y="709"/>
                  </a:lnTo>
                  <a:lnTo>
                    <a:pt x="1531" y="765"/>
                  </a:lnTo>
                  <a:lnTo>
                    <a:pt x="1531" y="794"/>
                  </a:lnTo>
                  <a:lnTo>
                    <a:pt x="1475" y="851"/>
                  </a:lnTo>
                  <a:lnTo>
                    <a:pt x="1475" y="964"/>
                  </a:lnTo>
                  <a:lnTo>
                    <a:pt x="1531" y="992"/>
                  </a:lnTo>
                  <a:lnTo>
                    <a:pt x="1560" y="992"/>
                  </a:lnTo>
                  <a:lnTo>
                    <a:pt x="1588" y="1049"/>
                  </a:lnTo>
                  <a:lnTo>
                    <a:pt x="1560" y="1077"/>
                  </a:lnTo>
                  <a:lnTo>
                    <a:pt x="1645" y="1191"/>
                  </a:lnTo>
                  <a:lnTo>
                    <a:pt x="1616" y="1219"/>
                  </a:lnTo>
                  <a:lnTo>
                    <a:pt x="1645" y="1276"/>
                  </a:lnTo>
                  <a:lnTo>
                    <a:pt x="1730" y="1304"/>
                  </a:lnTo>
                  <a:lnTo>
                    <a:pt x="1730" y="1361"/>
                  </a:lnTo>
                  <a:lnTo>
                    <a:pt x="1673" y="1418"/>
                  </a:lnTo>
                  <a:lnTo>
                    <a:pt x="1588" y="1389"/>
                  </a:lnTo>
                  <a:lnTo>
                    <a:pt x="1588" y="1332"/>
                  </a:lnTo>
                  <a:lnTo>
                    <a:pt x="1560" y="1304"/>
                  </a:lnTo>
                  <a:lnTo>
                    <a:pt x="1475" y="1332"/>
                  </a:lnTo>
                  <a:lnTo>
                    <a:pt x="1503" y="1276"/>
                  </a:lnTo>
                  <a:lnTo>
                    <a:pt x="1446" y="1162"/>
                  </a:lnTo>
                  <a:lnTo>
                    <a:pt x="1333" y="1162"/>
                  </a:lnTo>
                  <a:lnTo>
                    <a:pt x="1248" y="1219"/>
                  </a:lnTo>
                  <a:lnTo>
                    <a:pt x="1220" y="1191"/>
                  </a:lnTo>
                  <a:lnTo>
                    <a:pt x="1191" y="1219"/>
                  </a:lnTo>
                  <a:lnTo>
                    <a:pt x="1134" y="1162"/>
                  </a:lnTo>
                  <a:lnTo>
                    <a:pt x="1078" y="1191"/>
                  </a:lnTo>
                  <a:lnTo>
                    <a:pt x="1078" y="1134"/>
                  </a:lnTo>
                  <a:lnTo>
                    <a:pt x="1078" y="1049"/>
                  </a:lnTo>
                  <a:lnTo>
                    <a:pt x="1049" y="992"/>
                  </a:lnTo>
                  <a:lnTo>
                    <a:pt x="1049" y="936"/>
                  </a:lnTo>
                  <a:lnTo>
                    <a:pt x="993" y="907"/>
                  </a:lnTo>
                  <a:lnTo>
                    <a:pt x="1021" y="992"/>
                  </a:lnTo>
                  <a:lnTo>
                    <a:pt x="908" y="1021"/>
                  </a:lnTo>
                  <a:lnTo>
                    <a:pt x="823" y="992"/>
                  </a:lnTo>
                  <a:lnTo>
                    <a:pt x="766" y="964"/>
                  </a:lnTo>
                  <a:lnTo>
                    <a:pt x="624" y="1049"/>
                  </a:lnTo>
                  <a:lnTo>
                    <a:pt x="653" y="1106"/>
                  </a:lnTo>
                  <a:lnTo>
                    <a:pt x="567" y="1077"/>
                  </a:lnTo>
                  <a:lnTo>
                    <a:pt x="482" y="1077"/>
                  </a:lnTo>
                  <a:lnTo>
                    <a:pt x="369" y="1021"/>
                  </a:lnTo>
                  <a:lnTo>
                    <a:pt x="341" y="964"/>
                  </a:lnTo>
                  <a:lnTo>
                    <a:pt x="312" y="992"/>
                  </a:lnTo>
                  <a:lnTo>
                    <a:pt x="142" y="964"/>
                  </a:lnTo>
                  <a:lnTo>
                    <a:pt x="86" y="765"/>
                  </a:lnTo>
                  <a:lnTo>
                    <a:pt x="114" y="680"/>
                  </a:lnTo>
                  <a:lnTo>
                    <a:pt x="57" y="539"/>
                  </a:lnTo>
                  <a:lnTo>
                    <a:pt x="114" y="510"/>
                  </a:lnTo>
                  <a:lnTo>
                    <a:pt x="86" y="482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84"/>
                  </a:lnTo>
                  <a:lnTo>
                    <a:pt x="29" y="255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312" y="113"/>
                  </a:lnTo>
                  <a:lnTo>
                    <a:pt x="482" y="227"/>
                  </a:lnTo>
                  <a:lnTo>
                    <a:pt x="624" y="198"/>
                  </a:lnTo>
                  <a:lnTo>
                    <a:pt x="653" y="255"/>
                  </a:lnTo>
                  <a:lnTo>
                    <a:pt x="681" y="198"/>
                  </a:lnTo>
                  <a:lnTo>
                    <a:pt x="709" y="198"/>
                  </a:lnTo>
                  <a:lnTo>
                    <a:pt x="738" y="255"/>
                  </a:lnTo>
                  <a:lnTo>
                    <a:pt x="823" y="312"/>
                  </a:lnTo>
                  <a:lnTo>
                    <a:pt x="908" y="284"/>
                  </a:lnTo>
                  <a:lnTo>
                    <a:pt x="1248" y="397"/>
                  </a:lnTo>
                  <a:lnTo>
                    <a:pt x="1333" y="369"/>
                  </a:lnTo>
                  <a:lnTo>
                    <a:pt x="1390" y="397"/>
                  </a:lnTo>
                  <a:lnTo>
                    <a:pt x="1475" y="312"/>
                  </a:lnTo>
                  <a:lnTo>
                    <a:pt x="1418" y="255"/>
                  </a:lnTo>
                  <a:lnTo>
                    <a:pt x="1446" y="198"/>
                  </a:lnTo>
                  <a:lnTo>
                    <a:pt x="1418" y="142"/>
                  </a:lnTo>
                  <a:lnTo>
                    <a:pt x="1475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280"/>
            <p:cNvSpPr>
              <a:spLocks/>
            </p:cNvSpPr>
            <p:nvPr/>
          </p:nvSpPr>
          <p:spPr bwMode="auto">
            <a:xfrm>
              <a:off x="1805" y="3947"/>
              <a:ext cx="1191" cy="567"/>
            </a:xfrm>
            <a:custGeom>
              <a:avLst/>
              <a:gdLst>
                <a:gd name="T0" fmla="*/ 28 w 1191"/>
                <a:gd name="T1" fmla="*/ 283 h 567"/>
                <a:gd name="T2" fmla="*/ 198 w 1191"/>
                <a:gd name="T3" fmla="*/ 397 h 567"/>
                <a:gd name="T4" fmla="*/ 340 w 1191"/>
                <a:gd name="T5" fmla="*/ 368 h 567"/>
                <a:gd name="T6" fmla="*/ 369 w 1191"/>
                <a:gd name="T7" fmla="*/ 425 h 567"/>
                <a:gd name="T8" fmla="*/ 397 w 1191"/>
                <a:gd name="T9" fmla="*/ 368 h 567"/>
                <a:gd name="T10" fmla="*/ 425 w 1191"/>
                <a:gd name="T11" fmla="*/ 368 h 567"/>
                <a:gd name="T12" fmla="*/ 454 w 1191"/>
                <a:gd name="T13" fmla="*/ 425 h 567"/>
                <a:gd name="T14" fmla="*/ 539 w 1191"/>
                <a:gd name="T15" fmla="*/ 482 h 567"/>
                <a:gd name="T16" fmla="*/ 624 w 1191"/>
                <a:gd name="T17" fmla="*/ 454 h 567"/>
                <a:gd name="T18" fmla="*/ 964 w 1191"/>
                <a:gd name="T19" fmla="*/ 567 h 567"/>
                <a:gd name="T20" fmla="*/ 1049 w 1191"/>
                <a:gd name="T21" fmla="*/ 539 h 567"/>
                <a:gd name="T22" fmla="*/ 1106 w 1191"/>
                <a:gd name="T23" fmla="*/ 567 h 567"/>
                <a:gd name="T24" fmla="*/ 1191 w 1191"/>
                <a:gd name="T25" fmla="*/ 482 h 567"/>
                <a:gd name="T26" fmla="*/ 1134 w 1191"/>
                <a:gd name="T27" fmla="*/ 425 h 567"/>
                <a:gd name="T28" fmla="*/ 1162 w 1191"/>
                <a:gd name="T29" fmla="*/ 368 h 567"/>
                <a:gd name="T30" fmla="*/ 1134 w 1191"/>
                <a:gd name="T31" fmla="*/ 312 h 567"/>
                <a:gd name="T32" fmla="*/ 1191 w 1191"/>
                <a:gd name="T33" fmla="*/ 198 h 567"/>
                <a:gd name="T34" fmla="*/ 1191 w 1191"/>
                <a:gd name="T35" fmla="*/ 113 h 567"/>
                <a:gd name="T36" fmla="*/ 1134 w 1191"/>
                <a:gd name="T37" fmla="*/ 0 h 567"/>
                <a:gd name="T38" fmla="*/ 1106 w 1191"/>
                <a:gd name="T39" fmla="*/ 142 h 567"/>
                <a:gd name="T40" fmla="*/ 992 w 1191"/>
                <a:gd name="T41" fmla="*/ 28 h 567"/>
                <a:gd name="T42" fmla="*/ 850 w 1191"/>
                <a:gd name="T43" fmla="*/ 57 h 567"/>
                <a:gd name="T44" fmla="*/ 850 w 1191"/>
                <a:gd name="T45" fmla="*/ 113 h 567"/>
                <a:gd name="T46" fmla="*/ 737 w 1191"/>
                <a:gd name="T47" fmla="*/ 170 h 567"/>
                <a:gd name="T48" fmla="*/ 680 w 1191"/>
                <a:gd name="T49" fmla="*/ 113 h 567"/>
                <a:gd name="T50" fmla="*/ 624 w 1191"/>
                <a:gd name="T51" fmla="*/ 142 h 567"/>
                <a:gd name="T52" fmla="*/ 482 w 1191"/>
                <a:gd name="T53" fmla="*/ 142 h 567"/>
                <a:gd name="T54" fmla="*/ 454 w 1191"/>
                <a:gd name="T55" fmla="*/ 57 h 567"/>
                <a:gd name="T56" fmla="*/ 425 w 1191"/>
                <a:gd name="T57" fmla="*/ 85 h 567"/>
                <a:gd name="T58" fmla="*/ 397 w 1191"/>
                <a:gd name="T59" fmla="*/ 28 h 567"/>
                <a:gd name="T60" fmla="*/ 369 w 1191"/>
                <a:gd name="T61" fmla="*/ 57 h 567"/>
                <a:gd name="T62" fmla="*/ 369 w 1191"/>
                <a:gd name="T63" fmla="*/ 113 h 567"/>
                <a:gd name="T64" fmla="*/ 312 w 1191"/>
                <a:gd name="T65" fmla="*/ 142 h 567"/>
                <a:gd name="T66" fmla="*/ 283 w 1191"/>
                <a:gd name="T67" fmla="*/ 85 h 567"/>
                <a:gd name="T68" fmla="*/ 255 w 1191"/>
                <a:gd name="T69" fmla="*/ 170 h 567"/>
                <a:gd name="T70" fmla="*/ 170 w 1191"/>
                <a:gd name="T71" fmla="*/ 198 h 567"/>
                <a:gd name="T72" fmla="*/ 142 w 1191"/>
                <a:gd name="T73" fmla="*/ 170 h 567"/>
                <a:gd name="T74" fmla="*/ 85 w 1191"/>
                <a:gd name="T75" fmla="*/ 170 h 567"/>
                <a:gd name="T76" fmla="*/ 85 w 1191"/>
                <a:gd name="T77" fmla="*/ 142 h 567"/>
                <a:gd name="T78" fmla="*/ 28 w 1191"/>
                <a:gd name="T79" fmla="*/ 142 h 567"/>
                <a:gd name="T80" fmla="*/ 0 w 1191"/>
                <a:gd name="T81" fmla="*/ 198 h 567"/>
                <a:gd name="T82" fmla="*/ 28 w 1191"/>
                <a:gd name="T83" fmla="*/ 28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91" h="567">
                  <a:moveTo>
                    <a:pt x="28" y="283"/>
                  </a:moveTo>
                  <a:lnTo>
                    <a:pt x="198" y="397"/>
                  </a:lnTo>
                  <a:lnTo>
                    <a:pt x="340" y="368"/>
                  </a:lnTo>
                  <a:lnTo>
                    <a:pt x="369" y="425"/>
                  </a:lnTo>
                  <a:lnTo>
                    <a:pt x="397" y="368"/>
                  </a:lnTo>
                  <a:lnTo>
                    <a:pt x="425" y="368"/>
                  </a:lnTo>
                  <a:lnTo>
                    <a:pt x="454" y="425"/>
                  </a:lnTo>
                  <a:lnTo>
                    <a:pt x="539" y="482"/>
                  </a:lnTo>
                  <a:lnTo>
                    <a:pt x="624" y="454"/>
                  </a:lnTo>
                  <a:lnTo>
                    <a:pt x="964" y="567"/>
                  </a:lnTo>
                  <a:lnTo>
                    <a:pt x="1049" y="539"/>
                  </a:lnTo>
                  <a:lnTo>
                    <a:pt x="1106" y="567"/>
                  </a:lnTo>
                  <a:lnTo>
                    <a:pt x="1191" y="482"/>
                  </a:lnTo>
                  <a:lnTo>
                    <a:pt x="1134" y="425"/>
                  </a:lnTo>
                  <a:lnTo>
                    <a:pt x="1162" y="368"/>
                  </a:lnTo>
                  <a:lnTo>
                    <a:pt x="1134" y="312"/>
                  </a:lnTo>
                  <a:lnTo>
                    <a:pt x="1191" y="198"/>
                  </a:lnTo>
                  <a:lnTo>
                    <a:pt x="1191" y="113"/>
                  </a:lnTo>
                  <a:lnTo>
                    <a:pt x="1134" y="0"/>
                  </a:lnTo>
                  <a:lnTo>
                    <a:pt x="1106" y="142"/>
                  </a:lnTo>
                  <a:lnTo>
                    <a:pt x="992" y="28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4" y="142"/>
                  </a:lnTo>
                  <a:lnTo>
                    <a:pt x="482" y="142"/>
                  </a:lnTo>
                  <a:lnTo>
                    <a:pt x="454" y="57"/>
                  </a:lnTo>
                  <a:lnTo>
                    <a:pt x="425" y="85"/>
                  </a:lnTo>
                  <a:lnTo>
                    <a:pt x="397" y="28"/>
                  </a:lnTo>
                  <a:lnTo>
                    <a:pt x="369" y="57"/>
                  </a:lnTo>
                  <a:lnTo>
                    <a:pt x="369" y="113"/>
                  </a:lnTo>
                  <a:lnTo>
                    <a:pt x="312" y="142"/>
                  </a:lnTo>
                  <a:lnTo>
                    <a:pt x="283" y="85"/>
                  </a:lnTo>
                  <a:lnTo>
                    <a:pt x="255" y="170"/>
                  </a:lnTo>
                  <a:lnTo>
                    <a:pt x="170" y="198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142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28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281"/>
            <p:cNvSpPr>
              <a:spLocks/>
            </p:cNvSpPr>
            <p:nvPr/>
          </p:nvSpPr>
          <p:spPr bwMode="auto">
            <a:xfrm>
              <a:off x="2088" y="3777"/>
              <a:ext cx="567" cy="340"/>
            </a:xfrm>
            <a:custGeom>
              <a:avLst/>
              <a:gdLst>
                <a:gd name="T0" fmla="*/ 29 w 567"/>
                <a:gd name="T1" fmla="*/ 28 h 340"/>
                <a:gd name="T2" fmla="*/ 57 w 567"/>
                <a:gd name="T3" fmla="*/ 28 h 340"/>
                <a:gd name="T4" fmla="*/ 114 w 567"/>
                <a:gd name="T5" fmla="*/ 85 h 340"/>
                <a:gd name="T6" fmla="*/ 256 w 567"/>
                <a:gd name="T7" fmla="*/ 57 h 340"/>
                <a:gd name="T8" fmla="*/ 312 w 567"/>
                <a:gd name="T9" fmla="*/ 0 h 340"/>
                <a:gd name="T10" fmla="*/ 397 w 567"/>
                <a:gd name="T11" fmla="*/ 85 h 340"/>
                <a:gd name="T12" fmla="*/ 482 w 567"/>
                <a:gd name="T13" fmla="*/ 85 h 340"/>
                <a:gd name="T14" fmla="*/ 482 w 567"/>
                <a:gd name="T15" fmla="*/ 113 h 340"/>
                <a:gd name="T16" fmla="*/ 482 w 567"/>
                <a:gd name="T17" fmla="*/ 142 h 340"/>
                <a:gd name="T18" fmla="*/ 567 w 567"/>
                <a:gd name="T19" fmla="*/ 227 h 340"/>
                <a:gd name="T20" fmla="*/ 567 w 567"/>
                <a:gd name="T21" fmla="*/ 255 h 340"/>
                <a:gd name="T22" fmla="*/ 567 w 567"/>
                <a:gd name="T23" fmla="*/ 283 h 340"/>
                <a:gd name="T24" fmla="*/ 454 w 567"/>
                <a:gd name="T25" fmla="*/ 340 h 340"/>
                <a:gd name="T26" fmla="*/ 397 w 567"/>
                <a:gd name="T27" fmla="*/ 283 h 340"/>
                <a:gd name="T28" fmla="*/ 369 w 567"/>
                <a:gd name="T29" fmla="*/ 312 h 340"/>
                <a:gd name="T30" fmla="*/ 199 w 567"/>
                <a:gd name="T31" fmla="*/ 312 h 340"/>
                <a:gd name="T32" fmla="*/ 171 w 567"/>
                <a:gd name="T33" fmla="*/ 227 h 340"/>
                <a:gd name="T34" fmla="*/ 142 w 567"/>
                <a:gd name="T35" fmla="*/ 255 h 340"/>
                <a:gd name="T36" fmla="*/ 114 w 567"/>
                <a:gd name="T37" fmla="*/ 198 h 340"/>
                <a:gd name="T38" fmla="*/ 86 w 567"/>
                <a:gd name="T39" fmla="*/ 227 h 340"/>
                <a:gd name="T40" fmla="*/ 29 w 567"/>
                <a:gd name="T41" fmla="*/ 170 h 340"/>
                <a:gd name="T42" fmla="*/ 57 w 567"/>
                <a:gd name="T43" fmla="*/ 142 h 340"/>
                <a:gd name="T44" fmla="*/ 0 w 567"/>
                <a:gd name="T45" fmla="*/ 85 h 340"/>
                <a:gd name="T46" fmla="*/ 29 w 567"/>
                <a:gd name="T4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340">
                  <a:moveTo>
                    <a:pt x="29" y="28"/>
                  </a:moveTo>
                  <a:lnTo>
                    <a:pt x="57" y="28"/>
                  </a:lnTo>
                  <a:lnTo>
                    <a:pt x="114" y="85"/>
                  </a:lnTo>
                  <a:lnTo>
                    <a:pt x="256" y="57"/>
                  </a:lnTo>
                  <a:lnTo>
                    <a:pt x="312" y="0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482" y="113"/>
                  </a:lnTo>
                  <a:lnTo>
                    <a:pt x="482" y="142"/>
                  </a:lnTo>
                  <a:lnTo>
                    <a:pt x="567" y="227"/>
                  </a:lnTo>
                  <a:lnTo>
                    <a:pt x="567" y="255"/>
                  </a:lnTo>
                  <a:lnTo>
                    <a:pt x="567" y="283"/>
                  </a:lnTo>
                  <a:lnTo>
                    <a:pt x="454" y="340"/>
                  </a:lnTo>
                  <a:lnTo>
                    <a:pt x="397" y="283"/>
                  </a:lnTo>
                  <a:lnTo>
                    <a:pt x="369" y="312"/>
                  </a:lnTo>
                  <a:lnTo>
                    <a:pt x="199" y="312"/>
                  </a:lnTo>
                  <a:lnTo>
                    <a:pt x="171" y="227"/>
                  </a:lnTo>
                  <a:lnTo>
                    <a:pt x="142" y="255"/>
                  </a:lnTo>
                  <a:lnTo>
                    <a:pt x="114" y="198"/>
                  </a:lnTo>
                  <a:lnTo>
                    <a:pt x="86" y="227"/>
                  </a:lnTo>
                  <a:lnTo>
                    <a:pt x="29" y="170"/>
                  </a:lnTo>
                  <a:lnTo>
                    <a:pt x="57" y="142"/>
                  </a:lnTo>
                  <a:lnTo>
                    <a:pt x="0" y="85"/>
                  </a:lnTo>
                  <a:lnTo>
                    <a:pt x="29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282"/>
            <p:cNvSpPr>
              <a:spLocks/>
            </p:cNvSpPr>
            <p:nvPr/>
          </p:nvSpPr>
          <p:spPr bwMode="auto">
            <a:xfrm>
              <a:off x="1153" y="2700"/>
              <a:ext cx="1021" cy="1672"/>
            </a:xfrm>
            <a:custGeom>
              <a:avLst/>
              <a:gdLst>
                <a:gd name="T0" fmla="*/ 425 w 1021"/>
                <a:gd name="T1" fmla="*/ 1587 h 1672"/>
                <a:gd name="T2" fmla="*/ 652 w 1021"/>
                <a:gd name="T3" fmla="*/ 1615 h 1672"/>
                <a:gd name="T4" fmla="*/ 652 w 1021"/>
                <a:gd name="T5" fmla="*/ 1445 h 1672"/>
                <a:gd name="T6" fmla="*/ 737 w 1021"/>
                <a:gd name="T7" fmla="*/ 1389 h 1672"/>
                <a:gd name="T8" fmla="*/ 794 w 1021"/>
                <a:gd name="T9" fmla="*/ 1417 h 1672"/>
                <a:gd name="T10" fmla="*/ 907 w 1021"/>
                <a:gd name="T11" fmla="*/ 1417 h 1672"/>
                <a:gd name="T12" fmla="*/ 964 w 1021"/>
                <a:gd name="T13" fmla="*/ 1389 h 1672"/>
                <a:gd name="T14" fmla="*/ 1021 w 1021"/>
                <a:gd name="T15" fmla="*/ 1304 h 1672"/>
                <a:gd name="T16" fmla="*/ 992 w 1021"/>
                <a:gd name="T17" fmla="*/ 1219 h 1672"/>
                <a:gd name="T18" fmla="*/ 964 w 1021"/>
                <a:gd name="T19" fmla="*/ 1105 h 1672"/>
                <a:gd name="T20" fmla="*/ 935 w 1021"/>
                <a:gd name="T21" fmla="*/ 1020 h 1672"/>
                <a:gd name="T22" fmla="*/ 850 w 1021"/>
                <a:gd name="T23" fmla="*/ 1077 h 1672"/>
                <a:gd name="T24" fmla="*/ 765 w 1021"/>
                <a:gd name="T25" fmla="*/ 1020 h 1672"/>
                <a:gd name="T26" fmla="*/ 822 w 1021"/>
                <a:gd name="T27" fmla="*/ 878 h 1672"/>
                <a:gd name="T28" fmla="*/ 935 w 1021"/>
                <a:gd name="T29" fmla="*/ 822 h 1672"/>
                <a:gd name="T30" fmla="*/ 850 w 1021"/>
                <a:gd name="T31" fmla="*/ 538 h 1672"/>
                <a:gd name="T32" fmla="*/ 794 w 1021"/>
                <a:gd name="T33" fmla="*/ 340 h 1672"/>
                <a:gd name="T34" fmla="*/ 765 w 1021"/>
                <a:gd name="T35" fmla="*/ 198 h 1672"/>
                <a:gd name="T36" fmla="*/ 652 w 1021"/>
                <a:gd name="T37" fmla="*/ 170 h 1672"/>
                <a:gd name="T38" fmla="*/ 510 w 1021"/>
                <a:gd name="T39" fmla="*/ 170 h 1672"/>
                <a:gd name="T40" fmla="*/ 368 w 1021"/>
                <a:gd name="T41" fmla="*/ 56 h 1672"/>
                <a:gd name="T42" fmla="*/ 283 w 1021"/>
                <a:gd name="T43" fmla="*/ 85 h 1672"/>
                <a:gd name="T44" fmla="*/ 142 w 1021"/>
                <a:gd name="T45" fmla="*/ 28 h 1672"/>
                <a:gd name="T46" fmla="*/ 28 w 1021"/>
                <a:gd name="T47" fmla="*/ 85 h 1672"/>
                <a:gd name="T48" fmla="*/ 28 w 1021"/>
                <a:gd name="T49" fmla="*/ 255 h 1672"/>
                <a:gd name="T50" fmla="*/ 170 w 1021"/>
                <a:gd name="T51" fmla="*/ 311 h 1672"/>
                <a:gd name="T52" fmla="*/ 255 w 1021"/>
                <a:gd name="T53" fmla="*/ 368 h 1672"/>
                <a:gd name="T54" fmla="*/ 113 w 1021"/>
                <a:gd name="T55" fmla="*/ 595 h 1672"/>
                <a:gd name="T56" fmla="*/ 0 w 1021"/>
                <a:gd name="T57" fmla="*/ 680 h 1672"/>
                <a:gd name="T58" fmla="*/ 142 w 1021"/>
                <a:gd name="T59" fmla="*/ 822 h 1672"/>
                <a:gd name="T60" fmla="*/ 170 w 1021"/>
                <a:gd name="T61" fmla="*/ 907 h 1672"/>
                <a:gd name="T62" fmla="*/ 170 w 1021"/>
                <a:gd name="T63" fmla="*/ 992 h 1672"/>
                <a:gd name="T64" fmla="*/ 113 w 1021"/>
                <a:gd name="T65" fmla="*/ 1134 h 1672"/>
                <a:gd name="T66" fmla="*/ 113 w 1021"/>
                <a:gd name="T67" fmla="*/ 1247 h 1672"/>
                <a:gd name="T68" fmla="*/ 113 w 1021"/>
                <a:gd name="T69" fmla="*/ 1360 h 1672"/>
                <a:gd name="T70" fmla="*/ 312 w 1021"/>
                <a:gd name="T71" fmla="*/ 1417 h 1672"/>
                <a:gd name="T72" fmla="*/ 397 w 1021"/>
                <a:gd name="T73" fmla="*/ 1559 h 1672"/>
                <a:gd name="T74" fmla="*/ 397 w 1021"/>
                <a:gd name="T75" fmla="*/ 16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672">
                  <a:moveTo>
                    <a:pt x="397" y="1672"/>
                  </a:moveTo>
                  <a:lnTo>
                    <a:pt x="425" y="1587"/>
                  </a:lnTo>
                  <a:lnTo>
                    <a:pt x="510" y="1559"/>
                  </a:lnTo>
                  <a:lnTo>
                    <a:pt x="652" y="1615"/>
                  </a:lnTo>
                  <a:lnTo>
                    <a:pt x="680" y="1530"/>
                  </a:lnTo>
                  <a:lnTo>
                    <a:pt x="652" y="1445"/>
                  </a:lnTo>
                  <a:lnTo>
                    <a:pt x="680" y="1389"/>
                  </a:lnTo>
                  <a:lnTo>
                    <a:pt x="737" y="1389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822" y="1445"/>
                  </a:lnTo>
                  <a:lnTo>
                    <a:pt x="907" y="1417"/>
                  </a:lnTo>
                  <a:lnTo>
                    <a:pt x="935" y="1332"/>
                  </a:lnTo>
                  <a:lnTo>
                    <a:pt x="964" y="1389"/>
                  </a:lnTo>
                  <a:lnTo>
                    <a:pt x="1021" y="1360"/>
                  </a:lnTo>
                  <a:lnTo>
                    <a:pt x="1021" y="1304"/>
                  </a:lnTo>
                  <a:lnTo>
                    <a:pt x="964" y="1247"/>
                  </a:lnTo>
                  <a:lnTo>
                    <a:pt x="992" y="1219"/>
                  </a:lnTo>
                  <a:lnTo>
                    <a:pt x="935" y="1162"/>
                  </a:lnTo>
                  <a:lnTo>
                    <a:pt x="964" y="1105"/>
                  </a:lnTo>
                  <a:lnTo>
                    <a:pt x="964" y="1049"/>
                  </a:lnTo>
                  <a:lnTo>
                    <a:pt x="935" y="1020"/>
                  </a:lnTo>
                  <a:lnTo>
                    <a:pt x="907" y="1077"/>
                  </a:lnTo>
                  <a:lnTo>
                    <a:pt x="850" y="1077"/>
                  </a:lnTo>
                  <a:lnTo>
                    <a:pt x="850" y="1020"/>
                  </a:lnTo>
                  <a:lnTo>
                    <a:pt x="765" y="1020"/>
                  </a:lnTo>
                  <a:lnTo>
                    <a:pt x="850" y="935"/>
                  </a:lnTo>
                  <a:lnTo>
                    <a:pt x="822" y="878"/>
                  </a:lnTo>
                  <a:lnTo>
                    <a:pt x="907" y="850"/>
                  </a:lnTo>
                  <a:lnTo>
                    <a:pt x="935" y="822"/>
                  </a:lnTo>
                  <a:lnTo>
                    <a:pt x="850" y="793"/>
                  </a:lnTo>
                  <a:lnTo>
                    <a:pt x="850" y="538"/>
                  </a:lnTo>
                  <a:lnTo>
                    <a:pt x="794" y="482"/>
                  </a:lnTo>
                  <a:lnTo>
                    <a:pt x="794" y="340"/>
                  </a:lnTo>
                  <a:lnTo>
                    <a:pt x="822" y="283"/>
                  </a:lnTo>
                  <a:lnTo>
                    <a:pt x="765" y="198"/>
                  </a:lnTo>
                  <a:lnTo>
                    <a:pt x="737" y="198"/>
                  </a:lnTo>
                  <a:lnTo>
                    <a:pt x="652" y="170"/>
                  </a:lnTo>
                  <a:lnTo>
                    <a:pt x="567" y="226"/>
                  </a:lnTo>
                  <a:lnTo>
                    <a:pt x="510" y="170"/>
                  </a:lnTo>
                  <a:lnTo>
                    <a:pt x="425" y="198"/>
                  </a:lnTo>
                  <a:lnTo>
                    <a:pt x="368" y="56"/>
                  </a:lnTo>
                  <a:lnTo>
                    <a:pt x="312" y="56"/>
                  </a:lnTo>
                  <a:lnTo>
                    <a:pt x="283" y="85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85" y="28"/>
                  </a:lnTo>
                  <a:lnTo>
                    <a:pt x="28" y="85"/>
                  </a:lnTo>
                  <a:lnTo>
                    <a:pt x="57" y="170"/>
                  </a:lnTo>
                  <a:lnTo>
                    <a:pt x="28" y="255"/>
                  </a:lnTo>
                  <a:lnTo>
                    <a:pt x="85" y="311"/>
                  </a:lnTo>
                  <a:lnTo>
                    <a:pt x="170" y="311"/>
                  </a:lnTo>
                  <a:lnTo>
                    <a:pt x="198" y="368"/>
                  </a:lnTo>
                  <a:lnTo>
                    <a:pt x="255" y="368"/>
                  </a:lnTo>
                  <a:lnTo>
                    <a:pt x="255" y="425"/>
                  </a:lnTo>
                  <a:lnTo>
                    <a:pt x="113" y="595"/>
                  </a:lnTo>
                  <a:lnTo>
                    <a:pt x="113" y="652"/>
                  </a:lnTo>
                  <a:lnTo>
                    <a:pt x="0" y="680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42" y="878"/>
                  </a:lnTo>
                  <a:lnTo>
                    <a:pt x="170" y="907"/>
                  </a:lnTo>
                  <a:lnTo>
                    <a:pt x="170" y="963"/>
                  </a:lnTo>
                  <a:lnTo>
                    <a:pt x="170" y="992"/>
                  </a:lnTo>
                  <a:lnTo>
                    <a:pt x="170" y="1077"/>
                  </a:lnTo>
                  <a:lnTo>
                    <a:pt x="113" y="1134"/>
                  </a:lnTo>
                  <a:lnTo>
                    <a:pt x="113" y="1190"/>
                  </a:lnTo>
                  <a:lnTo>
                    <a:pt x="113" y="1247"/>
                  </a:lnTo>
                  <a:lnTo>
                    <a:pt x="85" y="1275"/>
                  </a:lnTo>
                  <a:lnTo>
                    <a:pt x="113" y="1360"/>
                  </a:lnTo>
                  <a:lnTo>
                    <a:pt x="227" y="1332"/>
                  </a:lnTo>
                  <a:lnTo>
                    <a:pt x="312" y="1417"/>
                  </a:lnTo>
                  <a:lnTo>
                    <a:pt x="283" y="1474"/>
                  </a:lnTo>
                  <a:lnTo>
                    <a:pt x="397" y="1559"/>
                  </a:lnTo>
                  <a:lnTo>
                    <a:pt x="340" y="1615"/>
                  </a:lnTo>
                  <a:lnTo>
                    <a:pt x="397" y="167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285"/>
            <p:cNvSpPr>
              <a:spLocks/>
            </p:cNvSpPr>
            <p:nvPr/>
          </p:nvSpPr>
          <p:spPr bwMode="auto">
            <a:xfrm>
              <a:off x="728" y="3975"/>
              <a:ext cx="879" cy="1985"/>
            </a:xfrm>
            <a:custGeom>
              <a:avLst/>
              <a:gdLst>
                <a:gd name="T0" fmla="*/ 822 w 879"/>
                <a:gd name="T1" fmla="*/ 511 h 1985"/>
                <a:gd name="T2" fmla="*/ 850 w 879"/>
                <a:gd name="T3" fmla="*/ 426 h 1985"/>
                <a:gd name="T4" fmla="*/ 765 w 879"/>
                <a:gd name="T5" fmla="*/ 340 h 1985"/>
                <a:gd name="T6" fmla="*/ 708 w 879"/>
                <a:gd name="T7" fmla="*/ 199 h 1985"/>
                <a:gd name="T8" fmla="*/ 652 w 879"/>
                <a:gd name="T9" fmla="*/ 57 h 1985"/>
                <a:gd name="T10" fmla="*/ 510 w 879"/>
                <a:gd name="T11" fmla="*/ 0 h 1985"/>
                <a:gd name="T12" fmla="*/ 453 w 879"/>
                <a:gd name="T13" fmla="*/ 85 h 1985"/>
                <a:gd name="T14" fmla="*/ 368 w 879"/>
                <a:gd name="T15" fmla="*/ 170 h 1985"/>
                <a:gd name="T16" fmla="*/ 255 w 879"/>
                <a:gd name="T17" fmla="*/ 227 h 1985"/>
                <a:gd name="T18" fmla="*/ 283 w 879"/>
                <a:gd name="T19" fmla="*/ 397 h 1985"/>
                <a:gd name="T20" fmla="*/ 255 w 879"/>
                <a:gd name="T21" fmla="*/ 454 h 1985"/>
                <a:gd name="T22" fmla="*/ 255 w 879"/>
                <a:gd name="T23" fmla="*/ 567 h 1985"/>
                <a:gd name="T24" fmla="*/ 85 w 879"/>
                <a:gd name="T25" fmla="*/ 709 h 1985"/>
                <a:gd name="T26" fmla="*/ 85 w 879"/>
                <a:gd name="T27" fmla="*/ 851 h 1985"/>
                <a:gd name="T28" fmla="*/ 28 w 879"/>
                <a:gd name="T29" fmla="*/ 907 h 1985"/>
                <a:gd name="T30" fmla="*/ 28 w 879"/>
                <a:gd name="T31" fmla="*/ 993 h 1985"/>
                <a:gd name="T32" fmla="*/ 85 w 879"/>
                <a:gd name="T33" fmla="*/ 1078 h 1985"/>
                <a:gd name="T34" fmla="*/ 141 w 879"/>
                <a:gd name="T35" fmla="*/ 1163 h 1985"/>
                <a:gd name="T36" fmla="*/ 170 w 879"/>
                <a:gd name="T37" fmla="*/ 1276 h 1985"/>
                <a:gd name="T38" fmla="*/ 226 w 879"/>
                <a:gd name="T39" fmla="*/ 1389 h 1985"/>
                <a:gd name="T40" fmla="*/ 340 w 879"/>
                <a:gd name="T41" fmla="*/ 1560 h 1985"/>
                <a:gd name="T42" fmla="*/ 482 w 879"/>
                <a:gd name="T43" fmla="*/ 1673 h 1985"/>
                <a:gd name="T44" fmla="*/ 368 w 879"/>
                <a:gd name="T45" fmla="*/ 1758 h 1985"/>
                <a:gd name="T46" fmla="*/ 368 w 879"/>
                <a:gd name="T47" fmla="*/ 1843 h 1985"/>
                <a:gd name="T48" fmla="*/ 538 w 879"/>
                <a:gd name="T49" fmla="*/ 1928 h 1985"/>
                <a:gd name="T50" fmla="*/ 623 w 879"/>
                <a:gd name="T51" fmla="*/ 1985 h 1985"/>
                <a:gd name="T52" fmla="*/ 708 w 879"/>
                <a:gd name="T53" fmla="*/ 1871 h 1985"/>
                <a:gd name="T54" fmla="*/ 708 w 879"/>
                <a:gd name="T55" fmla="*/ 1786 h 1985"/>
                <a:gd name="T56" fmla="*/ 822 w 879"/>
                <a:gd name="T57" fmla="*/ 1645 h 1985"/>
                <a:gd name="T58" fmla="*/ 793 w 879"/>
                <a:gd name="T59" fmla="*/ 1560 h 1985"/>
                <a:gd name="T60" fmla="*/ 850 w 879"/>
                <a:gd name="T61" fmla="*/ 1361 h 1985"/>
                <a:gd name="T62" fmla="*/ 822 w 879"/>
                <a:gd name="T63" fmla="*/ 1219 h 1985"/>
                <a:gd name="T64" fmla="*/ 765 w 879"/>
                <a:gd name="T65" fmla="*/ 1134 h 1985"/>
                <a:gd name="T66" fmla="*/ 737 w 879"/>
                <a:gd name="T67" fmla="*/ 1021 h 1985"/>
                <a:gd name="T68" fmla="*/ 680 w 879"/>
                <a:gd name="T69" fmla="*/ 964 h 1985"/>
                <a:gd name="T70" fmla="*/ 623 w 879"/>
                <a:gd name="T71" fmla="*/ 907 h 1985"/>
                <a:gd name="T72" fmla="*/ 623 w 879"/>
                <a:gd name="T73" fmla="*/ 822 h 1985"/>
                <a:gd name="T74" fmla="*/ 680 w 879"/>
                <a:gd name="T75" fmla="*/ 766 h 1985"/>
                <a:gd name="T76" fmla="*/ 765 w 879"/>
                <a:gd name="T77" fmla="*/ 709 h 1985"/>
                <a:gd name="T78" fmla="*/ 793 w 879"/>
                <a:gd name="T79" fmla="*/ 567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1985">
                  <a:moveTo>
                    <a:pt x="793" y="567"/>
                  </a:moveTo>
                  <a:lnTo>
                    <a:pt x="822" y="511"/>
                  </a:lnTo>
                  <a:lnTo>
                    <a:pt x="793" y="482"/>
                  </a:lnTo>
                  <a:lnTo>
                    <a:pt x="850" y="426"/>
                  </a:lnTo>
                  <a:lnTo>
                    <a:pt x="822" y="397"/>
                  </a:lnTo>
                  <a:lnTo>
                    <a:pt x="765" y="340"/>
                  </a:lnTo>
                  <a:lnTo>
                    <a:pt x="822" y="284"/>
                  </a:lnTo>
                  <a:lnTo>
                    <a:pt x="708" y="199"/>
                  </a:lnTo>
                  <a:lnTo>
                    <a:pt x="737" y="142"/>
                  </a:lnTo>
                  <a:lnTo>
                    <a:pt x="652" y="57"/>
                  </a:lnTo>
                  <a:lnTo>
                    <a:pt x="538" y="85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397" y="57"/>
                  </a:lnTo>
                  <a:lnTo>
                    <a:pt x="368" y="170"/>
                  </a:lnTo>
                  <a:lnTo>
                    <a:pt x="283" y="170"/>
                  </a:lnTo>
                  <a:lnTo>
                    <a:pt x="255" y="227"/>
                  </a:lnTo>
                  <a:lnTo>
                    <a:pt x="312" y="255"/>
                  </a:lnTo>
                  <a:lnTo>
                    <a:pt x="283" y="397"/>
                  </a:lnTo>
                  <a:lnTo>
                    <a:pt x="255" y="397"/>
                  </a:lnTo>
                  <a:lnTo>
                    <a:pt x="255" y="454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141" y="624"/>
                  </a:lnTo>
                  <a:lnTo>
                    <a:pt x="85" y="709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28" y="879"/>
                  </a:lnTo>
                  <a:lnTo>
                    <a:pt x="28" y="907"/>
                  </a:lnTo>
                  <a:lnTo>
                    <a:pt x="0" y="964"/>
                  </a:lnTo>
                  <a:lnTo>
                    <a:pt x="28" y="993"/>
                  </a:lnTo>
                  <a:lnTo>
                    <a:pt x="85" y="993"/>
                  </a:lnTo>
                  <a:lnTo>
                    <a:pt x="85" y="1078"/>
                  </a:lnTo>
                  <a:lnTo>
                    <a:pt x="141" y="1134"/>
                  </a:lnTo>
                  <a:lnTo>
                    <a:pt x="141" y="1163"/>
                  </a:lnTo>
                  <a:lnTo>
                    <a:pt x="198" y="1219"/>
                  </a:lnTo>
                  <a:lnTo>
                    <a:pt x="170" y="1276"/>
                  </a:lnTo>
                  <a:lnTo>
                    <a:pt x="141" y="1389"/>
                  </a:lnTo>
                  <a:lnTo>
                    <a:pt x="226" y="1389"/>
                  </a:lnTo>
                  <a:lnTo>
                    <a:pt x="226" y="1503"/>
                  </a:lnTo>
                  <a:lnTo>
                    <a:pt x="340" y="1560"/>
                  </a:lnTo>
                  <a:lnTo>
                    <a:pt x="397" y="1645"/>
                  </a:lnTo>
                  <a:lnTo>
                    <a:pt x="482" y="1673"/>
                  </a:lnTo>
                  <a:lnTo>
                    <a:pt x="482" y="1701"/>
                  </a:lnTo>
                  <a:lnTo>
                    <a:pt x="368" y="1758"/>
                  </a:lnTo>
                  <a:lnTo>
                    <a:pt x="397" y="1815"/>
                  </a:lnTo>
                  <a:lnTo>
                    <a:pt x="368" y="1843"/>
                  </a:lnTo>
                  <a:lnTo>
                    <a:pt x="510" y="1871"/>
                  </a:lnTo>
                  <a:lnTo>
                    <a:pt x="538" y="1928"/>
                  </a:lnTo>
                  <a:lnTo>
                    <a:pt x="595" y="1928"/>
                  </a:lnTo>
                  <a:lnTo>
                    <a:pt x="623" y="1985"/>
                  </a:lnTo>
                  <a:lnTo>
                    <a:pt x="737" y="1928"/>
                  </a:lnTo>
                  <a:lnTo>
                    <a:pt x="708" y="1871"/>
                  </a:lnTo>
                  <a:lnTo>
                    <a:pt x="737" y="1843"/>
                  </a:lnTo>
                  <a:lnTo>
                    <a:pt x="708" y="1786"/>
                  </a:lnTo>
                  <a:lnTo>
                    <a:pt x="822" y="1701"/>
                  </a:lnTo>
                  <a:lnTo>
                    <a:pt x="822" y="1645"/>
                  </a:lnTo>
                  <a:lnTo>
                    <a:pt x="793" y="1588"/>
                  </a:lnTo>
                  <a:lnTo>
                    <a:pt x="793" y="1560"/>
                  </a:lnTo>
                  <a:lnTo>
                    <a:pt x="879" y="1446"/>
                  </a:lnTo>
                  <a:lnTo>
                    <a:pt x="850" y="1361"/>
                  </a:lnTo>
                  <a:lnTo>
                    <a:pt x="879" y="1333"/>
                  </a:lnTo>
                  <a:lnTo>
                    <a:pt x="822" y="1219"/>
                  </a:lnTo>
                  <a:lnTo>
                    <a:pt x="765" y="1191"/>
                  </a:lnTo>
                  <a:lnTo>
                    <a:pt x="765" y="1134"/>
                  </a:lnTo>
                  <a:lnTo>
                    <a:pt x="708" y="1078"/>
                  </a:lnTo>
                  <a:lnTo>
                    <a:pt x="737" y="1021"/>
                  </a:lnTo>
                  <a:lnTo>
                    <a:pt x="652" y="1021"/>
                  </a:lnTo>
                  <a:lnTo>
                    <a:pt x="680" y="964"/>
                  </a:lnTo>
                  <a:lnTo>
                    <a:pt x="652" y="907"/>
                  </a:lnTo>
                  <a:lnTo>
                    <a:pt x="623" y="907"/>
                  </a:lnTo>
                  <a:lnTo>
                    <a:pt x="567" y="851"/>
                  </a:lnTo>
                  <a:lnTo>
                    <a:pt x="623" y="822"/>
                  </a:lnTo>
                  <a:lnTo>
                    <a:pt x="595" y="766"/>
                  </a:lnTo>
                  <a:lnTo>
                    <a:pt x="680" y="766"/>
                  </a:lnTo>
                  <a:lnTo>
                    <a:pt x="708" y="794"/>
                  </a:lnTo>
                  <a:lnTo>
                    <a:pt x="765" y="709"/>
                  </a:lnTo>
                  <a:lnTo>
                    <a:pt x="737" y="652"/>
                  </a:lnTo>
                  <a:lnTo>
                    <a:pt x="793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286"/>
            <p:cNvSpPr>
              <a:spLocks/>
            </p:cNvSpPr>
            <p:nvPr/>
          </p:nvSpPr>
          <p:spPr bwMode="auto">
            <a:xfrm>
              <a:off x="1295" y="4542"/>
              <a:ext cx="1531" cy="1389"/>
            </a:xfrm>
            <a:custGeom>
              <a:avLst/>
              <a:gdLst>
                <a:gd name="T0" fmla="*/ 141 w 1531"/>
                <a:gd name="T1" fmla="*/ 1304 h 1389"/>
                <a:gd name="T2" fmla="*/ 141 w 1531"/>
                <a:gd name="T3" fmla="*/ 1219 h 1389"/>
                <a:gd name="T4" fmla="*/ 255 w 1531"/>
                <a:gd name="T5" fmla="*/ 1078 h 1389"/>
                <a:gd name="T6" fmla="*/ 226 w 1531"/>
                <a:gd name="T7" fmla="*/ 993 h 1389"/>
                <a:gd name="T8" fmla="*/ 283 w 1531"/>
                <a:gd name="T9" fmla="*/ 794 h 1389"/>
                <a:gd name="T10" fmla="*/ 255 w 1531"/>
                <a:gd name="T11" fmla="*/ 652 h 1389"/>
                <a:gd name="T12" fmla="*/ 198 w 1531"/>
                <a:gd name="T13" fmla="*/ 567 h 1389"/>
                <a:gd name="T14" fmla="*/ 170 w 1531"/>
                <a:gd name="T15" fmla="*/ 454 h 1389"/>
                <a:gd name="T16" fmla="*/ 113 w 1531"/>
                <a:gd name="T17" fmla="*/ 397 h 1389"/>
                <a:gd name="T18" fmla="*/ 56 w 1531"/>
                <a:gd name="T19" fmla="*/ 340 h 1389"/>
                <a:gd name="T20" fmla="*/ 56 w 1531"/>
                <a:gd name="T21" fmla="*/ 255 h 1389"/>
                <a:gd name="T22" fmla="*/ 113 w 1531"/>
                <a:gd name="T23" fmla="*/ 199 h 1389"/>
                <a:gd name="T24" fmla="*/ 198 w 1531"/>
                <a:gd name="T25" fmla="*/ 142 h 1389"/>
                <a:gd name="T26" fmla="*/ 226 w 1531"/>
                <a:gd name="T27" fmla="*/ 0 h 1389"/>
                <a:gd name="T28" fmla="*/ 312 w 1531"/>
                <a:gd name="T29" fmla="*/ 57 h 1389"/>
                <a:gd name="T30" fmla="*/ 283 w 1531"/>
                <a:gd name="T31" fmla="*/ 114 h 1389"/>
                <a:gd name="T32" fmla="*/ 312 w 1531"/>
                <a:gd name="T33" fmla="*/ 340 h 1389"/>
                <a:gd name="T34" fmla="*/ 538 w 1531"/>
                <a:gd name="T35" fmla="*/ 567 h 1389"/>
                <a:gd name="T36" fmla="*/ 595 w 1531"/>
                <a:gd name="T37" fmla="*/ 596 h 1389"/>
                <a:gd name="T38" fmla="*/ 765 w 1531"/>
                <a:gd name="T39" fmla="*/ 652 h 1389"/>
                <a:gd name="T40" fmla="*/ 879 w 1531"/>
                <a:gd name="T41" fmla="*/ 681 h 1389"/>
                <a:gd name="T42" fmla="*/ 992 w 1531"/>
                <a:gd name="T43" fmla="*/ 539 h 1389"/>
                <a:gd name="T44" fmla="*/ 1134 w 1531"/>
                <a:gd name="T45" fmla="*/ 596 h 1389"/>
                <a:gd name="T46" fmla="*/ 1219 w 1531"/>
                <a:gd name="T47" fmla="*/ 482 h 1389"/>
                <a:gd name="T48" fmla="*/ 1275 w 1531"/>
                <a:gd name="T49" fmla="*/ 567 h 1389"/>
                <a:gd name="T50" fmla="*/ 1304 w 1531"/>
                <a:gd name="T51" fmla="*/ 766 h 1389"/>
                <a:gd name="T52" fmla="*/ 1417 w 1531"/>
                <a:gd name="T53" fmla="*/ 794 h 1389"/>
                <a:gd name="T54" fmla="*/ 1474 w 1531"/>
                <a:gd name="T55" fmla="*/ 794 h 1389"/>
                <a:gd name="T56" fmla="*/ 1531 w 1531"/>
                <a:gd name="T57" fmla="*/ 936 h 1389"/>
                <a:gd name="T58" fmla="*/ 1332 w 1531"/>
                <a:gd name="T59" fmla="*/ 936 h 1389"/>
                <a:gd name="T60" fmla="*/ 1247 w 1531"/>
                <a:gd name="T61" fmla="*/ 1021 h 1389"/>
                <a:gd name="T62" fmla="*/ 1162 w 1531"/>
                <a:gd name="T63" fmla="*/ 1021 h 1389"/>
                <a:gd name="T64" fmla="*/ 1020 w 1531"/>
                <a:gd name="T65" fmla="*/ 1106 h 1389"/>
                <a:gd name="T66" fmla="*/ 935 w 1531"/>
                <a:gd name="T67" fmla="*/ 1106 h 1389"/>
                <a:gd name="T68" fmla="*/ 850 w 1531"/>
                <a:gd name="T69" fmla="*/ 1049 h 1389"/>
                <a:gd name="T70" fmla="*/ 793 w 1531"/>
                <a:gd name="T71" fmla="*/ 1049 h 1389"/>
                <a:gd name="T72" fmla="*/ 652 w 1531"/>
                <a:gd name="T73" fmla="*/ 1078 h 1389"/>
                <a:gd name="T74" fmla="*/ 368 w 1531"/>
                <a:gd name="T75" fmla="*/ 1276 h 1389"/>
                <a:gd name="T76" fmla="*/ 255 w 1531"/>
                <a:gd name="T77" fmla="*/ 1361 h 1389"/>
                <a:gd name="T78" fmla="*/ 170 w 1531"/>
                <a:gd name="T79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1" h="1389">
                  <a:moveTo>
                    <a:pt x="170" y="1361"/>
                  </a:moveTo>
                  <a:lnTo>
                    <a:pt x="141" y="1304"/>
                  </a:lnTo>
                  <a:lnTo>
                    <a:pt x="170" y="1276"/>
                  </a:lnTo>
                  <a:lnTo>
                    <a:pt x="141" y="1219"/>
                  </a:lnTo>
                  <a:lnTo>
                    <a:pt x="255" y="1134"/>
                  </a:lnTo>
                  <a:lnTo>
                    <a:pt x="255" y="1078"/>
                  </a:lnTo>
                  <a:lnTo>
                    <a:pt x="226" y="1021"/>
                  </a:lnTo>
                  <a:lnTo>
                    <a:pt x="226" y="993"/>
                  </a:lnTo>
                  <a:lnTo>
                    <a:pt x="312" y="879"/>
                  </a:lnTo>
                  <a:lnTo>
                    <a:pt x="283" y="794"/>
                  </a:lnTo>
                  <a:lnTo>
                    <a:pt x="312" y="766"/>
                  </a:lnTo>
                  <a:lnTo>
                    <a:pt x="255" y="652"/>
                  </a:lnTo>
                  <a:lnTo>
                    <a:pt x="198" y="624"/>
                  </a:lnTo>
                  <a:lnTo>
                    <a:pt x="198" y="567"/>
                  </a:lnTo>
                  <a:lnTo>
                    <a:pt x="141" y="511"/>
                  </a:lnTo>
                  <a:lnTo>
                    <a:pt x="170" y="454"/>
                  </a:lnTo>
                  <a:lnTo>
                    <a:pt x="85" y="454"/>
                  </a:lnTo>
                  <a:lnTo>
                    <a:pt x="113" y="397"/>
                  </a:lnTo>
                  <a:lnTo>
                    <a:pt x="85" y="340"/>
                  </a:lnTo>
                  <a:lnTo>
                    <a:pt x="56" y="340"/>
                  </a:lnTo>
                  <a:lnTo>
                    <a:pt x="0" y="284"/>
                  </a:lnTo>
                  <a:lnTo>
                    <a:pt x="56" y="255"/>
                  </a:lnTo>
                  <a:lnTo>
                    <a:pt x="28" y="199"/>
                  </a:lnTo>
                  <a:lnTo>
                    <a:pt x="113" y="199"/>
                  </a:lnTo>
                  <a:lnTo>
                    <a:pt x="141" y="227"/>
                  </a:lnTo>
                  <a:lnTo>
                    <a:pt x="198" y="142"/>
                  </a:lnTo>
                  <a:lnTo>
                    <a:pt x="170" y="85"/>
                  </a:lnTo>
                  <a:lnTo>
                    <a:pt x="226" y="0"/>
                  </a:lnTo>
                  <a:lnTo>
                    <a:pt x="283" y="57"/>
                  </a:lnTo>
                  <a:lnTo>
                    <a:pt x="312" y="57"/>
                  </a:lnTo>
                  <a:lnTo>
                    <a:pt x="340" y="85"/>
                  </a:lnTo>
                  <a:lnTo>
                    <a:pt x="283" y="114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68" y="539"/>
                  </a:lnTo>
                  <a:lnTo>
                    <a:pt x="538" y="567"/>
                  </a:lnTo>
                  <a:lnTo>
                    <a:pt x="567" y="539"/>
                  </a:lnTo>
                  <a:lnTo>
                    <a:pt x="595" y="596"/>
                  </a:lnTo>
                  <a:lnTo>
                    <a:pt x="708" y="652"/>
                  </a:lnTo>
                  <a:lnTo>
                    <a:pt x="765" y="652"/>
                  </a:lnTo>
                  <a:lnTo>
                    <a:pt x="793" y="652"/>
                  </a:lnTo>
                  <a:lnTo>
                    <a:pt x="879" y="681"/>
                  </a:lnTo>
                  <a:lnTo>
                    <a:pt x="850" y="624"/>
                  </a:lnTo>
                  <a:lnTo>
                    <a:pt x="992" y="539"/>
                  </a:lnTo>
                  <a:lnTo>
                    <a:pt x="1049" y="567"/>
                  </a:lnTo>
                  <a:lnTo>
                    <a:pt x="1134" y="596"/>
                  </a:lnTo>
                  <a:lnTo>
                    <a:pt x="1247" y="567"/>
                  </a:lnTo>
                  <a:lnTo>
                    <a:pt x="1219" y="482"/>
                  </a:lnTo>
                  <a:lnTo>
                    <a:pt x="1275" y="511"/>
                  </a:lnTo>
                  <a:lnTo>
                    <a:pt x="1275" y="567"/>
                  </a:lnTo>
                  <a:lnTo>
                    <a:pt x="1304" y="624"/>
                  </a:lnTo>
                  <a:lnTo>
                    <a:pt x="1304" y="766"/>
                  </a:lnTo>
                  <a:lnTo>
                    <a:pt x="1360" y="737"/>
                  </a:lnTo>
                  <a:lnTo>
                    <a:pt x="1417" y="794"/>
                  </a:lnTo>
                  <a:lnTo>
                    <a:pt x="1446" y="766"/>
                  </a:lnTo>
                  <a:lnTo>
                    <a:pt x="1474" y="794"/>
                  </a:lnTo>
                  <a:lnTo>
                    <a:pt x="1502" y="851"/>
                  </a:lnTo>
                  <a:lnTo>
                    <a:pt x="1531" y="936"/>
                  </a:lnTo>
                  <a:lnTo>
                    <a:pt x="1417" y="993"/>
                  </a:lnTo>
                  <a:lnTo>
                    <a:pt x="1332" y="936"/>
                  </a:lnTo>
                  <a:lnTo>
                    <a:pt x="1247" y="936"/>
                  </a:lnTo>
                  <a:lnTo>
                    <a:pt x="1247" y="1021"/>
                  </a:lnTo>
                  <a:lnTo>
                    <a:pt x="1190" y="993"/>
                  </a:lnTo>
                  <a:lnTo>
                    <a:pt x="1162" y="1021"/>
                  </a:lnTo>
                  <a:lnTo>
                    <a:pt x="1134" y="1078"/>
                  </a:lnTo>
                  <a:lnTo>
                    <a:pt x="1020" y="1106"/>
                  </a:lnTo>
                  <a:lnTo>
                    <a:pt x="1020" y="1134"/>
                  </a:lnTo>
                  <a:lnTo>
                    <a:pt x="935" y="1106"/>
                  </a:lnTo>
                  <a:lnTo>
                    <a:pt x="907" y="1049"/>
                  </a:lnTo>
                  <a:lnTo>
                    <a:pt x="850" y="1049"/>
                  </a:lnTo>
                  <a:lnTo>
                    <a:pt x="822" y="993"/>
                  </a:lnTo>
                  <a:lnTo>
                    <a:pt x="793" y="1049"/>
                  </a:lnTo>
                  <a:lnTo>
                    <a:pt x="765" y="1021"/>
                  </a:lnTo>
                  <a:lnTo>
                    <a:pt x="652" y="1078"/>
                  </a:lnTo>
                  <a:lnTo>
                    <a:pt x="425" y="1134"/>
                  </a:lnTo>
                  <a:lnTo>
                    <a:pt x="368" y="1276"/>
                  </a:lnTo>
                  <a:lnTo>
                    <a:pt x="312" y="1304"/>
                  </a:lnTo>
                  <a:lnTo>
                    <a:pt x="255" y="1361"/>
                  </a:lnTo>
                  <a:lnTo>
                    <a:pt x="198" y="1389"/>
                  </a:lnTo>
                  <a:lnTo>
                    <a:pt x="170" y="136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287"/>
            <p:cNvSpPr>
              <a:spLocks/>
            </p:cNvSpPr>
            <p:nvPr/>
          </p:nvSpPr>
          <p:spPr bwMode="auto">
            <a:xfrm>
              <a:off x="1068" y="5279"/>
              <a:ext cx="2296" cy="1503"/>
            </a:xfrm>
            <a:custGeom>
              <a:avLst/>
              <a:gdLst>
                <a:gd name="T0" fmla="*/ 2041 w 2296"/>
                <a:gd name="T1" fmla="*/ 227 h 1503"/>
                <a:gd name="T2" fmla="*/ 2013 w 2296"/>
                <a:gd name="T3" fmla="*/ 142 h 1503"/>
                <a:gd name="T4" fmla="*/ 1956 w 2296"/>
                <a:gd name="T5" fmla="*/ 114 h 1503"/>
                <a:gd name="T6" fmla="*/ 1786 w 2296"/>
                <a:gd name="T7" fmla="*/ 0 h 1503"/>
                <a:gd name="T8" fmla="*/ 1729 w 2296"/>
                <a:gd name="T9" fmla="*/ 114 h 1503"/>
                <a:gd name="T10" fmla="*/ 1644 w 2296"/>
                <a:gd name="T11" fmla="*/ 256 h 1503"/>
                <a:gd name="T12" fmla="*/ 1474 w 2296"/>
                <a:gd name="T13" fmla="*/ 199 h 1503"/>
                <a:gd name="T14" fmla="*/ 1417 w 2296"/>
                <a:gd name="T15" fmla="*/ 256 h 1503"/>
                <a:gd name="T16" fmla="*/ 1361 w 2296"/>
                <a:gd name="T17" fmla="*/ 341 h 1503"/>
                <a:gd name="T18" fmla="*/ 1247 w 2296"/>
                <a:gd name="T19" fmla="*/ 426 h 1503"/>
                <a:gd name="T20" fmla="*/ 1304 w 2296"/>
                <a:gd name="T21" fmla="*/ 511 h 1503"/>
                <a:gd name="T22" fmla="*/ 1389 w 2296"/>
                <a:gd name="T23" fmla="*/ 567 h 1503"/>
                <a:gd name="T24" fmla="*/ 1304 w 2296"/>
                <a:gd name="T25" fmla="*/ 567 h 1503"/>
                <a:gd name="T26" fmla="*/ 1020 w 2296"/>
                <a:gd name="T27" fmla="*/ 766 h 1503"/>
                <a:gd name="T28" fmla="*/ 850 w 2296"/>
                <a:gd name="T29" fmla="*/ 823 h 1503"/>
                <a:gd name="T30" fmla="*/ 595 w 2296"/>
                <a:gd name="T31" fmla="*/ 766 h 1503"/>
                <a:gd name="T32" fmla="*/ 539 w 2296"/>
                <a:gd name="T33" fmla="*/ 652 h 1503"/>
                <a:gd name="T34" fmla="*/ 425 w 2296"/>
                <a:gd name="T35" fmla="*/ 652 h 1503"/>
                <a:gd name="T36" fmla="*/ 283 w 2296"/>
                <a:gd name="T37" fmla="*/ 681 h 1503"/>
                <a:gd name="T38" fmla="*/ 198 w 2296"/>
                <a:gd name="T39" fmla="*/ 624 h 1503"/>
                <a:gd name="T40" fmla="*/ 85 w 2296"/>
                <a:gd name="T41" fmla="*/ 681 h 1503"/>
                <a:gd name="T42" fmla="*/ 0 w 2296"/>
                <a:gd name="T43" fmla="*/ 794 h 1503"/>
                <a:gd name="T44" fmla="*/ 28 w 2296"/>
                <a:gd name="T45" fmla="*/ 908 h 1503"/>
                <a:gd name="T46" fmla="*/ 0 w 2296"/>
                <a:gd name="T47" fmla="*/ 1021 h 1503"/>
                <a:gd name="T48" fmla="*/ 113 w 2296"/>
                <a:gd name="T49" fmla="*/ 1049 h 1503"/>
                <a:gd name="T50" fmla="*/ 198 w 2296"/>
                <a:gd name="T51" fmla="*/ 1134 h 1503"/>
                <a:gd name="T52" fmla="*/ 170 w 2296"/>
                <a:gd name="T53" fmla="*/ 1248 h 1503"/>
                <a:gd name="T54" fmla="*/ 113 w 2296"/>
                <a:gd name="T55" fmla="*/ 1361 h 1503"/>
                <a:gd name="T56" fmla="*/ 255 w 2296"/>
                <a:gd name="T57" fmla="*/ 1333 h 1503"/>
                <a:gd name="T58" fmla="*/ 397 w 2296"/>
                <a:gd name="T59" fmla="*/ 1219 h 1503"/>
                <a:gd name="T60" fmla="*/ 482 w 2296"/>
                <a:gd name="T61" fmla="*/ 1191 h 1503"/>
                <a:gd name="T62" fmla="*/ 595 w 2296"/>
                <a:gd name="T63" fmla="*/ 1446 h 1503"/>
                <a:gd name="T64" fmla="*/ 794 w 2296"/>
                <a:gd name="T65" fmla="*/ 1446 h 1503"/>
                <a:gd name="T66" fmla="*/ 1020 w 2296"/>
                <a:gd name="T67" fmla="*/ 1418 h 1503"/>
                <a:gd name="T68" fmla="*/ 1219 w 2296"/>
                <a:gd name="T69" fmla="*/ 1361 h 1503"/>
                <a:gd name="T70" fmla="*/ 1219 w 2296"/>
                <a:gd name="T71" fmla="*/ 1304 h 1503"/>
                <a:gd name="T72" fmla="*/ 1304 w 2296"/>
                <a:gd name="T73" fmla="*/ 1361 h 1503"/>
                <a:gd name="T74" fmla="*/ 1361 w 2296"/>
                <a:gd name="T75" fmla="*/ 1333 h 1503"/>
                <a:gd name="T76" fmla="*/ 1502 w 2296"/>
                <a:gd name="T77" fmla="*/ 1361 h 1503"/>
                <a:gd name="T78" fmla="*/ 1616 w 2296"/>
                <a:gd name="T79" fmla="*/ 1163 h 1503"/>
                <a:gd name="T80" fmla="*/ 1843 w 2296"/>
                <a:gd name="T81" fmla="*/ 1021 h 1503"/>
                <a:gd name="T82" fmla="*/ 1928 w 2296"/>
                <a:gd name="T83" fmla="*/ 851 h 1503"/>
                <a:gd name="T84" fmla="*/ 2126 w 2296"/>
                <a:gd name="T85" fmla="*/ 851 h 1503"/>
                <a:gd name="T86" fmla="*/ 2239 w 2296"/>
                <a:gd name="T87" fmla="*/ 681 h 1503"/>
                <a:gd name="T88" fmla="*/ 2154 w 2296"/>
                <a:gd name="T89" fmla="*/ 596 h 1503"/>
                <a:gd name="T90" fmla="*/ 2211 w 2296"/>
                <a:gd name="T91" fmla="*/ 369 h 1503"/>
                <a:gd name="T92" fmla="*/ 2126 w 2296"/>
                <a:gd name="T93" fmla="*/ 256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503">
                  <a:moveTo>
                    <a:pt x="2126" y="256"/>
                  </a:moveTo>
                  <a:lnTo>
                    <a:pt x="2041" y="227"/>
                  </a:lnTo>
                  <a:lnTo>
                    <a:pt x="2041" y="170"/>
                  </a:lnTo>
                  <a:lnTo>
                    <a:pt x="2013" y="142"/>
                  </a:lnTo>
                  <a:lnTo>
                    <a:pt x="1928" y="170"/>
                  </a:lnTo>
                  <a:lnTo>
                    <a:pt x="1956" y="114"/>
                  </a:lnTo>
                  <a:lnTo>
                    <a:pt x="1899" y="0"/>
                  </a:lnTo>
                  <a:lnTo>
                    <a:pt x="1786" y="0"/>
                  </a:lnTo>
                  <a:lnTo>
                    <a:pt x="1701" y="57"/>
                  </a:lnTo>
                  <a:lnTo>
                    <a:pt x="1729" y="114"/>
                  </a:lnTo>
                  <a:lnTo>
                    <a:pt x="1758" y="199"/>
                  </a:lnTo>
                  <a:lnTo>
                    <a:pt x="1644" y="256"/>
                  </a:lnTo>
                  <a:lnTo>
                    <a:pt x="1559" y="199"/>
                  </a:lnTo>
                  <a:lnTo>
                    <a:pt x="1474" y="199"/>
                  </a:lnTo>
                  <a:lnTo>
                    <a:pt x="1474" y="284"/>
                  </a:lnTo>
                  <a:lnTo>
                    <a:pt x="1417" y="256"/>
                  </a:lnTo>
                  <a:lnTo>
                    <a:pt x="1389" y="284"/>
                  </a:lnTo>
                  <a:lnTo>
                    <a:pt x="1361" y="341"/>
                  </a:lnTo>
                  <a:lnTo>
                    <a:pt x="1247" y="369"/>
                  </a:lnTo>
                  <a:lnTo>
                    <a:pt x="1247" y="426"/>
                  </a:lnTo>
                  <a:lnTo>
                    <a:pt x="1332" y="426"/>
                  </a:lnTo>
                  <a:lnTo>
                    <a:pt x="1304" y="511"/>
                  </a:lnTo>
                  <a:lnTo>
                    <a:pt x="1304" y="539"/>
                  </a:lnTo>
                  <a:lnTo>
                    <a:pt x="1389" y="567"/>
                  </a:lnTo>
                  <a:lnTo>
                    <a:pt x="1332" y="596"/>
                  </a:lnTo>
                  <a:lnTo>
                    <a:pt x="1304" y="567"/>
                  </a:lnTo>
                  <a:lnTo>
                    <a:pt x="1219" y="681"/>
                  </a:lnTo>
                  <a:lnTo>
                    <a:pt x="1020" y="766"/>
                  </a:lnTo>
                  <a:lnTo>
                    <a:pt x="964" y="851"/>
                  </a:lnTo>
                  <a:lnTo>
                    <a:pt x="850" y="823"/>
                  </a:lnTo>
                  <a:lnTo>
                    <a:pt x="765" y="766"/>
                  </a:lnTo>
                  <a:lnTo>
                    <a:pt x="595" y="766"/>
                  </a:lnTo>
                  <a:lnTo>
                    <a:pt x="567" y="652"/>
                  </a:lnTo>
                  <a:lnTo>
                    <a:pt x="539" y="652"/>
                  </a:lnTo>
                  <a:lnTo>
                    <a:pt x="482" y="624"/>
                  </a:lnTo>
                  <a:lnTo>
                    <a:pt x="425" y="652"/>
                  </a:lnTo>
                  <a:lnTo>
                    <a:pt x="397" y="624"/>
                  </a:lnTo>
                  <a:lnTo>
                    <a:pt x="283" y="681"/>
                  </a:lnTo>
                  <a:lnTo>
                    <a:pt x="255" y="624"/>
                  </a:lnTo>
                  <a:lnTo>
                    <a:pt x="198" y="624"/>
                  </a:lnTo>
                  <a:lnTo>
                    <a:pt x="142" y="652"/>
                  </a:lnTo>
                  <a:lnTo>
                    <a:pt x="85" y="681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85" y="879"/>
                  </a:lnTo>
                  <a:lnTo>
                    <a:pt x="28" y="908"/>
                  </a:lnTo>
                  <a:lnTo>
                    <a:pt x="57" y="964"/>
                  </a:lnTo>
                  <a:lnTo>
                    <a:pt x="0" y="1021"/>
                  </a:lnTo>
                  <a:lnTo>
                    <a:pt x="57" y="1078"/>
                  </a:lnTo>
                  <a:lnTo>
                    <a:pt x="113" y="1049"/>
                  </a:lnTo>
                  <a:lnTo>
                    <a:pt x="198" y="1078"/>
                  </a:lnTo>
                  <a:lnTo>
                    <a:pt x="198" y="1134"/>
                  </a:lnTo>
                  <a:lnTo>
                    <a:pt x="227" y="1163"/>
                  </a:lnTo>
                  <a:lnTo>
                    <a:pt x="170" y="1248"/>
                  </a:lnTo>
                  <a:lnTo>
                    <a:pt x="170" y="1276"/>
                  </a:lnTo>
                  <a:lnTo>
                    <a:pt x="113" y="1361"/>
                  </a:lnTo>
                  <a:lnTo>
                    <a:pt x="198" y="1361"/>
                  </a:lnTo>
                  <a:lnTo>
                    <a:pt x="255" y="1333"/>
                  </a:lnTo>
                  <a:lnTo>
                    <a:pt x="340" y="1333"/>
                  </a:lnTo>
                  <a:lnTo>
                    <a:pt x="397" y="1219"/>
                  </a:lnTo>
                  <a:lnTo>
                    <a:pt x="453" y="1219"/>
                  </a:lnTo>
                  <a:lnTo>
                    <a:pt x="482" y="1191"/>
                  </a:lnTo>
                  <a:lnTo>
                    <a:pt x="595" y="1333"/>
                  </a:lnTo>
                  <a:lnTo>
                    <a:pt x="595" y="1446"/>
                  </a:lnTo>
                  <a:lnTo>
                    <a:pt x="652" y="1475"/>
                  </a:lnTo>
                  <a:lnTo>
                    <a:pt x="794" y="1446"/>
                  </a:lnTo>
                  <a:lnTo>
                    <a:pt x="907" y="1503"/>
                  </a:lnTo>
                  <a:lnTo>
                    <a:pt x="1020" y="1418"/>
                  </a:lnTo>
                  <a:lnTo>
                    <a:pt x="1191" y="1418"/>
                  </a:lnTo>
                  <a:lnTo>
                    <a:pt x="1219" y="1361"/>
                  </a:lnTo>
                  <a:lnTo>
                    <a:pt x="1247" y="1361"/>
                  </a:lnTo>
                  <a:lnTo>
                    <a:pt x="1219" y="1304"/>
                  </a:lnTo>
                  <a:lnTo>
                    <a:pt x="1247" y="1304"/>
                  </a:lnTo>
                  <a:lnTo>
                    <a:pt x="1304" y="1361"/>
                  </a:lnTo>
                  <a:lnTo>
                    <a:pt x="1332" y="1361"/>
                  </a:lnTo>
                  <a:lnTo>
                    <a:pt x="1361" y="1333"/>
                  </a:lnTo>
                  <a:lnTo>
                    <a:pt x="1417" y="1390"/>
                  </a:lnTo>
                  <a:lnTo>
                    <a:pt x="1502" y="1361"/>
                  </a:lnTo>
                  <a:lnTo>
                    <a:pt x="1559" y="1304"/>
                  </a:lnTo>
                  <a:lnTo>
                    <a:pt x="1616" y="1163"/>
                  </a:lnTo>
                  <a:lnTo>
                    <a:pt x="1729" y="1134"/>
                  </a:lnTo>
                  <a:lnTo>
                    <a:pt x="1843" y="1021"/>
                  </a:lnTo>
                  <a:lnTo>
                    <a:pt x="1984" y="1049"/>
                  </a:lnTo>
                  <a:lnTo>
                    <a:pt x="1928" y="851"/>
                  </a:lnTo>
                  <a:lnTo>
                    <a:pt x="2041" y="823"/>
                  </a:lnTo>
                  <a:lnTo>
                    <a:pt x="2126" y="851"/>
                  </a:lnTo>
                  <a:lnTo>
                    <a:pt x="2098" y="766"/>
                  </a:lnTo>
                  <a:lnTo>
                    <a:pt x="2239" y="681"/>
                  </a:lnTo>
                  <a:lnTo>
                    <a:pt x="2239" y="624"/>
                  </a:lnTo>
                  <a:lnTo>
                    <a:pt x="2154" y="596"/>
                  </a:lnTo>
                  <a:lnTo>
                    <a:pt x="2296" y="539"/>
                  </a:lnTo>
                  <a:lnTo>
                    <a:pt x="2211" y="369"/>
                  </a:lnTo>
                  <a:lnTo>
                    <a:pt x="2211" y="312"/>
                  </a:lnTo>
                  <a:lnTo>
                    <a:pt x="2126" y="2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288"/>
            <p:cNvSpPr>
              <a:spLocks/>
            </p:cNvSpPr>
            <p:nvPr/>
          </p:nvSpPr>
          <p:spPr bwMode="auto">
            <a:xfrm>
              <a:off x="1550" y="5535"/>
              <a:ext cx="907" cy="595"/>
            </a:xfrm>
            <a:custGeom>
              <a:avLst/>
              <a:gdLst>
                <a:gd name="T0" fmla="*/ 0 w 907"/>
                <a:gd name="T1" fmla="*/ 368 h 595"/>
                <a:gd name="T2" fmla="*/ 57 w 907"/>
                <a:gd name="T3" fmla="*/ 311 h 595"/>
                <a:gd name="T4" fmla="*/ 113 w 907"/>
                <a:gd name="T5" fmla="*/ 283 h 595"/>
                <a:gd name="T6" fmla="*/ 170 w 907"/>
                <a:gd name="T7" fmla="*/ 141 h 595"/>
                <a:gd name="T8" fmla="*/ 397 w 907"/>
                <a:gd name="T9" fmla="*/ 85 h 595"/>
                <a:gd name="T10" fmla="*/ 510 w 907"/>
                <a:gd name="T11" fmla="*/ 28 h 595"/>
                <a:gd name="T12" fmla="*/ 538 w 907"/>
                <a:gd name="T13" fmla="*/ 56 h 595"/>
                <a:gd name="T14" fmla="*/ 567 w 907"/>
                <a:gd name="T15" fmla="*/ 0 h 595"/>
                <a:gd name="T16" fmla="*/ 595 w 907"/>
                <a:gd name="T17" fmla="*/ 56 h 595"/>
                <a:gd name="T18" fmla="*/ 652 w 907"/>
                <a:gd name="T19" fmla="*/ 56 h 595"/>
                <a:gd name="T20" fmla="*/ 680 w 907"/>
                <a:gd name="T21" fmla="*/ 113 h 595"/>
                <a:gd name="T22" fmla="*/ 765 w 907"/>
                <a:gd name="T23" fmla="*/ 141 h 595"/>
                <a:gd name="T24" fmla="*/ 765 w 907"/>
                <a:gd name="T25" fmla="*/ 170 h 595"/>
                <a:gd name="T26" fmla="*/ 850 w 907"/>
                <a:gd name="T27" fmla="*/ 170 h 595"/>
                <a:gd name="T28" fmla="*/ 822 w 907"/>
                <a:gd name="T29" fmla="*/ 255 h 595"/>
                <a:gd name="T30" fmla="*/ 822 w 907"/>
                <a:gd name="T31" fmla="*/ 283 h 595"/>
                <a:gd name="T32" fmla="*/ 907 w 907"/>
                <a:gd name="T33" fmla="*/ 311 h 595"/>
                <a:gd name="T34" fmla="*/ 850 w 907"/>
                <a:gd name="T35" fmla="*/ 340 h 595"/>
                <a:gd name="T36" fmla="*/ 822 w 907"/>
                <a:gd name="T37" fmla="*/ 311 h 595"/>
                <a:gd name="T38" fmla="*/ 737 w 907"/>
                <a:gd name="T39" fmla="*/ 425 h 595"/>
                <a:gd name="T40" fmla="*/ 538 w 907"/>
                <a:gd name="T41" fmla="*/ 510 h 595"/>
                <a:gd name="T42" fmla="*/ 482 w 907"/>
                <a:gd name="T43" fmla="*/ 595 h 595"/>
                <a:gd name="T44" fmla="*/ 368 w 907"/>
                <a:gd name="T45" fmla="*/ 567 h 595"/>
                <a:gd name="T46" fmla="*/ 283 w 907"/>
                <a:gd name="T47" fmla="*/ 510 h 595"/>
                <a:gd name="T48" fmla="*/ 113 w 907"/>
                <a:gd name="T49" fmla="*/ 510 h 595"/>
                <a:gd name="T50" fmla="*/ 85 w 907"/>
                <a:gd name="T51" fmla="*/ 396 h 595"/>
                <a:gd name="T52" fmla="*/ 57 w 907"/>
                <a:gd name="T53" fmla="*/ 396 h 595"/>
                <a:gd name="T54" fmla="*/ 0 w 907"/>
                <a:gd name="T55" fmla="*/ 36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7" h="595">
                  <a:moveTo>
                    <a:pt x="0" y="368"/>
                  </a:moveTo>
                  <a:lnTo>
                    <a:pt x="57" y="311"/>
                  </a:lnTo>
                  <a:lnTo>
                    <a:pt x="113" y="283"/>
                  </a:lnTo>
                  <a:lnTo>
                    <a:pt x="170" y="141"/>
                  </a:lnTo>
                  <a:lnTo>
                    <a:pt x="397" y="85"/>
                  </a:lnTo>
                  <a:lnTo>
                    <a:pt x="510" y="28"/>
                  </a:lnTo>
                  <a:lnTo>
                    <a:pt x="538" y="56"/>
                  </a:lnTo>
                  <a:lnTo>
                    <a:pt x="567" y="0"/>
                  </a:lnTo>
                  <a:lnTo>
                    <a:pt x="595" y="56"/>
                  </a:lnTo>
                  <a:lnTo>
                    <a:pt x="652" y="56"/>
                  </a:lnTo>
                  <a:lnTo>
                    <a:pt x="680" y="113"/>
                  </a:lnTo>
                  <a:lnTo>
                    <a:pt x="765" y="141"/>
                  </a:lnTo>
                  <a:lnTo>
                    <a:pt x="765" y="170"/>
                  </a:lnTo>
                  <a:lnTo>
                    <a:pt x="850" y="170"/>
                  </a:lnTo>
                  <a:lnTo>
                    <a:pt x="822" y="255"/>
                  </a:lnTo>
                  <a:lnTo>
                    <a:pt x="822" y="283"/>
                  </a:lnTo>
                  <a:lnTo>
                    <a:pt x="907" y="311"/>
                  </a:lnTo>
                  <a:lnTo>
                    <a:pt x="850" y="340"/>
                  </a:lnTo>
                  <a:lnTo>
                    <a:pt x="822" y="311"/>
                  </a:lnTo>
                  <a:lnTo>
                    <a:pt x="737" y="425"/>
                  </a:lnTo>
                  <a:lnTo>
                    <a:pt x="538" y="510"/>
                  </a:lnTo>
                  <a:lnTo>
                    <a:pt x="482" y="595"/>
                  </a:lnTo>
                  <a:lnTo>
                    <a:pt x="368" y="567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85" y="396"/>
                  </a:lnTo>
                  <a:lnTo>
                    <a:pt x="57" y="396"/>
                  </a:lnTo>
                  <a:lnTo>
                    <a:pt x="0" y="36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289"/>
            <p:cNvSpPr>
              <a:spLocks/>
            </p:cNvSpPr>
            <p:nvPr/>
          </p:nvSpPr>
          <p:spPr bwMode="auto">
            <a:xfrm>
              <a:off x="1975" y="6583"/>
              <a:ext cx="652" cy="341"/>
            </a:xfrm>
            <a:custGeom>
              <a:avLst/>
              <a:gdLst>
                <a:gd name="T0" fmla="*/ 0 w 652"/>
                <a:gd name="T1" fmla="*/ 199 h 341"/>
                <a:gd name="T2" fmla="*/ 113 w 652"/>
                <a:gd name="T3" fmla="*/ 114 h 341"/>
                <a:gd name="T4" fmla="*/ 284 w 652"/>
                <a:gd name="T5" fmla="*/ 114 h 341"/>
                <a:gd name="T6" fmla="*/ 312 w 652"/>
                <a:gd name="T7" fmla="*/ 57 h 341"/>
                <a:gd name="T8" fmla="*/ 340 w 652"/>
                <a:gd name="T9" fmla="*/ 57 h 341"/>
                <a:gd name="T10" fmla="*/ 312 w 652"/>
                <a:gd name="T11" fmla="*/ 0 h 341"/>
                <a:gd name="T12" fmla="*/ 340 w 652"/>
                <a:gd name="T13" fmla="*/ 0 h 341"/>
                <a:gd name="T14" fmla="*/ 397 w 652"/>
                <a:gd name="T15" fmla="*/ 57 h 341"/>
                <a:gd name="T16" fmla="*/ 425 w 652"/>
                <a:gd name="T17" fmla="*/ 57 h 341"/>
                <a:gd name="T18" fmla="*/ 454 w 652"/>
                <a:gd name="T19" fmla="*/ 29 h 341"/>
                <a:gd name="T20" fmla="*/ 510 w 652"/>
                <a:gd name="T21" fmla="*/ 86 h 341"/>
                <a:gd name="T22" fmla="*/ 595 w 652"/>
                <a:gd name="T23" fmla="*/ 57 h 341"/>
                <a:gd name="T24" fmla="*/ 652 w 652"/>
                <a:gd name="T25" fmla="*/ 114 h 341"/>
                <a:gd name="T26" fmla="*/ 595 w 652"/>
                <a:gd name="T27" fmla="*/ 199 h 341"/>
                <a:gd name="T28" fmla="*/ 510 w 652"/>
                <a:gd name="T29" fmla="*/ 227 h 341"/>
                <a:gd name="T30" fmla="*/ 369 w 652"/>
                <a:gd name="T31" fmla="*/ 341 h 341"/>
                <a:gd name="T32" fmla="*/ 369 w 652"/>
                <a:gd name="T33" fmla="*/ 284 h 341"/>
                <a:gd name="T34" fmla="*/ 255 w 652"/>
                <a:gd name="T35" fmla="*/ 284 h 341"/>
                <a:gd name="T36" fmla="*/ 113 w 652"/>
                <a:gd name="T37" fmla="*/ 284 h 341"/>
                <a:gd name="T38" fmla="*/ 28 w 652"/>
                <a:gd name="T39" fmla="*/ 256 h 341"/>
                <a:gd name="T40" fmla="*/ 0 w 652"/>
                <a:gd name="T41" fmla="*/ 19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341">
                  <a:moveTo>
                    <a:pt x="0" y="199"/>
                  </a:moveTo>
                  <a:lnTo>
                    <a:pt x="113" y="114"/>
                  </a:lnTo>
                  <a:lnTo>
                    <a:pt x="284" y="114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510" y="86"/>
                  </a:lnTo>
                  <a:lnTo>
                    <a:pt x="595" y="57"/>
                  </a:lnTo>
                  <a:lnTo>
                    <a:pt x="652" y="114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369" y="341"/>
                  </a:lnTo>
                  <a:lnTo>
                    <a:pt x="369" y="284"/>
                  </a:lnTo>
                  <a:lnTo>
                    <a:pt x="255" y="284"/>
                  </a:lnTo>
                  <a:lnTo>
                    <a:pt x="113" y="284"/>
                  </a:lnTo>
                  <a:lnTo>
                    <a:pt x="28" y="256"/>
                  </a:lnTo>
                  <a:lnTo>
                    <a:pt x="0" y="19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292"/>
            <p:cNvSpPr>
              <a:spLocks/>
            </p:cNvSpPr>
            <p:nvPr/>
          </p:nvSpPr>
          <p:spPr bwMode="auto">
            <a:xfrm>
              <a:off x="1125" y="5960"/>
              <a:ext cx="2551" cy="1899"/>
            </a:xfrm>
            <a:custGeom>
              <a:avLst/>
              <a:gdLst>
                <a:gd name="T0" fmla="*/ 141 w 2551"/>
                <a:gd name="T1" fmla="*/ 680 h 1899"/>
                <a:gd name="T2" fmla="*/ 283 w 2551"/>
                <a:gd name="T3" fmla="*/ 652 h 1899"/>
                <a:gd name="T4" fmla="*/ 396 w 2551"/>
                <a:gd name="T5" fmla="*/ 538 h 1899"/>
                <a:gd name="T6" fmla="*/ 538 w 2551"/>
                <a:gd name="T7" fmla="*/ 652 h 1899"/>
                <a:gd name="T8" fmla="*/ 595 w 2551"/>
                <a:gd name="T9" fmla="*/ 794 h 1899"/>
                <a:gd name="T10" fmla="*/ 850 w 2551"/>
                <a:gd name="T11" fmla="*/ 822 h 1899"/>
                <a:gd name="T12" fmla="*/ 963 w 2551"/>
                <a:gd name="T13" fmla="*/ 907 h 1899"/>
                <a:gd name="T14" fmla="*/ 1219 w 2551"/>
                <a:gd name="T15" fmla="*/ 964 h 1899"/>
                <a:gd name="T16" fmla="*/ 1445 w 2551"/>
                <a:gd name="T17" fmla="*/ 822 h 1899"/>
                <a:gd name="T18" fmla="*/ 1445 w 2551"/>
                <a:gd name="T19" fmla="*/ 680 h 1899"/>
                <a:gd name="T20" fmla="*/ 1559 w 2551"/>
                <a:gd name="T21" fmla="*/ 482 h 1899"/>
                <a:gd name="T22" fmla="*/ 1786 w 2551"/>
                <a:gd name="T23" fmla="*/ 340 h 1899"/>
                <a:gd name="T24" fmla="*/ 1871 w 2551"/>
                <a:gd name="T25" fmla="*/ 170 h 1899"/>
                <a:gd name="T26" fmla="*/ 2069 w 2551"/>
                <a:gd name="T27" fmla="*/ 170 h 1899"/>
                <a:gd name="T28" fmla="*/ 2182 w 2551"/>
                <a:gd name="T29" fmla="*/ 0 h 1899"/>
                <a:gd name="T30" fmla="*/ 2182 w 2551"/>
                <a:gd name="T31" fmla="*/ 85 h 1899"/>
                <a:gd name="T32" fmla="*/ 2239 w 2551"/>
                <a:gd name="T33" fmla="*/ 113 h 1899"/>
                <a:gd name="T34" fmla="*/ 2239 w 2551"/>
                <a:gd name="T35" fmla="*/ 227 h 1899"/>
                <a:gd name="T36" fmla="*/ 2353 w 2551"/>
                <a:gd name="T37" fmla="*/ 255 h 1899"/>
                <a:gd name="T38" fmla="*/ 2438 w 2551"/>
                <a:gd name="T39" fmla="*/ 340 h 1899"/>
                <a:gd name="T40" fmla="*/ 2494 w 2551"/>
                <a:gd name="T41" fmla="*/ 510 h 1899"/>
                <a:gd name="T42" fmla="*/ 2466 w 2551"/>
                <a:gd name="T43" fmla="*/ 680 h 1899"/>
                <a:gd name="T44" fmla="*/ 2523 w 2551"/>
                <a:gd name="T45" fmla="*/ 850 h 1899"/>
                <a:gd name="T46" fmla="*/ 2523 w 2551"/>
                <a:gd name="T47" fmla="*/ 1077 h 1899"/>
                <a:gd name="T48" fmla="*/ 2438 w 2551"/>
                <a:gd name="T49" fmla="*/ 1219 h 1899"/>
                <a:gd name="T50" fmla="*/ 2381 w 2551"/>
                <a:gd name="T51" fmla="*/ 1276 h 1899"/>
                <a:gd name="T52" fmla="*/ 2466 w 2551"/>
                <a:gd name="T53" fmla="*/ 1417 h 1899"/>
                <a:gd name="T54" fmla="*/ 2409 w 2551"/>
                <a:gd name="T55" fmla="*/ 1616 h 1899"/>
                <a:gd name="T56" fmla="*/ 2353 w 2551"/>
                <a:gd name="T57" fmla="*/ 1644 h 1899"/>
                <a:gd name="T58" fmla="*/ 2268 w 2551"/>
                <a:gd name="T59" fmla="*/ 1786 h 1899"/>
                <a:gd name="T60" fmla="*/ 2211 w 2551"/>
                <a:gd name="T61" fmla="*/ 1701 h 1899"/>
                <a:gd name="T62" fmla="*/ 2154 w 2551"/>
                <a:gd name="T63" fmla="*/ 1672 h 1899"/>
                <a:gd name="T64" fmla="*/ 2041 w 2551"/>
                <a:gd name="T65" fmla="*/ 1587 h 1899"/>
                <a:gd name="T66" fmla="*/ 1956 w 2551"/>
                <a:gd name="T67" fmla="*/ 1531 h 1899"/>
                <a:gd name="T68" fmla="*/ 1871 w 2551"/>
                <a:gd name="T69" fmla="*/ 1672 h 1899"/>
                <a:gd name="T70" fmla="*/ 1757 w 2551"/>
                <a:gd name="T71" fmla="*/ 1672 h 1899"/>
                <a:gd name="T72" fmla="*/ 1729 w 2551"/>
                <a:gd name="T73" fmla="*/ 1814 h 1899"/>
                <a:gd name="T74" fmla="*/ 1644 w 2551"/>
                <a:gd name="T75" fmla="*/ 1899 h 1899"/>
                <a:gd name="T76" fmla="*/ 1559 w 2551"/>
                <a:gd name="T77" fmla="*/ 1786 h 1899"/>
                <a:gd name="T78" fmla="*/ 1417 w 2551"/>
                <a:gd name="T79" fmla="*/ 1757 h 1899"/>
                <a:gd name="T80" fmla="*/ 1304 w 2551"/>
                <a:gd name="T81" fmla="*/ 1587 h 1899"/>
                <a:gd name="T82" fmla="*/ 1247 w 2551"/>
                <a:gd name="T83" fmla="*/ 1531 h 1899"/>
                <a:gd name="T84" fmla="*/ 1190 w 2551"/>
                <a:gd name="T85" fmla="*/ 1474 h 1899"/>
                <a:gd name="T86" fmla="*/ 1275 w 2551"/>
                <a:gd name="T87" fmla="*/ 1446 h 1899"/>
                <a:gd name="T88" fmla="*/ 1332 w 2551"/>
                <a:gd name="T89" fmla="*/ 1332 h 1899"/>
                <a:gd name="T90" fmla="*/ 1190 w 2551"/>
                <a:gd name="T91" fmla="*/ 1304 h 1899"/>
                <a:gd name="T92" fmla="*/ 1020 w 2551"/>
                <a:gd name="T93" fmla="*/ 1276 h 1899"/>
                <a:gd name="T94" fmla="*/ 907 w 2551"/>
                <a:gd name="T95" fmla="*/ 1276 h 1899"/>
                <a:gd name="T96" fmla="*/ 708 w 2551"/>
                <a:gd name="T97" fmla="*/ 1276 h 1899"/>
                <a:gd name="T98" fmla="*/ 623 w 2551"/>
                <a:gd name="T99" fmla="*/ 1134 h 1899"/>
                <a:gd name="T100" fmla="*/ 510 w 2551"/>
                <a:gd name="T101" fmla="*/ 1077 h 1899"/>
                <a:gd name="T102" fmla="*/ 198 w 2551"/>
                <a:gd name="T103" fmla="*/ 907 h 1899"/>
                <a:gd name="T104" fmla="*/ 0 w 2551"/>
                <a:gd name="T105" fmla="*/ 822 h 1899"/>
                <a:gd name="T106" fmla="*/ 56 w 2551"/>
                <a:gd name="T107" fmla="*/ 680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51" h="1899">
                  <a:moveTo>
                    <a:pt x="56" y="680"/>
                  </a:moveTo>
                  <a:lnTo>
                    <a:pt x="141" y="680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40" y="538"/>
                  </a:lnTo>
                  <a:lnTo>
                    <a:pt x="396" y="538"/>
                  </a:lnTo>
                  <a:lnTo>
                    <a:pt x="425" y="510"/>
                  </a:lnTo>
                  <a:lnTo>
                    <a:pt x="538" y="652"/>
                  </a:lnTo>
                  <a:lnTo>
                    <a:pt x="538" y="765"/>
                  </a:lnTo>
                  <a:lnTo>
                    <a:pt x="595" y="794"/>
                  </a:lnTo>
                  <a:lnTo>
                    <a:pt x="737" y="765"/>
                  </a:lnTo>
                  <a:lnTo>
                    <a:pt x="850" y="822"/>
                  </a:lnTo>
                  <a:lnTo>
                    <a:pt x="878" y="879"/>
                  </a:lnTo>
                  <a:lnTo>
                    <a:pt x="963" y="907"/>
                  </a:lnTo>
                  <a:lnTo>
                    <a:pt x="1219" y="907"/>
                  </a:lnTo>
                  <a:lnTo>
                    <a:pt x="1219" y="964"/>
                  </a:lnTo>
                  <a:lnTo>
                    <a:pt x="1360" y="850"/>
                  </a:lnTo>
                  <a:lnTo>
                    <a:pt x="1445" y="822"/>
                  </a:lnTo>
                  <a:lnTo>
                    <a:pt x="1502" y="737"/>
                  </a:lnTo>
                  <a:lnTo>
                    <a:pt x="1445" y="680"/>
                  </a:lnTo>
                  <a:lnTo>
                    <a:pt x="1502" y="623"/>
                  </a:lnTo>
                  <a:lnTo>
                    <a:pt x="1559" y="482"/>
                  </a:lnTo>
                  <a:lnTo>
                    <a:pt x="1672" y="453"/>
                  </a:lnTo>
                  <a:lnTo>
                    <a:pt x="1786" y="340"/>
                  </a:lnTo>
                  <a:lnTo>
                    <a:pt x="1927" y="368"/>
                  </a:lnTo>
                  <a:lnTo>
                    <a:pt x="1871" y="170"/>
                  </a:lnTo>
                  <a:lnTo>
                    <a:pt x="1984" y="142"/>
                  </a:lnTo>
                  <a:lnTo>
                    <a:pt x="2069" y="170"/>
                  </a:lnTo>
                  <a:lnTo>
                    <a:pt x="2041" y="85"/>
                  </a:lnTo>
                  <a:lnTo>
                    <a:pt x="2182" y="0"/>
                  </a:lnTo>
                  <a:lnTo>
                    <a:pt x="2211" y="56"/>
                  </a:lnTo>
                  <a:lnTo>
                    <a:pt x="2182" y="85"/>
                  </a:lnTo>
                  <a:lnTo>
                    <a:pt x="2182" y="142"/>
                  </a:lnTo>
                  <a:lnTo>
                    <a:pt x="2239" y="113"/>
                  </a:lnTo>
                  <a:lnTo>
                    <a:pt x="2268" y="170"/>
                  </a:lnTo>
                  <a:lnTo>
                    <a:pt x="2239" y="227"/>
                  </a:lnTo>
                  <a:lnTo>
                    <a:pt x="2296" y="255"/>
                  </a:lnTo>
                  <a:lnTo>
                    <a:pt x="2353" y="255"/>
                  </a:lnTo>
                  <a:lnTo>
                    <a:pt x="2438" y="283"/>
                  </a:lnTo>
                  <a:lnTo>
                    <a:pt x="2438" y="340"/>
                  </a:lnTo>
                  <a:lnTo>
                    <a:pt x="2523" y="425"/>
                  </a:lnTo>
                  <a:lnTo>
                    <a:pt x="2494" y="510"/>
                  </a:lnTo>
                  <a:lnTo>
                    <a:pt x="2438" y="567"/>
                  </a:lnTo>
                  <a:lnTo>
                    <a:pt x="2466" y="680"/>
                  </a:lnTo>
                  <a:lnTo>
                    <a:pt x="2438" y="794"/>
                  </a:lnTo>
                  <a:lnTo>
                    <a:pt x="2523" y="850"/>
                  </a:lnTo>
                  <a:lnTo>
                    <a:pt x="2551" y="964"/>
                  </a:lnTo>
                  <a:lnTo>
                    <a:pt x="2523" y="1077"/>
                  </a:lnTo>
                  <a:lnTo>
                    <a:pt x="2523" y="1162"/>
                  </a:lnTo>
                  <a:lnTo>
                    <a:pt x="2438" y="1219"/>
                  </a:lnTo>
                  <a:lnTo>
                    <a:pt x="2466" y="1276"/>
                  </a:lnTo>
                  <a:lnTo>
                    <a:pt x="2381" y="1276"/>
                  </a:lnTo>
                  <a:lnTo>
                    <a:pt x="2381" y="1361"/>
                  </a:lnTo>
                  <a:lnTo>
                    <a:pt x="2466" y="1417"/>
                  </a:lnTo>
                  <a:lnTo>
                    <a:pt x="2381" y="1474"/>
                  </a:lnTo>
                  <a:lnTo>
                    <a:pt x="2409" y="1616"/>
                  </a:lnTo>
                  <a:lnTo>
                    <a:pt x="2296" y="1559"/>
                  </a:lnTo>
                  <a:lnTo>
                    <a:pt x="2353" y="1644"/>
                  </a:lnTo>
                  <a:lnTo>
                    <a:pt x="2324" y="1701"/>
                  </a:lnTo>
                  <a:lnTo>
                    <a:pt x="2268" y="1786"/>
                  </a:lnTo>
                  <a:lnTo>
                    <a:pt x="2239" y="1701"/>
                  </a:lnTo>
                  <a:lnTo>
                    <a:pt x="2211" y="1701"/>
                  </a:lnTo>
                  <a:lnTo>
                    <a:pt x="2182" y="1644"/>
                  </a:lnTo>
                  <a:lnTo>
                    <a:pt x="2154" y="1672"/>
                  </a:lnTo>
                  <a:lnTo>
                    <a:pt x="2126" y="1616"/>
                  </a:lnTo>
                  <a:lnTo>
                    <a:pt x="2041" y="1587"/>
                  </a:lnTo>
                  <a:lnTo>
                    <a:pt x="1984" y="1616"/>
                  </a:lnTo>
                  <a:lnTo>
                    <a:pt x="1956" y="1531"/>
                  </a:lnTo>
                  <a:lnTo>
                    <a:pt x="1899" y="1531"/>
                  </a:lnTo>
                  <a:lnTo>
                    <a:pt x="1871" y="1672"/>
                  </a:lnTo>
                  <a:lnTo>
                    <a:pt x="1814" y="1644"/>
                  </a:lnTo>
                  <a:lnTo>
                    <a:pt x="1757" y="1672"/>
                  </a:lnTo>
                  <a:lnTo>
                    <a:pt x="1729" y="1757"/>
                  </a:lnTo>
                  <a:lnTo>
                    <a:pt x="1729" y="1814"/>
                  </a:lnTo>
                  <a:lnTo>
                    <a:pt x="1644" y="1842"/>
                  </a:lnTo>
                  <a:lnTo>
                    <a:pt x="1644" y="1899"/>
                  </a:lnTo>
                  <a:lnTo>
                    <a:pt x="1559" y="1871"/>
                  </a:lnTo>
                  <a:lnTo>
                    <a:pt x="1559" y="1786"/>
                  </a:lnTo>
                  <a:lnTo>
                    <a:pt x="1474" y="1729"/>
                  </a:lnTo>
                  <a:lnTo>
                    <a:pt x="1417" y="1757"/>
                  </a:lnTo>
                  <a:lnTo>
                    <a:pt x="1304" y="1701"/>
                  </a:lnTo>
                  <a:lnTo>
                    <a:pt x="1304" y="1587"/>
                  </a:lnTo>
                  <a:lnTo>
                    <a:pt x="1275" y="1587"/>
                  </a:lnTo>
                  <a:lnTo>
                    <a:pt x="1247" y="1531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75" y="1502"/>
                  </a:lnTo>
                  <a:lnTo>
                    <a:pt x="1275" y="1446"/>
                  </a:lnTo>
                  <a:lnTo>
                    <a:pt x="1332" y="1446"/>
                  </a:lnTo>
                  <a:lnTo>
                    <a:pt x="1332" y="1332"/>
                  </a:lnTo>
                  <a:lnTo>
                    <a:pt x="1275" y="1304"/>
                  </a:lnTo>
                  <a:lnTo>
                    <a:pt x="1190" y="1304"/>
                  </a:lnTo>
                  <a:lnTo>
                    <a:pt x="1162" y="1247"/>
                  </a:lnTo>
                  <a:lnTo>
                    <a:pt x="1020" y="1276"/>
                  </a:lnTo>
                  <a:lnTo>
                    <a:pt x="963" y="1304"/>
                  </a:lnTo>
                  <a:lnTo>
                    <a:pt x="907" y="1276"/>
                  </a:lnTo>
                  <a:lnTo>
                    <a:pt x="765" y="1332"/>
                  </a:lnTo>
                  <a:lnTo>
                    <a:pt x="708" y="1276"/>
                  </a:lnTo>
                  <a:lnTo>
                    <a:pt x="708" y="1219"/>
                  </a:lnTo>
                  <a:lnTo>
                    <a:pt x="623" y="1134"/>
                  </a:lnTo>
                  <a:lnTo>
                    <a:pt x="538" y="1105"/>
                  </a:lnTo>
                  <a:lnTo>
                    <a:pt x="510" y="1077"/>
                  </a:lnTo>
                  <a:lnTo>
                    <a:pt x="425" y="1077"/>
                  </a:lnTo>
                  <a:lnTo>
                    <a:pt x="198" y="907"/>
                  </a:lnTo>
                  <a:lnTo>
                    <a:pt x="28" y="935"/>
                  </a:lnTo>
                  <a:lnTo>
                    <a:pt x="0" y="822"/>
                  </a:lnTo>
                  <a:lnTo>
                    <a:pt x="0" y="737"/>
                  </a:lnTo>
                  <a:lnTo>
                    <a:pt x="56" y="68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293"/>
            <p:cNvSpPr>
              <a:spLocks/>
            </p:cNvSpPr>
            <p:nvPr/>
          </p:nvSpPr>
          <p:spPr bwMode="auto">
            <a:xfrm>
              <a:off x="2996" y="4202"/>
              <a:ext cx="1559" cy="1673"/>
            </a:xfrm>
            <a:custGeom>
              <a:avLst/>
              <a:gdLst>
                <a:gd name="T0" fmla="*/ 1389 w 1559"/>
                <a:gd name="T1" fmla="*/ 482 h 1673"/>
                <a:gd name="T2" fmla="*/ 1304 w 1559"/>
                <a:gd name="T3" fmla="*/ 482 h 1673"/>
                <a:gd name="T4" fmla="*/ 907 w 1559"/>
                <a:gd name="T5" fmla="*/ 142 h 1673"/>
                <a:gd name="T6" fmla="*/ 652 w 1559"/>
                <a:gd name="T7" fmla="*/ 0 h 1673"/>
                <a:gd name="T8" fmla="*/ 595 w 1559"/>
                <a:gd name="T9" fmla="*/ 85 h 1673"/>
                <a:gd name="T10" fmla="*/ 482 w 1559"/>
                <a:gd name="T11" fmla="*/ 397 h 1673"/>
                <a:gd name="T12" fmla="*/ 283 w 1559"/>
                <a:gd name="T13" fmla="*/ 567 h 1673"/>
                <a:gd name="T14" fmla="*/ 56 w 1559"/>
                <a:gd name="T15" fmla="*/ 624 h 1673"/>
                <a:gd name="T16" fmla="*/ 0 w 1559"/>
                <a:gd name="T17" fmla="*/ 766 h 1673"/>
                <a:gd name="T18" fmla="*/ 56 w 1559"/>
                <a:gd name="T19" fmla="*/ 907 h 1673"/>
                <a:gd name="T20" fmla="*/ 113 w 1559"/>
                <a:gd name="T21" fmla="*/ 964 h 1673"/>
                <a:gd name="T22" fmla="*/ 170 w 1559"/>
                <a:gd name="T23" fmla="*/ 1106 h 1673"/>
                <a:gd name="T24" fmla="*/ 170 w 1559"/>
                <a:gd name="T25" fmla="*/ 1191 h 1673"/>
                <a:gd name="T26" fmla="*/ 255 w 1559"/>
                <a:gd name="T27" fmla="*/ 1276 h 1673"/>
                <a:gd name="T28" fmla="*/ 283 w 1559"/>
                <a:gd name="T29" fmla="*/ 1389 h 1673"/>
                <a:gd name="T30" fmla="*/ 368 w 1559"/>
                <a:gd name="T31" fmla="*/ 1616 h 1673"/>
                <a:gd name="T32" fmla="*/ 482 w 1559"/>
                <a:gd name="T33" fmla="*/ 1616 h 1673"/>
                <a:gd name="T34" fmla="*/ 623 w 1559"/>
                <a:gd name="T35" fmla="*/ 1559 h 1673"/>
                <a:gd name="T36" fmla="*/ 595 w 1559"/>
                <a:gd name="T37" fmla="*/ 1474 h 1673"/>
                <a:gd name="T38" fmla="*/ 680 w 1559"/>
                <a:gd name="T39" fmla="*/ 1446 h 1673"/>
                <a:gd name="T40" fmla="*/ 765 w 1559"/>
                <a:gd name="T41" fmla="*/ 1389 h 1673"/>
                <a:gd name="T42" fmla="*/ 850 w 1559"/>
                <a:gd name="T43" fmla="*/ 1389 h 1673"/>
                <a:gd name="T44" fmla="*/ 907 w 1559"/>
                <a:gd name="T45" fmla="*/ 1333 h 1673"/>
                <a:gd name="T46" fmla="*/ 1020 w 1559"/>
                <a:gd name="T47" fmla="*/ 1389 h 1673"/>
                <a:gd name="T48" fmla="*/ 1134 w 1559"/>
                <a:gd name="T49" fmla="*/ 1389 h 1673"/>
                <a:gd name="T50" fmla="*/ 1247 w 1559"/>
                <a:gd name="T51" fmla="*/ 1418 h 1673"/>
                <a:gd name="T52" fmla="*/ 1304 w 1559"/>
                <a:gd name="T53" fmla="*/ 1361 h 1673"/>
                <a:gd name="T54" fmla="*/ 1360 w 1559"/>
                <a:gd name="T55" fmla="*/ 1333 h 1673"/>
                <a:gd name="T56" fmla="*/ 1389 w 1559"/>
                <a:gd name="T57" fmla="*/ 1276 h 1673"/>
                <a:gd name="T58" fmla="*/ 1389 w 1559"/>
                <a:gd name="T59" fmla="*/ 1077 h 1673"/>
                <a:gd name="T60" fmla="*/ 1247 w 1559"/>
                <a:gd name="T61" fmla="*/ 1049 h 1673"/>
                <a:gd name="T62" fmla="*/ 1247 w 1559"/>
                <a:gd name="T63" fmla="*/ 907 h 1673"/>
                <a:gd name="T64" fmla="*/ 1304 w 1559"/>
                <a:gd name="T65" fmla="*/ 737 h 1673"/>
                <a:gd name="T66" fmla="*/ 1360 w 1559"/>
                <a:gd name="T67" fmla="*/ 652 h 1673"/>
                <a:gd name="T68" fmla="*/ 1531 w 1559"/>
                <a:gd name="T69" fmla="*/ 652 h 1673"/>
                <a:gd name="T70" fmla="*/ 1531 w 1559"/>
                <a:gd name="T71" fmla="*/ 595 h 1673"/>
                <a:gd name="T72" fmla="*/ 1474 w 1559"/>
                <a:gd name="T73" fmla="*/ 51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59" h="1673">
                  <a:moveTo>
                    <a:pt x="1474" y="510"/>
                  </a:moveTo>
                  <a:lnTo>
                    <a:pt x="1389" y="482"/>
                  </a:lnTo>
                  <a:lnTo>
                    <a:pt x="1332" y="539"/>
                  </a:lnTo>
                  <a:lnTo>
                    <a:pt x="1304" y="482"/>
                  </a:lnTo>
                  <a:lnTo>
                    <a:pt x="1162" y="454"/>
                  </a:lnTo>
                  <a:lnTo>
                    <a:pt x="907" y="142"/>
                  </a:lnTo>
                  <a:lnTo>
                    <a:pt x="765" y="142"/>
                  </a:lnTo>
                  <a:lnTo>
                    <a:pt x="652" y="0"/>
                  </a:lnTo>
                  <a:lnTo>
                    <a:pt x="680" y="113"/>
                  </a:lnTo>
                  <a:lnTo>
                    <a:pt x="595" y="85"/>
                  </a:lnTo>
                  <a:lnTo>
                    <a:pt x="453" y="227"/>
                  </a:lnTo>
                  <a:lnTo>
                    <a:pt x="482" y="397"/>
                  </a:lnTo>
                  <a:lnTo>
                    <a:pt x="311" y="482"/>
                  </a:lnTo>
                  <a:lnTo>
                    <a:pt x="283" y="567"/>
                  </a:lnTo>
                  <a:lnTo>
                    <a:pt x="141" y="624"/>
                  </a:lnTo>
                  <a:lnTo>
                    <a:pt x="56" y="624"/>
                  </a:lnTo>
                  <a:lnTo>
                    <a:pt x="56" y="709"/>
                  </a:lnTo>
                  <a:lnTo>
                    <a:pt x="0" y="766"/>
                  </a:lnTo>
                  <a:lnTo>
                    <a:pt x="0" y="879"/>
                  </a:lnTo>
                  <a:lnTo>
                    <a:pt x="56" y="907"/>
                  </a:lnTo>
                  <a:lnTo>
                    <a:pt x="85" y="907"/>
                  </a:lnTo>
                  <a:lnTo>
                    <a:pt x="113" y="964"/>
                  </a:lnTo>
                  <a:lnTo>
                    <a:pt x="85" y="992"/>
                  </a:lnTo>
                  <a:lnTo>
                    <a:pt x="170" y="1106"/>
                  </a:lnTo>
                  <a:lnTo>
                    <a:pt x="141" y="1134"/>
                  </a:lnTo>
                  <a:lnTo>
                    <a:pt x="170" y="1191"/>
                  </a:lnTo>
                  <a:lnTo>
                    <a:pt x="255" y="1219"/>
                  </a:lnTo>
                  <a:lnTo>
                    <a:pt x="255" y="1276"/>
                  </a:lnTo>
                  <a:lnTo>
                    <a:pt x="198" y="1333"/>
                  </a:lnTo>
                  <a:lnTo>
                    <a:pt x="283" y="1389"/>
                  </a:lnTo>
                  <a:lnTo>
                    <a:pt x="280" y="1444"/>
                  </a:lnTo>
                  <a:lnTo>
                    <a:pt x="368" y="1616"/>
                  </a:lnTo>
                  <a:lnTo>
                    <a:pt x="482" y="1673"/>
                  </a:lnTo>
                  <a:lnTo>
                    <a:pt x="482" y="1616"/>
                  </a:lnTo>
                  <a:lnTo>
                    <a:pt x="538" y="1616"/>
                  </a:lnTo>
                  <a:lnTo>
                    <a:pt x="623" y="1559"/>
                  </a:lnTo>
                  <a:lnTo>
                    <a:pt x="623" y="1503"/>
                  </a:lnTo>
                  <a:lnTo>
                    <a:pt x="595" y="1474"/>
                  </a:lnTo>
                  <a:lnTo>
                    <a:pt x="680" y="1418"/>
                  </a:lnTo>
                  <a:lnTo>
                    <a:pt x="680" y="1446"/>
                  </a:lnTo>
                  <a:lnTo>
                    <a:pt x="765" y="1418"/>
                  </a:lnTo>
                  <a:lnTo>
                    <a:pt x="765" y="1389"/>
                  </a:lnTo>
                  <a:lnTo>
                    <a:pt x="850" y="1418"/>
                  </a:lnTo>
                  <a:lnTo>
                    <a:pt x="850" y="1389"/>
                  </a:lnTo>
                  <a:lnTo>
                    <a:pt x="878" y="1389"/>
                  </a:lnTo>
                  <a:lnTo>
                    <a:pt x="907" y="1333"/>
                  </a:lnTo>
                  <a:lnTo>
                    <a:pt x="964" y="1333"/>
                  </a:lnTo>
                  <a:lnTo>
                    <a:pt x="1020" y="1389"/>
                  </a:lnTo>
                  <a:lnTo>
                    <a:pt x="1049" y="1361"/>
                  </a:lnTo>
                  <a:lnTo>
                    <a:pt x="1134" y="1389"/>
                  </a:lnTo>
                  <a:lnTo>
                    <a:pt x="1162" y="1361"/>
                  </a:lnTo>
                  <a:lnTo>
                    <a:pt x="1247" y="1418"/>
                  </a:lnTo>
                  <a:lnTo>
                    <a:pt x="1247" y="1361"/>
                  </a:lnTo>
                  <a:lnTo>
                    <a:pt x="1304" y="1361"/>
                  </a:lnTo>
                  <a:lnTo>
                    <a:pt x="1304" y="1333"/>
                  </a:lnTo>
                  <a:lnTo>
                    <a:pt x="1360" y="1333"/>
                  </a:lnTo>
                  <a:lnTo>
                    <a:pt x="1389" y="1304"/>
                  </a:lnTo>
                  <a:lnTo>
                    <a:pt x="1389" y="1276"/>
                  </a:lnTo>
                  <a:lnTo>
                    <a:pt x="1332" y="1162"/>
                  </a:lnTo>
                  <a:lnTo>
                    <a:pt x="1389" y="1077"/>
                  </a:lnTo>
                  <a:lnTo>
                    <a:pt x="1304" y="1077"/>
                  </a:lnTo>
                  <a:lnTo>
                    <a:pt x="1247" y="1049"/>
                  </a:lnTo>
                  <a:lnTo>
                    <a:pt x="1275" y="1021"/>
                  </a:lnTo>
                  <a:lnTo>
                    <a:pt x="1247" y="907"/>
                  </a:lnTo>
                  <a:lnTo>
                    <a:pt x="1275" y="737"/>
                  </a:lnTo>
                  <a:lnTo>
                    <a:pt x="1304" y="737"/>
                  </a:lnTo>
                  <a:lnTo>
                    <a:pt x="1304" y="680"/>
                  </a:lnTo>
                  <a:lnTo>
                    <a:pt x="1360" y="652"/>
                  </a:lnTo>
                  <a:lnTo>
                    <a:pt x="1474" y="680"/>
                  </a:lnTo>
                  <a:lnTo>
                    <a:pt x="1531" y="652"/>
                  </a:lnTo>
                  <a:lnTo>
                    <a:pt x="1559" y="624"/>
                  </a:lnTo>
                  <a:lnTo>
                    <a:pt x="1531" y="595"/>
                  </a:lnTo>
                  <a:lnTo>
                    <a:pt x="1474" y="595"/>
                  </a:lnTo>
                  <a:lnTo>
                    <a:pt x="1474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Freeform 294"/>
            <p:cNvSpPr>
              <a:spLocks/>
            </p:cNvSpPr>
            <p:nvPr/>
          </p:nvSpPr>
          <p:spPr bwMode="auto">
            <a:xfrm>
              <a:off x="3563" y="6130"/>
              <a:ext cx="907" cy="822"/>
            </a:xfrm>
            <a:custGeom>
              <a:avLst/>
              <a:gdLst>
                <a:gd name="T0" fmla="*/ 0 w 907"/>
                <a:gd name="T1" fmla="*/ 113 h 822"/>
                <a:gd name="T2" fmla="*/ 0 w 907"/>
                <a:gd name="T3" fmla="*/ 170 h 822"/>
                <a:gd name="T4" fmla="*/ 85 w 907"/>
                <a:gd name="T5" fmla="*/ 255 h 822"/>
                <a:gd name="T6" fmla="*/ 56 w 907"/>
                <a:gd name="T7" fmla="*/ 340 h 822"/>
                <a:gd name="T8" fmla="*/ 0 w 907"/>
                <a:gd name="T9" fmla="*/ 397 h 822"/>
                <a:gd name="T10" fmla="*/ 28 w 907"/>
                <a:gd name="T11" fmla="*/ 539 h 822"/>
                <a:gd name="T12" fmla="*/ 0 w 907"/>
                <a:gd name="T13" fmla="*/ 624 h 822"/>
                <a:gd name="T14" fmla="*/ 85 w 907"/>
                <a:gd name="T15" fmla="*/ 680 h 822"/>
                <a:gd name="T16" fmla="*/ 85 w 907"/>
                <a:gd name="T17" fmla="*/ 595 h 822"/>
                <a:gd name="T18" fmla="*/ 170 w 907"/>
                <a:gd name="T19" fmla="*/ 567 h 822"/>
                <a:gd name="T20" fmla="*/ 198 w 907"/>
                <a:gd name="T21" fmla="*/ 624 h 822"/>
                <a:gd name="T22" fmla="*/ 311 w 907"/>
                <a:gd name="T23" fmla="*/ 595 h 822"/>
                <a:gd name="T24" fmla="*/ 397 w 907"/>
                <a:gd name="T25" fmla="*/ 652 h 822"/>
                <a:gd name="T26" fmla="*/ 482 w 907"/>
                <a:gd name="T27" fmla="*/ 652 h 822"/>
                <a:gd name="T28" fmla="*/ 595 w 907"/>
                <a:gd name="T29" fmla="*/ 737 h 822"/>
                <a:gd name="T30" fmla="*/ 567 w 907"/>
                <a:gd name="T31" fmla="*/ 567 h 822"/>
                <a:gd name="T32" fmla="*/ 652 w 907"/>
                <a:gd name="T33" fmla="*/ 539 h 822"/>
                <a:gd name="T34" fmla="*/ 680 w 907"/>
                <a:gd name="T35" fmla="*/ 567 h 822"/>
                <a:gd name="T36" fmla="*/ 708 w 907"/>
                <a:gd name="T37" fmla="*/ 539 h 822"/>
                <a:gd name="T38" fmla="*/ 793 w 907"/>
                <a:gd name="T39" fmla="*/ 595 h 822"/>
                <a:gd name="T40" fmla="*/ 708 w 907"/>
                <a:gd name="T41" fmla="*/ 624 h 822"/>
                <a:gd name="T42" fmla="*/ 737 w 907"/>
                <a:gd name="T43" fmla="*/ 709 h 822"/>
                <a:gd name="T44" fmla="*/ 765 w 907"/>
                <a:gd name="T45" fmla="*/ 737 h 822"/>
                <a:gd name="T46" fmla="*/ 793 w 907"/>
                <a:gd name="T47" fmla="*/ 822 h 822"/>
                <a:gd name="T48" fmla="*/ 878 w 907"/>
                <a:gd name="T49" fmla="*/ 822 h 822"/>
                <a:gd name="T50" fmla="*/ 907 w 907"/>
                <a:gd name="T51" fmla="*/ 794 h 822"/>
                <a:gd name="T52" fmla="*/ 878 w 907"/>
                <a:gd name="T53" fmla="*/ 737 h 822"/>
                <a:gd name="T54" fmla="*/ 822 w 907"/>
                <a:gd name="T55" fmla="*/ 737 h 822"/>
                <a:gd name="T56" fmla="*/ 822 w 907"/>
                <a:gd name="T57" fmla="*/ 709 h 822"/>
                <a:gd name="T58" fmla="*/ 878 w 907"/>
                <a:gd name="T59" fmla="*/ 624 h 822"/>
                <a:gd name="T60" fmla="*/ 850 w 907"/>
                <a:gd name="T61" fmla="*/ 595 h 822"/>
                <a:gd name="T62" fmla="*/ 793 w 907"/>
                <a:gd name="T63" fmla="*/ 453 h 822"/>
                <a:gd name="T64" fmla="*/ 765 w 907"/>
                <a:gd name="T65" fmla="*/ 368 h 822"/>
                <a:gd name="T66" fmla="*/ 765 w 907"/>
                <a:gd name="T67" fmla="*/ 283 h 822"/>
                <a:gd name="T68" fmla="*/ 708 w 907"/>
                <a:gd name="T69" fmla="*/ 283 h 822"/>
                <a:gd name="T70" fmla="*/ 680 w 907"/>
                <a:gd name="T71" fmla="*/ 340 h 822"/>
                <a:gd name="T72" fmla="*/ 652 w 907"/>
                <a:gd name="T73" fmla="*/ 312 h 822"/>
                <a:gd name="T74" fmla="*/ 623 w 907"/>
                <a:gd name="T75" fmla="*/ 255 h 822"/>
                <a:gd name="T76" fmla="*/ 567 w 907"/>
                <a:gd name="T77" fmla="*/ 142 h 822"/>
                <a:gd name="T78" fmla="*/ 567 w 907"/>
                <a:gd name="T79" fmla="*/ 85 h 822"/>
                <a:gd name="T80" fmla="*/ 453 w 907"/>
                <a:gd name="T81" fmla="*/ 113 h 822"/>
                <a:gd name="T82" fmla="*/ 425 w 907"/>
                <a:gd name="T83" fmla="*/ 85 h 822"/>
                <a:gd name="T84" fmla="*/ 340 w 907"/>
                <a:gd name="T85" fmla="*/ 85 h 822"/>
                <a:gd name="T86" fmla="*/ 311 w 907"/>
                <a:gd name="T87" fmla="*/ 142 h 822"/>
                <a:gd name="T88" fmla="*/ 255 w 907"/>
                <a:gd name="T89" fmla="*/ 113 h 822"/>
                <a:gd name="T90" fmla="*/ 198 w 907"/>
                <a:gd name="T91" fmla="*/ 142 h 822"/>
                <a:gd name="T92" fmla="*/ 170 w 907"/>
                <a:gd name="T93" fmla="*/ 57 h 822"/>
                <a:gd name="T94" fmla="*/ 113 w 907"/>
                <a:gd name="T95" fmla="*/ 85 h 822"/>
                <a:gd name="T96" fmla="*/ 56 w 907"/>
                <a:gd name="T97" fmla="*/ 57 h 822"/>
                <a:gd name="T98" fmla="*/ 28 w 907"/>
                <a:gd name="T99" fmla="*/ 0 h 822"/>
                <a:gd name="T100" fmla="*/ 0 w 907"/>
                <a:gd name="T101" fmla="*/ 0 h 822"/>
                <a:gd name="T102" fmla="*/ 28 w 907"/>
                <a:gd name="T103" fmla="*/ 85 h 822"/>
                <a:gd name="T104" fmla="*/ 0 w 907"/>
                <a:gd name="T105" fmla="*/ 113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822">
                  <a:moveTo>
                    <a:pt x="0" y="113"/>
                  </a:moveTo>
                  <a:lnTo>
                    <a:pt x="0" y="170"/>
                  </a:lnTo>
                  <a:lnTo>
                    <a:pt x="85" y="255"/>
                  </a:lnTo>
                  <a:lnTo>
                    <a:pt x="56" y="340"/>
                  </a:lnTo>
                  <a:lnTo>
                    <a:pt x="0" y="397"/>
                  </a:lnTo>
                  <a:lnTo>
                    <a:pt x="28" y="539"/>
                  </a:lnTo>
                  <a:lnTo>
                    <a:pt x="0" y="624"/>
                  </a:lnTo>
                  <a:lnTo>
                    <a:pt x="85" y="680"/>
                  </a:lnTo>
                  <a:lnTo>
                    <a:pt x="85" y="595"/>
                  </a:lnTo>
                  <a:lnTo>
                    <a:pt x="170" y="567"/>
                  </a:lnTo>
                  <a:lnTo>
                    <a:pt x="198" y="624"/>
                  </a:lnTo>
                  <a:lnTo>
                    <a:pt x="311" y="595"/>
                  </a:lnTo>
                  <a:lnTo>
                    <a:pt x="397" y="652"/>
                  </a:lnTo>
                  <a:lnTo>
                    <a:pt x="482" y="652"/>
                  </a:lnTo>
                  <a:lnTo>
                    <a:pt x="595" y="737"/>
                  </a:lnTo>
                  <a:lnTo>
                    <a:pt x="567" y="567"/>
                  </a:lnTo>
                  <a:lnTo>
                    <a:pt x="652" y="539"/>
                  </a:lnTo>
                  <a:lnTo>
                    <a:pt x="680" y="567"/>
                  </a:lnTo>
                  <a:lnTo>
                    <a:pt x="708" y="539"/>
                  </a:lnTo>
                  <a:lnTo>
                    <a:pt x="793" y="595"/>
                  </a:lnTo>
                  <a:lnTo>
                    <a:pt x="708" y="624"/>
                  </a:lnTo>
                  <a:lnTo>
                    <a:pt x="737" y="709"/>
                  </a:lnTo>
                  <a:lnTo>
                    <a:pt x="765" y="737"/>
                  </a:lnTo>
                  <a:lnTo>
                    <a:pt x="793" y="822"/>
                  </a:lnTo>
                  <a:lnTo>
                    <a:pt x="878" y="822"/>
                  </a:lnTo>
                  <a:lnTo>
                    <a:pt x="907" y="794"/>
                  </a:lnTo>
                  <a:lnTo>
                    <a:pt x="878" y="737"/>
                  </a:lnTo>
                  <a:lnTo>
                    <a:pt x="822" y="737"/>
                  </a:lnTo>
                  <a:lnTo>
                    <a:pt x="822" y="709"/>
                  </a:lnTo>
                  <a:lnTo>
                    <a:pt x="878" y="624"/>
                  </a:lnTo>
                  <a:lnTo>
                    <a:pt x="850" y="595"/>
                  </a:lnTo>
                  <a:lnTo>
                    <a:pt x="793" y="453"/>
                  </a:lnTo>
                  <a:lnTo>
                    <a:pt x="765" y="368"/>
                  </a:lnTo>
                  <a:lnTo>
                    <a:pt x="765" y="283"/>
                  </a:lnTo>
                  <a:lnTo>
                    <a:pt x="708" y="283"/>
                  </a:lnTo>
                  <a:lnTo>
                    <a:pt x="680" y="340"/>
                  </a:lnTo>
                  <a:lnTo>
                    <a:pt x="652" y="312"/>
                  </a:lnTo>
                  <a:lnTo>
                    <a:pt x="623" y="255"/>
                  </a:lnTo>
                  <a:lnTo>
                    <a:pt x="567" y="142"/>
                  </a:lnTo>
                  <a:lnTo>
                    <a:pt x="567" y="85"/>
                  </a:lnTo>
                  <a:lnTo>
                    <a:pt x="453" y="113"/>
                  </a:lnTo>
                  <a:lnTo>
                    <a:pt x="425" y="85"/>
                  </a:lnTo>
                  <a:lnTo>
                    <a:pt x="340" y="85"/>
                  </a:lnTo>
                  <a:lnTo>
                    <a:pt x="311" y="142"/>
                  </a:lnTo>
                  <a:lnTo>
                    <a:pt x="255" y="113"/>
                  </a:lnTo>
                  <a:lnTo>
                    <a:pt x="198" y="142"/>
                  </a:lnTo>
                  <a:lnTo>
                    <a:pt x="170" y="57"/>
                  </a:lnTo>
                  <a:lnTo>
                    <a:pt x="113" y="85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0"/>
                  </a:lnTo>
                  <a:lnTo>
                    <a:pt x="28" y="85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Freeform 295"/>
            <p:cNvSpPr>
              <a:spLocks/>
            </p:cNvSpPr>
            <p:nvPr/>
          </p:nvSpPr>
          <p:spPr bwMode="auto">
            <a:xfrm>
              <a:off x="3222" y="5506"/>
              <a:ext cx="1276" cy="766"/>
            </a:xfrm>
            <a:custGeom>
              <a:avLst/>
              <a:gdLst>
                <a:gd name="T0" fmla="*/ 1163 w 1276"/>
                <a:gd name="T1" fmla="*/ 0 h 766"/>
                <a:gd name="T2" fmla="*/ 1134 w 1276"/>
                <a:gd name="T3" fmla="*/ 29 h 766"/>
                <a:gd name="T4" fmla="*/ 1078 w 1276"/>
                <a:gd name="T5" fmla="*/ 29 h 766"/>
                <a:gd name="T6" fmla="*/ 1078 w 1276"/>
                <a:gd name="T7" fmla="*/ 57 h 766"/>
                <a:gd name="T8" fmla="*/ 1021 w 1276"/>
                <a:gd name="T9" fmla="*/ 57 h 766"/>
                <a:gd name="T10" fmla="*/ 1021 w 1276"/>
                <a:gd name="T11" fmla="*/ 114 h 766"/>
                <a:gd name="T12" fmla="*/ 936 w 1276"/>
                <a:gd name="T13" fmla="*/ 57 h 766"/>
                <a:gd name="T14" fmla="*/ 908 w 1276"/>
                <a:gd name="T15" fmla="*/ 85 h 766"/>
                <a:gd name="T16" fmla="*/ 823 w 1276"/>
                <a:gd name="T17" fmla="*/ 57 h 766"/>
                <a:gd name="T18" fmla="*/ 794 w 1276"/>
                <a:gd name="T19" fmla="*/ 85 h 766"/>
                <a:gd name="T20" fmla="*/ 738 w 1276"/>
                <a:gd name="T21" fmla="*/ 29 h 766"/>
                <a:gd name="T22" fmla="*/ 681 w 1276"/>
                <a:gd name="T23" fmla="*/ 29 h 766"/>
                <a:gd name="T24" fmla="*/ 652 w 1276"/>
                <a:gd name="T25" fmla="*/ 85 h 766"/>
                <a:gd name="T26" fmla="*/ 624 w 1276"/>
                <a:gd name="T27" fmla="*/ 85 h 766"/>
                <a:gd name="T28" fmla="*/ 624 w 1276"/>
                <a:gd name="T29" fmla="*/ 114 h 766"/>
                <a:gd name="T30" fmla="*/ 539 w 1276"/>
                <a:gd name="T31" fmla="*/ 85 h 766"/>
                <a:gd name="T32" fmla="*/ 539 w 1276"/>
                <a:gd name="T33" fmla="*/ 114 h 766"/>
                <a:gd name="T34" fmla="*/ 454 w 1276"/>
                <a:gd name="T35" fmla="*/ 142 h 766"/>
                <a:gd name="T36" fmla="*/ 454 w 1276"/>
                <a:gd name="T37" fmla="*/ 114 h 766"/>
                <a:gd name="T38" fmla="*/ 369 w 1276"/>
                <a:gd name="T39" fmla="*/ 170 h 766"/>
                <a:gd name="T40" fmla="*/ 397 w 1276"/>
                <a:gd name="T41" fmla="*/ 199 h 766"/>
                <a:gd name="T42" fmla="*/ 397 w 1276"/>
                <a:gd name="T43" fmla="*/ 255 h 766"/>
                <a:gd name="T44" fmla="*/ 312 w 1276"/>
                <a:gd name="T45" fmla="*/ 312 h 766"/>
                <a:gd name="T46" fmla="*/ 256 w 1276"/>
                <a:gd name="T47" fmla="*/ 312 h 766"/>
                <a:gd name="T48" fmla="*/ 256 w 1276"/>
                <a:gd name="T49" fmla="*/ 369 h 766"/>
                <a:gd name="T50" fmla="*/ 142 w 1276"/>
                <a:gd name="T51" fmla="*/ 312 h 766"/>
                <a:gd name="T52" fmla="*/ 0 w 1276"/>
                <a:gd name="T53" fmla="*/ 369 h 766"/>
                <a:gd name="T54" fmla="*/ 85 w 1276"/>
                <a:gd name="T55" fmla="*/ 397 h 766"/>
                <a:gd name="T56" fmla="*/ 85 w 1276"/>
                <a:gd name="T57" fmla="*/ 454 h 766"/>
                <a:gd name="T58" fmla="*/ 114 w 1276"/>
                <a:gd name="T59" fmla="*/ 510 h 766"/>
                <a:gd name="T60" fmla="*/ 85 w 1276"/>
                <a:gd name="T61" fmla="*/ 539 h 766"/>
                <a:gd name="T62" fmla="*/ 85 w 1276"/>
                <a:gd name="T63" fmla="*/ 596 h 766"/>
                <a:gd name="T64" fmla="*/ 142 w 1276"/>
                <a:gd name="T65" fmla="*/ 567 h 766"/>
                <a:gd name="T66" fmla="*/ 171 w 1276"/>
                <a:gd name="T67" fmla="*/ 624 h 766"/>
                <a:gd name="T68" fmla="*/ 142 w 1276"/>
                <a:gd name="T69" fmla="*/ 681 h 766"/>
                <a:gd name="T70" fmla="*/ 199 w 1276"/>
                <a:gd name="T71" fmla="*/ 709 h 766"/>
                <a:gd name="T72" fmla="*/ 256 w 1276"/>
                <a:gd name="T73" fmla="*/ 709 h 766"/>
                <a:gd name="T74" fmla="*/ 341 w 1276"/>
                <a:gd name="T75" fmla="*/ 737 h 766"/>
                <a:gd name="T76" fmla="*/ 369 w 1276"/>
                <a:gd name="T77" fmla="*/ 709 h 766"/>
                <a:gd name="T78" fmla="*/ 341 w 1276"/>
                <a:gd name="T79" fmla="*/ 624 h 766"/>
                <a:gd name="T80" fmla="*/ 369 w 1276"/>
                <a:gd name="T81" fmla="*/ 624 h 766"/>
                <a:gd name="T82" fmla="*/ 397 w 1276"/>
                <a:gd name="T83" fmla="*/ 681 h 766"/>
                <a:gd name="T84" fmla="*/ 454 w 1276"/>
                <a:gd name="T85" fmla="*/ 709 h 766"/>
                <a:gd name="T86" fmla="*/ 511 w 1276"/>
                <a:gd name="T87" fmla="*/ 681 h 766"/>
                <a:gd name="T88" fmla="*/ 539 w 1276"/>
                <a:gd name="T89" fmla="*/ 766 h 766"/>
                <a:gd name="T90" fmla="*/ 596 w 1276"/>
                <a:gd name="T91" fmla="*/ 737 h 766"/>
                <a:gd name="T92" fmla="*/ 652 w 1276"/>
                <a:gd name="T93" fmla="*/ 766 h 766"/>
                <a:gd name="T94" fmla="*/ 681 w 1276"/>
                <a:gd name="T95" fmla="*/ 709 h 766"/>
                <a:gd name="T96" fmla="*/ 766 w 1276"/>
                <a:gd name="T97" fmla="*/ 709 h 766"/>
                <a:gd name="T98" fmla="*/ 794 w 1276"/>
                <a:gd name="T99" fmla="*/ 737 h 766"/>
                <a:gd name="T100" fmla="*/ 908 w 1276"/>
                <a:gd name="T101" fmla="*/ 709 h 766"/>
                <a:gd name="T102" fmla="*/ 879 w 1276"/>
                <a:gd name="T103" fmla="*/ 652 h 766"/>
                <a:gd name="T104" fmla="*/ 936 w 1276"/>
                <a:gd name="T105" fmla="*/ 510 h 766"/>
                <a:gd name="T106" fmla="*/ 993 w 1276"/>
                <a:gd name="T107" fmla="*/ 482 h 766"/>
                <a:gd name="T108" fmla="*/ 964 w 1276"/>
                <a:gd name="T109" fmla="*/ 425 h 766"/>
                <a:gd name="T110" fmla="*/ 993 w 1276"/>
                <a:gd name="T111" fmla="*/ 397 h 766"/>
                <a:gd name="T112" fmla="*/ 1078 w 1276"/>
                <a:gd name="T113" fmla="*/ 397 h 766"/>
                <a:gd name="T114" fmla="*/ 1276 w 1276"/>
                <a:gd name="T115" fmla="*/ 284 h 766"/>
                <a:gd name="T116" fmla="*/ 1219 w 1276"/>
                <a:gd name="T117" fmla="*/ 227 h 766"/>
                <a:gd name="T118" fmla="*/ 1163 w 1276"/>
                <a:gd name="T119" fmla="*/ 227 h 766"/>
                <a:gd name="T120" fmla="*/ 1191 w 1276"/>
                <a:gd name="T121" fmla="*/ 142 h 766"/>
                <a:gd name="T122" fmla="*/ 1191 w 1276"/>
                <a:gd name="T123" fmla="*/ 29 h 766"/>
                <a:gd name="T124" fmla="*/ 1163 w 1276"/>
                <a:gd name="T125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6" h="766">
                  <a:moveTo>
                    <a:pt x="1163" y="0"/>
                  </a:moveTo>
                  <a:lnTo>
                    <a:pt x="1134" y="29"/>
                  </a:lnTo>
                  <a:lnTo>
                    <a:pt x="1078" y="29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936" y="57"/>
                  </a:lnTo>
                  <a:lnTo>
                    <a:pt x="908" y="85"/>
                  </a:lnTo>
                  <a:lnTo>
                    <a:pt x="823" y="57"/>
                  </a:lnTo>
                  <a:lnTo>
                    <a:pt x="794" y="85"/>
                  </a:lnTo>
                  <a:lnTo>
                    <a:pt x="738" y="29"/>
                  </a:lnTo>
                  <a:lnTo>
                    <a:pt x="681" y="29"/>
                  </a:lnTo>
                  <a:lnTo>
                    <a:pt x="652" y="85"/>
                  </a:lnTo>
                  <a:lnTo>
                    <a:pt x="624" y="85"/>
                  </a:lnTo>
                  <a:lnTo>
                    <a:pt x="624" y="114"/>
                  </a:lnTo>
                  <a:lnTo>
                    <a:pt x="539" y="85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454" y="114"/>
                  </a:lnTo>
                  <a:lnTo>
                    <a:pt x="369" y="170"/>
                  </a:lnTo>
                  <a:lnTo>
                    <a:pt x="397" y="199"/>
                  </a:lnTo>
                  <a:lnTo>
                    <a:pt x="397" y="255"/>
                  </a:lnTo>
                  <a:lnTo>
                    <a:pt x="312" y="312"/>
                  </a:lnTo>
                  <a:lnTo>
                    <a:pt x="256" y="312"/>
                  </a:lnTo>
                  <a:lnTo>
                    <a:pt x="256" y="369"/>
                  </a:lnTo>
                  <a:lnTo>
                    <a:pt x="142" y="312"/>
                  </a:lnTo>
                  <a:lnTo>
                    <a:pt x="0" y="369"/>
                  </a:lnTo>
                  <a:lnTo>
                    <a:pt x="85" y="397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85" y="539"/>
                  </a:lnTo>
                  <a:lnTo>
                    <a:pt x="85" y="596"/>
                  </a:lnTo>
                  <a:lnTo>
                    <a:pt x="142" y="567"/>
                  </a:lnTo>
                  <a:lnTo>
                    <a:pt x="171" y="624"/>
                  </a:lnTo>
                  <a:lnTo>
                    <a:pt x="142" y="681"/>
                  </a:lnTo>
                  <a:lnTo>
                    <a:pt x="199" y="709"/>
                  </a:lnTo>
                  <a:lnTo>
                    <a:pt x="256" y="709"/>
                  </a:lnTo>
                  <a:lnTo>
                    <a:pt x="341" y="737"/>
                  </a:lnTo>
                  <a:lnTo>
                    <a:pt x="369" y="709"/>
                  </a:lnTo>
                  <a:lnTo>
                    <a:pt x="341" y="624"/>
                  </a:lnTo>
                  <a:lnTo>
                    <a:pt x="369" y="624"/>
                  </a:lnTo>
                  <a:lnTo>
                    <a:pt x="397" y="681"/>
                  </a:lnTo>
                  <a:lnTo>
                    <a:pt x="454" y="709"/>
                  </a:lnTo>
                  <a:lnTo>
                    <a:pt x="511" y="681"/>
                  </a:lnTo>
                  <a:lnTo>
                    <a:pt x="539" y="766"/>
                  </a:lnTo>
                  <a:lnTo>
                    <a:pt x="596" y="737"/>
                  </a:lnTo>
                  <a:lnTo>
                    <a:pt x="652" y="766"/>
                  </a:lnTo>
                  <a:lnTo>
                    <a:pt x="681" y="709"/>
                  </a:lnTo>
                  <a:lnTo>
                    <a:pt x="766" y="709"/>
                  </a:lnTo>
                  <a:lnTo>
                    <a:pt x="794" y="737"/>
                  </a:lnTo>
                  <a:lnTo>
                    <a:pt x="908" y="709"/>
                  </a:lnTo>
                  <a:lnTo>
                    <a:pt x="879" y="652"/>
                  </a:lnTo>
                  <a:lnTo>
                    <a:pt x="936" y="510"/>
                  </a:lnTo>
                  <a:lnTo>
                    <a:pt x="993" y="482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78" y="397"/>
                  </a:lnTo>
                  <a:lnTo>
                    <a:pt x="1276" y="284"/>
                  </a:lnTo>
                  <a:lnTo>
                    <a:pt x="1219" y="227"/>
                  </a:lnTo>
                  <a:lnTo>
                    <a:pt x="1163" y="227"/>
                  </a:lnTo>
                  <a:lnTo>
                    <a:pt x="1191" y="142"/>
                  </a:lnTo>
                  <a:lnTo>
                    <a:pt x="1191" y="29"/>
                  </a:lnTo>
                  <a:lnTo>
                    <a:pt x="116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Freeform 297"/>
            <p:cNvSpPr>
              <a:spLocks/>
            </p:cNvSpPr>
            <p:nvPr/>
          </p:nvSpPr>
          <p:spPr bwMode="auto">
            <a:xfrm>
              <a:off x="4101" y="5790"/>
              <a:ext cx="1078" cy="992"/>
            </a:xfrm>
            <a:custGeom>
              <a:avLst/>
              <a:gdLst>
                <a:gd name="T0" fmla="*/ 312 w 1078"/>
                <a:gd name="T1" fmla="*/ 935 h 992"/>
                <a:gd name="T2" fmla="*/ 227 w 1078"/>
                <a:gd name="T3" fmla="*/ 708 h 992"/>
                <a:gd name="T4" fmla="*/ 227 w 1078"/>
                <a:gd name="T5" fmla="*/ 623 h 992"/>
                <a:gd name="T6" fmla="*/ 170 w 1078"/>
                <a:gd name="T7" fmla="*/ 623 h 992"/>
                <a:gd name="T8" fmla="*/ 142 w 1078"/>
                <a:gd name="T9" fmla="*/ 680 h 992"/>
                <a:gd name="T10" fmla="*/ 114 w 1078"/>
                <a:gd name="T11" fmla="*/ 652 h 992"/>
                <a:gd name="T12" fmla="*/ 29 w 1078"/>
                <a:gd name="T13" fmla="*/ 482 h 992"/>
                <a:gd name="T14" fmla="*/ 29 w 1078"/>
                <a:gd name="T15" fmla="*/ 425 h 992"/>
                <a:gd name="T16" fmla="*/ 0 w 1078"/>
                <a:gd name="T17" fmla="*/ 368 h 992"/>
                <a:gd name="T18" fmla="*/ 57 w 1078"/>
                <a:gd name="T19" fmla="*/ 226 h 992"/>
                <a:gd name="T20" fmla="*/ 114 w 1078"/>
                <a:gd name="T21" fmla="*/ 198 h 992"/>
                <a:gd name="T22" fmla="*/ 85 w 1078"/>
                <a:gd name="T23" fmla="*/ 141 h 992"/>
                <a:gd name="T24" fmla="*/ 114 w 1078"/>
                <a:gd name="T25" fmla="*/ 113 h 992"/>
                <a:gd name="T26" fmla="*/ 199 w 1078"/>
                <a:gd name="T27" fmla="*/ 113 h 992"/>
                <a:gd name="T28" fmla="*/ 397 w 1078"/>
                <a:gd name="T29" fmla="*/ 0 h 992"/>
                <a:gd name="T30" fmla="*/ 397 w 1078"/>
                <a:gd name="T31" fmla="*/ 85 h 992"/>
                <a:gd name="T32" fmla="*/ 454 w 1078"/>
                <a:gd name="T33" fmla="*/ 141 h 992"/>
                <a:gd name="T34" fmla="*/ 567 w 1078"/>
                <a:gd name="T35" fmla="*/ 85 h 992"/>
                <a:gd name="T36" fmla="*/ 681 w 1078"/>
                <a:gd name="T37" fmla="*/ 141 h 992"/>
                <a:gd name="T38" fmla="*/ 709 w 1078"/>
                <a:gd name="T39" fmla="*/ 113 h 992"/>
                <a:gd name="T40" fmla="*/ 907 w 1078"/>
                <a:gd name="T41" fmla="*/ 170 h 992"/>
                <a:gd name="T42" fmla="*/ 1049 w 1078"/>
                <a:gd name="T43" fmla="*/ 113 h 992"/>
                <a:gd name="T44" fmla="*/ 936 w 1078"/>
                <a:gd name="T45" fmla="*/ 226 h 992"/>
                <a:gd name="T46" fmla="*/ 822 w 1078"/>
                <a:gd name="T47" fmla="*/ 226 h 992"/>
                <a:gd name="T48" fmla="*/ 766 w 1078"/>
                <a:gd name="T49" fmla="*/ 255 h 992"/>
                <a:gd name="T50" fmla="*/ 822 w 1078"/>
                <a:gd name="T51" fmla="*/ 312 h 992"/>
                <a:gd name="T52" fmla="*/ 907 w 1078"/>
                <a:gd name="T53" fmla="*/ 340 h 992"/>
                <a:gd name="T54" fmla="*/ 907 w 1078"/>
                <a:gd name="T55" fmla="*/ 397 h 992"/>
                <a:gd name="T56" fmla="*/ 993 w 1078"/>
                <a:gd name="T57" fmla="*/ 368 h 992"/>
                <a:gd name="T58" fmla="*/ 1021 w 1078"/>
                <a:gd name="T59" fmla="*/ 425 h 992"/>
                <a:gd name="T60" fmla="*/ 1078 w 1078"/>
                <a:gd name="T61" fmla="*/ 453 h 992"/>
                <a:gd name="T62" fmla="*/ 964 w 1078"/>
                <a:gd name="T63" fmla="*/ 482 h 992"/>
                <a:gd name="T64" fmla="*/ 936 w 1078"/>
                <a:gd name="T65" fmla="*/ 538 h 992"/>
                <a:gd name="T66" fmla="*/ 851 w 1078"/>
                <a:gd name="T67" fmla="*/ 453 h 992"/>
                <a:gd name="T68" fmla="*/ 737 w 1078"/>
                <a:gd name="T69" fmla="*/ 453 h 992"/>
                <a:gd name="T70" fmla="*/ 681 w 1078"/>
                <a:gd name="T71" fmla="*/ 397 h 992"/>
                <a:gd name="T72" fmla="*/ 681 w 1078"/>
                <a:gd name="T73" fmla="*/ 567 h 992"/>
                <a:gd name="T74" fmla="*/ 851 w 1078"/>
                <a:gd name="T75" fmla="*/ 567 h 992"/>
                <a:gd name="T76" fmla="*/ 907 w 1078"/>
                <a:gd name="T77" fmla="*/ 623 h 992"/>
                <a:gd name="T78" fmla="*/ 794 w 1078"/>
                <a:gd name="T79" fmla="*/ 652 h 992"/>
                <a:gd name="T80" fmla="*/ 709 w 1078"/>
                <a:gd name="T81" fmla="*/ 652 h 992"/>
                <a:gd name="T82" fmla="*/ 681 w 1078"/>
                <a:gd name="T83" fmla="*/ 680 h 992"/>
                <a:gd name="T84" fmla="*/ 794 w 1078"/>
                <a:gd name="T85" fmla="*/ 737 h 992"/>
                <a:gd name="T86" fmla="*/ 822 w 1078"/>
                <a:gd name="T87" fmla="*/ 765 h 992"/>
                <a:gd name="T88" fmla="*/ 737 w 1078"/>
                <a:gd name="T89" fmla="*/ 822 h 992"/>
                <a:gd name="T90" fmla="*/ 624 w 1078"/>
                <a:gd name="T91" fmla="*/ 822 h 992"/>
                <a:gd name="T92" fmla="*/ 624 w 1078"/>
                <a:gd name="T93" fmla="*/ 737 h 992"/>
                <a:gd name="T94" fmla="*/ 567 w 1078"/>
                <a:gd name="T95" fmla="*/ 793 h 992"/>
                <a:gd name="T96" fmla="*/ 511 w 1078"/>
                <a:gd name="T97" fmla="*/ 765 h 992"/>
                <a:gd name="T98" fmla="*/ 482 w 1078"/>
                <a:gd name="T99" fmla="*/ 822 h 992"/>
                <a:gd name="T100" fmla="*/ 426 w 1078"/>
                <a:gd name="T101" fmla="*/ 793 h 992"/>
                <a:gd name="T102" fmla="*/ 397 w 1078"/>
                <a:gd name="T103" fmla="*/ 822 h 992"/>
                <a:gd name="T104" fmla="*/ 426 w 1078"/>
                <a:gd name="T105" fmla="*/ 623 h 992"/>
                <a:gd name="T106" fmla="*/ 369 w 1078"/>
                <a:gd name="T107" fmla="*/ 623 h 992"/>
                <a:gd name="T108" fmla="*/ 369 w 1078"/>
                <a:gd name="T109" fmla="*/ 737 h 992"/>
                <a:gd name="T110" fmla="*/ 312 w 1078"/>
                <a:gd name="T111" fmla="*/ 793 h 992"/>
                <a:gd name="T112" fmla="*/ 397 w 1078"/>
                <a:gd name="T113" fmla="*/ 850 h 992"/>
                <a:gd name="T114" fmla="*/ 454 w 1078"/>
                <a:gd name="T115" fmla="*/ 992 h 992"/>
                <a:gd name="T116" fmla="*/ 397 w 1078"/>
                <a:gd name="T117" fmla="*/ 964 h 992"/>
                <a:gd name="T118" fmla="*/ 369 w 1078"/>
                <a:gd name="T119" fmla="*/ 935 h 992"/>
                <a:gd name="T120" fmla="*/ 312 w 1078"/>
                <a:gd name="T121" fmla="*/ 93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8" h="992">
                  <a:moveTo>
                    <a:pt x="312" y="935"/>
                  </a:moveTo>
                  <a:lnTo>
                    <a:pt x="227" y="708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42" y="680"/>
                  </a:lnTo>
                  <a:lnTo>
                    <a:pt x="114" y="652"/>
                  </a:lnTo>
                  <a:lnTo>
                    <a:pt x="29" y="482"/>
                  </a:lnTo>
                  <a:lnTo>
                    <a:pt x="29" y="425"/>
                  </a:lnTo>
                  <a:lnTo>
                    <a:pt x="0" y="368"/>
                  </a:lnTo>
                  <a:lnTo>
                    <a:pt x="57" y="226"/>
                  </a:lnTo>
                  <a:lnTo>
                    <a:pt x="114" y="198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99" y="113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454" y="141"/>
                  </a:lnTo>
                  <a:lnTo>
                    <a:pt x="567" y="85"/>
                  </a:lnTo>
                  <a:lnTo>
                    <a:pt x="681" y="141"/>
                  </a:lnTo>
                  <a:lnTo>
                    <a:pt x="709" y="113"/>
                  </a:lnTo>
                  <a:lnTo>
                    <a:pt x="907" y="170"/>
                  </a:lnTo>
                  <a:lnTo>
                    <a:pt x="1049" y="113"/>
                  </a:lnTo>
                  <a:lnTo>
                    <a:pt x="936" y="226"/>
                  </a:lnTo>
                  <a:lnTo>
                    <a:pt x="822" y="226"/>
                  </a:lnTo>
                  <a:lnTo>
                    <a:pt x="766" y="255"/>
                  </a:lnTo>
                  <a:lnTo>
                    <a:pt x="822" y="312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993" y="368"/>
                  </a:lnTo>
                  <a:lnTo>
                    <a:pt x="1021" y="425"/>
                  </a:lnTo>
                  <a:lnTo>
                    <a:pt x="1078" y="453"/>
                  </a:lnTo>
                  <a:lnTo>
                    <a:pt x="964" y="482"/>
                  </a:lnTo>
                  <a:lnTo>
                    <a:pt x="936" y="538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851" y="567"/>
                  </a:lnTo>
                  <a:lnTo>
                    <a:pt x="907" y="623"/>
                  </a:lnTo>
                  <a:lnTo>
                    <a:pt x="794" y="652"/>
                  </a:lnTo>
                  <a:lnTo>
                    <a:pt x="709" y="652"/>
                  </a:lnTo>
                  <a:lnTo>
                    <a:pt x="681" y="680"/>
                  </a:lnTo>
                  <a:lnTo>
                    <a:pt x="794" y="737"/>
                  </a:lnTo>
                  <a:lnTo>
                    <a:pt x="822" y="765"/>
                  </a:lnTo>
                  <a:lnTo>
                    <a:pt x="737" y="822"/>
                  </a:lnTo>
                  <a:lnTo>
                    <a:pt x="624" y="822"/>
                  </a:lnTo>
                  <a:lnTo>
                    <a:pt x="624" y="737"/>
                  </a:lnTo>
                  <a:lnTo>
                    <a:pt x="567" y="793"/>
                  </a:lnTo>
                  <a:lnTo>
                    <a:pt x="511" y="765"/>
                  </a:lnTo>
                  <a:lnTo>
                    <a:pt x="482" y="822"/>
                  </a:lnTo>
                  <a:lnTo>
                    <a:pt x="426" y="793"/>
                  </a:lnTo>
                  <a:lnTo>
                    <a:pt x="397" y="822"/>
                  </a:lnTo>
                  <a:lnTo>
                    <a:pt x="426" y="623"/>
                  </a:lnTo>
                  <a:lnTo>
                    <a:pt x="369" y="623"/>
                  </a:lnTo>
                  <a:lnTo>
                    <a:pt x="369" y="737"/>
                  </a:lnTo>
                  <a:lnTo>
                    <a:pt x="312" y="793"/>
                  </a:lnTo>
                  <a:lnTo>
                    <a:pt x="397" y="850"/>
                  </a:lnTo>
                  <a:lnTo>
                    <a:pt x="454" y="992"/>
                  </a:lnTo>
                  <a:lnTo>
                    <a:pt x="397" y="964"/>
                  </a:lnTo>
                  <a:lnTo>
                    <a:pt x="369" y="935"/>
                  </a:lnTo>
                  <a:lnTo>
                    <a:pt x="312" y="93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Freeform 298"/>
            <p:cNvSpPr>
              <a:spLocks/>
            </p:cNvSpPr>
            <p:nvPr/>
          </p:nvSpPr>
          <p:spPr bwMode="auto">
            <a:xfrm>
              <a:off x="4243" y="4854"/>
              <a:ext cx="1191" cy="1106"/>
            </a:xfrm>
            <a:custGeom>
              <a:avLst/>
              <a:gdLst>
                <a:gd name="T0" fmla="*/ 227 w 1191"/>
                <a:gd name="T1" fmla="*/ 28 h 1106"/>
                <a:gd name="T2" fmla="*/ 57 w 1191"/>
                <a:gd name="T3" fmla="*/ 28 h 1106"/>
                <a:gd name="T4" fmla="*/ 28 w 1191"/>
                <a:gd name="T5" fmla="*/ 85 h 1106"/>
                <a:gd name="T6" fmla="*/ 28 w 1191"/>
                <a:gd name="T7" fmla="*/ 369 h 1106"/>
                <a:gd name="T8" fmla="*/ 57 w 1191"/>
                <a:gd name="T9" fmla="*/ 425 h 1106"/>
                <a:gd name="T10" fmla="*/ 85 w 1191"/>
                <a:gd name="T11" fmla="*/ 510 h 1106"/>
                <a:gd name="T12" fmla="*/ 142 w 1191"/>
                <a:gd name="T13" fmla="*/ 652 h 1106"/>
                <a:gd name="T14" fmla="*/ 170 w 1191"/>
                <a:gd name="T15" fmla="*/ 794 h 1106"/>
                <a:gd name="T16" fmla="*/ 198 w 1191"/>
                <a:gd name="T17" fmla="*/ 879 h 1106"/>
                <a:gd name="T18" fmla="*/ 255 w 1191"/>
                <a:gd name="T19" fmla="*/ 1021 h 1106"/>
                <a:gd name="T20" fmla="*/ 425 w 1191"/>
                <a:gd name="T21" fmla="*/ 1021 h 1106"/>
                <a:gd name="T22" fmla="*/ 567 w 1191"/>
                <a:gd name="T23" fmla="*/ 1049 h 1106"/>
                <a:gd name="T24" fmla="*/ 907 w 1191"/>
                <a:gd name="T25" fmla="*/ 1049 h 1106"/>
                <a:gd name="T26" fmla="*/ 794 w 1191"/>
                <a:gd name="T27" fmla="*/ 1021 h 1106"/>
                <a:gd name="T28" fmla="*/ 709 w 1191"/>
                <a:gd name="T29" fmla="*/ 964 h 1106"/>
                <a:gd name="T30" fmla="*/ 794 w 1191"/>
                <a:gd name="T31" fmla="*/ 964 h 1106"/>
                <a:gd name="T32" fmla="*/ 822 w 1191"/>
                <a:gd name="T33" fmla="*/ 907 h 1106"/>
                <a:gd name="T34" fmla="*/ 936 w 1191"/>
                <a:gd name="T35" fmla="*/ 879 h 1106"/>
                <a:gd name="T36" fmla="*/ 964 w 1191"/>
                <a:gd name="T37" fmla="*/ 907 h 1106"/>
                <a:gd name="T38" fmla="*/ 1021 w 1191"/>
                <a:gd name="T39" fmla="*/ 794 h 1106"/>
                <a:gd name="T40" fmla="*/ 1049 w 1191"/>
                <a:gd name="T41" fmla="*/ 709 h 1106"/>
                <a:gd name="T42" fmla="*/ 964 w 1191"/>
                <a:gd name="T43" fmla="*/ 737 h 1106"/>
                <a:gd name="T44" fmla="*/ 907 w 1191"/>
                <a:gd name="T45" fmla="*/ 737 h 1106"/>
                <a:gd name="T46" fmla="*/ 851 w 1191"/>
                <a:gd name="T47" fmla="*/ 681 h 1106"/>
                <a:gd name="T48" fmla="*/ 936 w 1191"/>
                <a:gd name="T49" fmla="*/ 681 h 1106"/>
                <a:gd name="T50" fmla="*/ 907 w 1191"/>
                <a:gd name="T51" fmla="*/ 567 h 1106"/>
                <a:gd name="T52" fmla="*/ 794 w 1191"/>
                <a:gd name="T53" fmla="*/ 482 h 1106"/>
                <a:gd name="T54" fmla="*/ 992 w 1191"/>
                <a:gd name="T55" fmla="*/ 454 h 1106"/>
                <a:gd name="T56" fmla="*/ 1191 w 1191"/>
                <a:gd name="T57" fmla="*/ 284 h 1106"/>
                <a:gd name="T58" fmla="*/ 1049 w 1191"/>
                <a:gd name="T59" fmla="*/ 312 h 1106"/>
                <a:gd name="T60" fmla="*/ 936 w 1191"/>
                <a:gd name="T61" fmla="*/ 369 h 1106"/>
                <a:gd name="T62" fmla="*/ 851 w 1191"/>
                <a:gd name="T63" fmla="*/ 369 h 1106"/>
                <a:gd name="T64" fmla="*/ 879 w 1191"/>
                <a:gd name="T65" fmla="*/ 312 h 1106"/>
                <a:gd name="T66" fmla="*/ 765 w 1191"/>
                <a:gd name="T67" fmla="*/ 312 h 1106"/>
                <a:gd name="T68" fmla="*/ 482 w 1191"/>
                <a:gd name="T69" fmla="*/ 199 h 1106"/>
                <a:gd name="T70" fmla="*/ 312 w 1191"/>
                <a:gd name="T71" fmla="*/ 85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91" h="1106">
                  <a:moveTo>
                    <a:pt x="284" y="0"/>
                  </a:moveTo>
                  <a:lnTo>
                    <a:pt x="227" y="28"/>
                  </a:lnTo>
                  <a:lnTo>
                    <a:pt x="113" y="0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28" y="85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42" y="425"/>
                  </a:lnTo>
                  <a:lnTo>
                    <a:pt x="85" y="510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142" y="879"/>
                  </a:lnTo>
                  <a:lnTo>
                    <a:pt x="198" y="879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312" y="1077"/>
                  </a:lnTo>
                  <a:lnTo>
                    <a:pt x="425" y="1021"/>
                  </a:lnTo>
                  <a:lnTo>
                    <a:pt x="539" y="1077"/>
                  </a:lnTo>
                  <a:lnTo>
                    <a:pt x="567" y="1049"/>
                  </a:lnTo>
                  <a:lnTo>
                    <a:pt x="765" y="1106"/>
                  </a:lnTo>
                  <a:lnTo>
                    <a:pt x="907" y="1049"/>
                  </a:lnTo>
                  <a:lnTo>
                    <a:pt x="936" y="992"/>
                  </a:lnTo>
                  <a:lnTo>
                    <a:pt x="794" y="1021"/>
                  </a:lnTo>
                  <a:lnTo>
                    <a:pt x="737" y="992"/>
                  </a:lnTo>
                  <a:lnTo>
                    <a:pt x="709" y="964"/>
                  </a:lnTo>
                  <a:lnTo>
                    <a:pt x="737" y="907"/>
                  </a:lnTo>
                  <a:lnTo>
                    <a:pt x="794" y="964"/>
                  </a:lnTo>
                  <a:lnTo>
                    <a:pt x="822" y="936"/>
                  </a:lnTo>
                  <a:lnTo>
                    <a:pt x="822" y="907"/>
                  </a:lnTo>
                  <a:lnTo>
                    <a:pt x="879" y="907"/>
                  </a:lnTo>
                  <a:lnTo>
                    <a:pt x="936" y="879"/>
                  </a:lnTo>
                  <a:lnTo>
                    <a:pt x="964" y="851"/>
                  </a:lnTo>
                  <a:lnTo>
                    <a:pt x="964" y="907"/>
                  </a:lnTo>
                  <a:lnTo>
                    <a:pt x="1021" y="851"/>
                  </a:lnTo>
                  <a:lnTo>
                    <a:pt x="1021" y="794"/>
                  </a:lnTo>
                  <a:lnTo>
                    <a:pt x="1106" y="737"/>
                  </a:lnTo>
                  <a:lnTo>
                    <a:pt x="1049" y="709"/>
                  </a:lnTo>
                  <a:lnTo>
                    <a:pt x="992" y="766"/>
                  </a:lnTo>
                  <a:lnTo>
                    <a:pt x="964" y="737"/>
                  </a:lnTo>
                  <a:lnTo>
                    <a:pt x="936" y="794"/>
                  </a:lnTo>
                  <a:lnTo>
                    <a:pt x="907" y="737"/>
                  </a:lnTo>
                  <a:lnTo>
                    <a:pt x="851" y="737"/>
                  </a:lnTo>
                  <a:lnTo>
                    <a:pt x="851" y="681"/>
                  </a:lnTo>
                  <a:lnTo>
                    <a:pt x="822" y="652"/>
                  </a:lnTo>
                  <a:lnTo>
                    <a:pt x="936" y="681"/>
                  </a:lnTo>
                  <a:lnTo>
                    <a:pt x="964" y="652"/>
                  </a:lnTo>
                  <a:lnTo>
                    <a:pt x="907" y="567"/>
                  </a:lnTo>
                  <a:lnTo>
                    <a:pt x="794" y="510"/>
                  </a:lnTo>
                  <a:lnTo>
                    <a:pt x="794" y="482"/>
                  </a:lnTo>
                  <a:lnTo>
                    <a:pt x="907" y="482"/>
                  </a:lnTo>
                  <a:lnTo>
                    <a:pt x="992" y="454"/>
                  </a:lnTo>
                  <a:lnTo>
                    <a:pt x="1106" y="454"/>
                  </a:lnTo>
                  <a:lnTo>
                    <a:pt x="1191" y="284"/>
                  </a:lnTo>
                  <a:lnTo>
                    <a:pt x="1077" y="340"/>
                  </a:lnTo>
                  <a:lnTo>
                    <a:pt x="1049" y="312"/>
                  </a:lnTo>
                  <a:lnTo>
                    <a:pt x="992" y="369"/>
                  </a:lnTo>
                  <a:lnTo>
                    <a:pt x="936" y="369"/>
                  </a:lnTo>
                  <a:lnTo>
                    <a:pt x="907" y="369"/>
                  </a:lnTo>
                  <a:lnTo>
                    <a:pt x="851" y="369"/>
                  </a:lnTo>
                  <a:lnTo>
                    <a:pt x="822" y="340"/>
                  </a:lnTo>
                  <a:lnTo>
                    <a:pt x="879" y="312"/>
                  </a:lnTo>
                  <a:lnTo>
                    <a:pt x="822" y="284"/>
                  </a:lnTo>
                  <a:lnTo>
                    <a:pt x="765" y="312"/>
                  </a:lnTo>
                  <a:lnTo>
                    <a:pt x="652" y="199"/>
                  </a:lnTo>
                  <a:lnTo>
                    <a:pt x="482" y="199"/>
                  </a:lnTo>
                  <a:lnTo>
                    <a:pt x="454" y="142"/>
                  </a:lnTo>
                  <a:lnTo>
                    <a:pt x="312" y="85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Freeform 299"/>
            <p:cNvSpPr>
              <a:spLocks/>
            </p:cNvSpPr>
            <p:nvPr/>
          </p:nvSpPr>
          <p:spPr bwMode="auto">
            <a:xfrm>
              <a:off x="4413" y="4344"/>
              <a:ext cx="907" cy="822"/>
            </a:xfrm>
            <a:custGeom>
              <a:avLst/>
              <a:gdLst>
                <a:gd name="T0" fmla="*/ 709 w 907"/>
                <a:gd name="T1" fmla="*/ 822 h 822"/>
                <a:gd name="T2" fmla="*/ 652 w 907"/>
                <a:gd name="T3" fmla="*/ 794 h 822"/>
                <a:gd name="T4" fmla="*/ 595 w 907"/>
                <a:gd name="T5" fmla="*/ 822 h 822"/>
                <a:gd name="T6" fmla="*/ 482 w 907"/>
                <a:gd name="T7" fmla="*/ 709 h 822"/>
                <a:gd name="T8" fmla="*/ 312 w 907"/>
                <a:gd name="T9" fmla="*/ 709 h 822"/>
                <a:gd name="T10" fmla="*/ 284 w 907"/>
                <a:gd name="T11" fmla="*/ 652 h 822"/>
                <a:gd name="T12" fmla="*/ 142 w 907"/>
                <a:gd name="T13" fmla="*/ 595 h 822"/>
                <a:gd name="T14" fmla="*/ 114 w 907"/>
                <a:gd name="T15" fmla="*/ 510 h 822"/>
                <a:gd name="T16" fmla="*/ 142 w 907"/>
                <a:gd name="T17" fmla="*/ 482 h 822"/>
                <a:gd name="T18" fmla="*/ 114 w 907"/>
                <a:gd name="T19" fmla="*/ 453 h 822"/>
                <a:gd name="T20" fmla="*/ 57 w 907"/>
                <a:gd name="T21" fmla="*/ 453 h 822"/>
                <a:gd name="T22" fmla="*/ 57 w 907"/>
                <a:gd name="T23" fmla="*/ 368 h 822"/>
                <a:gd name="T24" fmla="*/ 28 w 907"/>
                <a:gd name="T25" fmla="*/ 255 h 822"/>
                <a:gd name="T26" fmla="*/ 0 w 907"/>
                <a:gd name="T27" fmla="*/ 198 h 822"/>
                <a:gd name="T28" fmla="*/ 28 w 907"/>
                <a:gd name="T29" fmla="*/ 57 h 822"/>
                <a:gd name="T30" fmla="*/ 85 w 907"/>
                <a:gd name="T31" fmla="*/ 85 h 822"/>
                <a:gd name="T32" fmla="*/ 142 w 907"/>
                <a:gd name="T33" fmla="*/ 0 h 822"/>
                <a:gd name="T34" fmla="*/ 284 w 907"/>
                <a:gd name="T35" fmla="*/ 85 h 822"/>
                <a:gd name="T36" fmla="*/ 369 w 907"/>
                <a:gd name="T37" fmla="*/ 198 h 822"/>
                <a:gd name="T38" fmla="*/ 369 w 907"/>
                <a:gd name="T39" fmla="*/ 255 h 822"/>
                <a:gd name="T40" fmla="*/ 482 w 907"/>
                <a:gd name="T41" fmla="*/ 283 h 822"/>
                <a:gd name="T42" fmla="*/ 539 w 907"/>
                <a:gd name="T43" fmla="*/ 425 h 822"/>
                <a:gd name="T44" fmla="*/ 539 w 907"/>
                <a:gd name="T45" fmla="*/ 482 h 822"/>
                <a:gd name="T46" fmla="*/ 652 w 907"/>
                <a:gd name="T47" fmla="*/ 567 h 822"/>
                <a:gd name="T48" fmla="*/ 766 w 907"/>
                <a:gd name="T49" fmla="*/ 538 h 822"/>
                <a:gd name="T50" fmla="*/ 851 w 907"/>
                <a:gd name="T51" fmla="*/ 567 h 822"/>
                <a:gd name="T52" fmla="*/ 794 w 907"/>
                <a:gd name="T53" fmla="*/ 652 h 822"/>
                <a:gd name="T54" fmla="*/ 851 w 907"/>
                <a:gd name="T55" fmla="*/ 680 h 822"/>
                <a:gd name="T56" fmla="*/ 907 w 907"/>
                <a:gd name="T57" fmla="*/ 652 h 822"/>
                <a:gd name="T58" fmla="*/ 907 w 907"/>
                <a:gd name="T59" fmla="*/ 709 h 822"/>
                <a:gd name="T60" fmla="*/ 879 w 907"/>
                <a:gd name="T61" fmla="*/ 765 h 822"/>
                <a:gd name="T62" fmla="*/ 822 w 907"/>
                <a:gd name="T63" fmla="*/ 794 h 822"/>
                <a:gd name="T64" fmla="*/ 709 w 907"/>
                <a:gd name="T65" fmla="*/ 765 h 822"/>
                <a:gd name="T66" fmla="*/ 709 w 907"/>
                <a:gd name="T6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822">
                  <a:moveTo>
                    <a:pt x="709" y="822"/>
                  </a:moveTo>
                  <a:lnTo>
                    <a:pt x="652" y="794"/>
                  </a:lnTo>
                  <a:lnTo>
                    <a:pt x="595" y="822"/>
                  </a:lnTo>
                  <a:lnTo>
                    <a:pt x="482" y="709"/>
                  </a:lnTo>
                  <a:lnTo>
                    <a:pt x="312" y="709"/>
                  </a:lnTo>
                  <a:lnTo>
                    <a:pt x="284" y="652"/>
                  </a:lnTo>
                  <a:lnTo>
                    <a:pt x="142" y="595"/>
                  </a:lnTo>
                  <a:lnTo>
                    <a:pt x="114" y="510"/>
                  </a:lnTo>
                  <a:lnTo>
                    <a:pt x="142" y="482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28" y="57"/>
                  </a:lnTo>
                  <a:lnTo>
                    <a:pt x="85" y="85"/>
                  </a:lnTo>
                  <a:lnTo>
                    <a:pt x="142" y="0"/>
                  </a:lnTo>
                  <a:lnTo>
                    <a:pt x="284" y="85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482" y="283"/>
                  </a:lnTo>
                  <a:lnTo>
                    <a:pt x="539" y="425"/>
                  </a:lnTo>
                  <a:lnTo>
                    <a:pt x="539" y="482"/>
                  </a:lnTo>
                  <a:lnTo>
                    <a:pt x="652" y="567"/>
                  </a:lnTo>
                  <a:lnTo>
                    <a:pt x="766" y="538"/>
                  </a:lnTo>
                  <a:lnTo>
                    <a:pt x="851" y="567"/>
                  </a:lnTo>
                  <a:lnTo>
                    <a:pt x="794" y="652"/>
                  </a:lnTo>
                  <a:lnTo>
                    <a:pt x="851" y="680"/>
                  </a:lnTo>
                  <a:lnTo>
                    <a:pt x="907" y="652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822" y="794"/>
                  </a:lnTo>
                  <a:lnTo>
                    <a:pt x="709" y="765"/>
                  </a:lnTo>
                  <a:lnTo>
                    <a:pt x="709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Freeform 300"/>
            <p:cNvSpPr>
              <a:spLocks/>
            </p:cNvSpPr>
            <p:nvPr/>
          </p:nvSpPr>
          <p:spPr bwMode="auto">
            <a:xfrm>
              <a:off x="4555" y="4174"/>
              <a:ext cx="1106" cy="737"/>
            </a:xfrm>
            <a:custGeom>
              <a:avLst/>
              <a:gdLst>
                <a:gd name="T0" fmla="*/ 935 w 1106"/>
                <a:gd name="T1" fmla="*/ 283 h 737"/>
                <a:gd name="T2" fmla="*/ 935 w 1106"/>
                <a:gd name="T3" fmla="*/ 368 h 737"/>
                <a:gd name="T4" fmla="*/ 794 w 1106"/>
                <a:gd name="T5" fmla="*/ 340 h 737"/>
                <a:gd name="T6" fmla="*/ 709 w 1106"/>
                <a:gd name="T7" fmla="*/ 397 h 737"/>
                <a:gd name="T8" fmla="*/ 794 w 1106"/>
                <a:gd name="T9" fmla="*/ 567 h 737"/>
                <a:gd name="T10" fmla="*/ 822 w 1106"/>
                <a:gd name="T11" fmla="*/ 510 h 737"/>
                <a:gd name="T12" fmla="*/ 879 w 1106"/>
                <a:gd name="T13" fmla="*/ 538 h 737"/>
                <a:gd name="T14" fmla="*/ 907 w 1106"/>
                <a:gd name="T15" fmla="*/ 425 h 737"/>
                <a:gd name="T16" fmla="*/ 1020 w 1106"/>
                <a:gd name="T17" fmla="*/ 368 h 737"/>
                <a:gd name="T18" fmla="*/ 1106 w 1106"/>
                <a:gd name="T19" fmla="*/ 425 h 737"/>
                <a:gd name="T20" fmla="*/ 1020 w 1106"/>
                <a:gd name="T21" fmla="*/ 510 h 737"/>
                <a:gd name="T22" fmla="*/ 1049 w 1106"/>
                <a:gd name="T23" fmla="*/ 623 h 737"/>
                <a:gd name="T24" fmla="*/ 964 w 1106"/>
                <a:gd name="T25" fmla="*/ 680 h 737"/>
                <a:gd name="T26" fmla="*/ 935 w 1106"/>
                <a:gd name="T27" fmla="*/ 623 h 737"/>
                <a:gd name="T28" fmla="*/ 907 w 1106"/>
                <a:gd name="T29" fmla="*/ 623 h 737"/>
                <a:gd name="T30" fmla="*/ 907 w 1106"/>
                <a:gd name="T31" fmla="*/ 680 h 737"/>
                <a:gd name="T32" fmla="*/ 822 w 1106"/>
                <a:gd name="T33" fmla="*/ 708 h 737"/>
                <a:gd name="T34" fmla="*/ 794 w 1106"/>
                <a:gd name="T35" fmla="*/ 623 h 737"/>
                <a:gd name="T36" fmla="*/ 709 w 1106"/>
                <a:gd name="T37" fmla="*/ 737 h 737"/>
                <a:gd name="T38" fmla="*/ 624 w 1106"/>
                <a:gd name="T39" fmla="*/ 708 h 737"/>
                <a:gd name="T40" fmla="*/ 510 w 1106"/>
                <a:gd name="T41" fmla="*/ 737 h 737"/>
                <a:gd name="T42" fmla="*/ 397 w 1106"/>
                <a:gd name="T43" fmla="*/ 652 h 737"/>
                <a:gd name="T44" fmla="*/ 397 w 1106"/>
                <a:gd name="T45" fmla="*/ 595 h 737"/>
                <a:gd name="T46" fmla="*/ 340 w 1106"/>
                <a:gd name="T47" fmla="*/ 453 h 737"/>
                <a:gd name="T48" fmla="*/ 227 w 1106"/>
                <a:gd name="T49" fmla="*/ 425 h 737"/>
                <a:gd name="T50" fmla="*/ 227 w 1106"/>
                <a:gd name="T51" fmla="*/ 368 h 737"/>
                <a:gd name="T52" fmla="*/ 142 w 1106"/>
                <a:gd name="T53" fmla="*/ 255 h 737"/>
                <a:gd name="T54" fmla="*/ 0 w 1106"/>
                <a:gd name="T55" fmla="*/ 170 h 737"/>
                <a:gd name="T56" fmla="*/ 0 w 1106"/>
                <a:gd name="T57" fmla="*/ 113 h 737"/>
                <a:gd name="T58" fmla="*/ 113 w 1106"/>
                <a:gd name="T59" fmla="*/ 56 h 737"/>
                <a:gd name="T60" fmla="*/ 255 w 1106"/>
                <a:gd name="T61" fmla="*/ 28 h 737"/>
                <a:gd name="T62" fmla="*/ 283 w 1106"/>
                <a:gd name="T63" fmla="*/ 85 h 737"/>
                <a:gd name="T64" fmla="*/ 453 w 1106"/>
                <a:gd name="T65" fmla="*/ 0 h 737"/>
                <a:gd name="T66" fmla="*/ 539 w 1106"/>
                <a:gd name="T67" fmla="*/ 56 h 737"/>
                <a:gd name="T68" fmla="*/ 680 w 1106"/>
                <a:gd name="T69" fmla="*/ 56 h 737"/>
                <a:gd name="T70" fmla="*/ 794 w 1106"/>
                <a:gd name="T71" fmla="*/ 113 h 737"/>
                <a:gd name="T72" fmla="*/ 822 w 1106"/>
                <a:gd name="T73" fmla="*/ 198 h 737"/>
                <a:gd name="T74" fmla="*/ 850 w 1106"/>
                <a:gd name="T75" fmla="*/ 198 h 737"/>
                <a:gd name="T76" fmla="*/ 935 w 1106"/>
                <a:gd name="T77" fmla="*/ 28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6" h="737">
                  <a:moveTo>
                    <a:pt x="935" y="283"/>
                  </a:moveTo>
                  <a:lnTo>
                    <a:pt x="935" y="368"/>
                  </a:lnTo>
                  <a:lnTo>
                    <a:pt x="794" y="340"/>
                  </a:lnTo>
                  <a:lnTo>
                    <a:pt x="709" y="397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79" y="538"/>
                  </a:lnTo>
                  <a:lnTo>
                    <a:pt x="907" y="425"/>
                  </a:lnTo>
                  <a:lnTo>
                    <a:pt x="1020" y="368"/>
                  </a:lnTo>
                  <a:lnTo>
                    <a:pt x="1106" y="425"/>
                  </a:lnTo>
                  <a:lnTo>
                    <a:pt x="1020" y="510"/>
                  </a:lnTo>
                  <a:lnTo>
                    <a:pt x="1049" y="623"/>
                  </a:lnTo>
                  <a:lnTo>
                    <a:pt x="964" y="680"/>
                  </a:lnTo>
                  <a:lnTo>
                    <a:pt x="935" y="623"/>
                  </a:lnTo>
                  <a:lnTo>
                    <a:pt x="907" y="623"/>
                  </a:lnTo>
                  <a:lnTo>
                    <a:pt x="907" y="680"/>
                  </a:lnTo>
                  <a:lnTo>
                    <a:pt x="822" y="708"/>
                  </a:lnTo>
                  <a:lnTo>
                    <a:pt x="794" y="623"/>
                  </a:lnTo>
                  <a:lnTo>
                    <a:pt x="709" y="737"/>
                  </a:lnTo>
                  <a:lnTo>
                    <a:pt x="624" y="708"/>
                  </a:lnTo>
                  <a:lnTo>
                    <a:pt x="510" y="737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40" y="453"/>
                  </a:lnTo>
                  <a:lnTo>
                    <a:pt x="227" y="425"/>
                  </a:lnTo>
                  <a:lnTo>
                    <a:pt x="227" y="368"/>
                  </a:lnTo>
                  <a:lnTo>
                    <a:pt x="142" y="255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3" y="56"/>
                  </a:lnTo>
                  <a:lnTo>
                    <a:pt x="255" y="28"/>
                  </a:lnTo>
                  <a:lnTo>
                    <a:pt x="283" y="85"/>
                  </a:lnTo>
                  <a:lnTo>
                    <a:pt x="453" y="0"/>
                  </a:lnTo>
                  <a:lnTo>
                    <a:pt x="539" y="56"/>
                  </a:lnTo>
                  <a:lnTo>
                    <a:pt x="680" y="56"/>
                  </a:lnTo>
                  <a:lnTo>
                    <a:pt x="794" y="113"/>
                  </a:lnTo>
                  <a:lnTo>
                    <a:pt x="822" y="198"/>
                  </a:lnTo>
                  <a:lnTo>
                    <a:pt x="850" y="198"/>
                  </a:lnTo>
                  <a:lnTo>
                    <a:pt x="935" y="28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86" name="グループ化 285"/>
          <p:cNvGrpSpPr/>
          <p:nvPr/>
        </p:nvGrpSpPr>
        <p:grpSpPr>
          <a:xfrm>
            <a:off x="1155700" y="944480"/>
            <a:ext cx="7267930" cy="10445635"/>
            <a:chOff x="1155700" y="944480"/>
            <a:chExt cx="7267930" cy="10445635"/>
          </a:xfrm>
        </p:grpSpPr>
        <p:sp>
          <p:nvSpPr>
            <p:cNvPr id="287" name="正方形/長方形 286"/>
            <p:cNvSpPr/>
            <p:nvPr/>
          </p:nvSpPr>
          <p:spPr>
            <a:xfrm>
              <a:off x="4162426" y="52896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盛岡市</a:t>
              </a:r>
            </a:p>
          </p:txBody>
        </p:sp>
        <p:sp>
          <p:nvSpPr>
            <p:cNvPr id="288" name="正方形/長方形 287"/>
            <p:cNvSpPr/>
            <p:nvPr/>
          </p:nvSpPr>
          <p:spPr>
            <a:xfrm>
              <a:off x="6573044" y="59633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宮古市</a:t>
              </a:r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2797614" y="84487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北上市</a:t>
              </a: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5201884" y="33019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葛巻町</a:t>
              </a: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3105590" y="991737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奥州市</a:t>
              </a: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2563903" y="320552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八幡平市</a:t>
              </a: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4281779" y="110823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一関市</a:t>
              </a: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7681119" y="70351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山田町</a:t>
              </a:r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7485970" y="390693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田野畑村</a:t>
              </a:r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7120158" y="283813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野田村</a:t>
              </a:r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4281778" y="228972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一戸町</a:t>
              </a:r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5172294" y="19446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九戸村</a:t>
              </a:r>
            </a:p>
          </p:txBody>
        </p:sp>
        <p:sp>
          <p:nvSpPr>
            <p:cNvPr id="299" name="正方形/長方形 298"/>
            <p:cNvSpPr/>
            <p:nvPr/>
          </p:nvSpPr>
          <p:spPr>
            <a:xfrm>
              <a:off x="6510338" y="9444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洋野町</a:t>
              </a:r>
            </a:p>
          </p:txBody>
        </p:sp>
        <p:sp>
          <p:nvSpPr>
            <p:cNvPr id="300" name="正方形/長方形 299"/>
            <p:cNvSpPr/>
            <p:nvPr/>
          </p:nvSpPr>
          <p:spPr>
            <a:xfrm>
              <a:off x="5340350" y="109309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軽米町</a:t>
              </a: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7681119" y="32536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普代村</a:t>
              </a: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6510338" y="43049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岩泉町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7120158" y="745515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大槌町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5839118" y="922941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住田町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3295870" y="106125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平泉町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1155700" y="770572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西和賀町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2671082" y="914963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金ヶ崎町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3429928" y="613499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矢巾町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3146644" y="48268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滝沢村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4162426" y="36410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岩手町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5778517" y="10159656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陸前高田市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3582566" y="150959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二戸市</a:t>
              </a: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2213414" y="550173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雫石町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3582566" y="66246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紫波町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7149526" y="83804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釜石市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5500908" y="788590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遠野市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6299640" y="23091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久慈市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3352801" y="733875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花巻市</a:t>
              </a: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6735763" y="969327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大船渡市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55700" y="234950"/>
            <a:ext cx="7875588" cy="12241213"/>
            <a:chOff x="1155700" y="234950"/>
            <a:chExt cx="7875588" cy="12241213"/>
          </a:xfrm>
        </p:grpSpPr>
        <p:grpSp>
          <p:nvGrpSpPr>
            <p:cNvPr id="15661" name="Group 301"/>
            <p:cNvGrpSpPr>
              <a:grpSpLocks/>
            </p:cNvGrpSpPr>
            <p:nvPr/>
          </p:nvGrpSpPr>
          <p:grpSpPr bwMode="auto">
            <a:xfrm>
              <a:off x="1155700" y="234950"/>
              <a:ext cx="7875588" cy="12241213"/>
              <a:chOff x="728" y="148"/>
              <a:chExt cx="4961" cy="7711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1917" y="2500"/>
                <a:ext cx="1870" cy="1673"/>
              </a:xfrm>
              <a:custGeom>
                <a:avLst/>
                <a:gdLst>
                  <a:gd name="T0" fmla="*/ 1276 w 1871"/>
                  <a:gd name="T1" fmla="*/ 1616 h 1673"/>
                  <a:gd name="T2" fmla="*/ 1134 w 1871"/>
                  <a:gd name="T3" fmla="*/ 1616 h 1673"/>
                  <a:gd name="T4" fmla="*/ 1078 w 1871"/>
                  <a:gd name="T5" fmla="*/ 1559 h 1673"/>
                  <a:gd name="T6" fmla="*/ 993 w 1871"/>
                  <a:gd name="T7" fmla="*/ 1588 h 1673"/>
                  <a:gd name="T8" fmla="*/ 737 w 1871"/>
                  <a:gd name="T9" fmla="*/ 1503 h 1673"/>
                  <a:gd name="T10" fmla="*/ 652 w 1871"/>
                  <a:gd name="T11" fmla="*/ 1361 h 1673"/>
                  <a:gd name="T12" fmla="*/ 482 w 1871"/>
                  <a:gd name="T13" fmla="*/ 1276 h 1673"/>
                  <a:gd name="T14" fmla="*/ 284 w 1871"/>
                  <a:gd name="T15" fmla="*/ 1361 h 1673"/>
                  <a:gd name="T16" fmla="*/ 199 w 1871"/>
                  <a:gd name="T17" fmla="*/ 1304 h 1673"/>
                  <a:gd name="T18" fmla="*/ 170 w 1871"/>
                  <a:gd name="T19" fmla="*/ 1219 h 1673"/>
                  <a:gd name="T20" fmla="*/ 85 w 1871"/>
                  <a:gd name="T21" fmla="*/ 1276 h 1673"/>
                  <a:gd name="T22" fmla="*/ 0 w 1871"/>
                  <a:gd name="T23" fmla="*/ 1219 h 1673"/>
                  <a:gd name="T24" fmla="*/ 57 w 1871"/>
                  <a:gd name="T25" fmla="*/ 1077 h 1673"/>
                  <a:gd name="T26" fmla="*/ 199 w 1871"/>
                  <a:gd name="T27" fmla="*/ 1106 h 1673"/>
                  <a:gd name="T28" fmla="*/ 284 w 1871"/>
                  <a:gd name="T29" fmla="*/ 964 h 1673"/>
                  <a:gd name="T30" fmla="*/ 341 w 1871"/>
                  <a:gd name="T31" fmla="*/ 936 h 1673"/>
                  <a:gd name="T32" fmla="*/ 454 w 1871"/>
                  <a:gd name="T33" fmla="*/ 766 h 1673"/>
                  <a:gd name="T34" fmla="*/ 596 w 1871"/>
                  <a:gd name="T35" fmla="*/ 737 h 1673"/>
                  <a:gd name="T36" fmla="*/ 596 w 1871"/>
                  <a:gd name="T37" fmla="*/ 567 h 1673"/>
                  <a:gd name="T38" fmla="*/ 567 w 1871"/>
                  <a:gd name="T39" fmla="*/ 510 h 1673"/>
                  <a:gd name="T40" fmla="*/ 482 w 1871"/>
                  <a:gd name="T41" fmla="*/ 482 h 1673"/>
                  <a:gd name="T42" fmla="*/ 426 w 1871"/>
                  <a:gd name="T43" fmla="*/ 397 h 1673"/>
                  <a:gd name="T44" fmla="*/ 426 w 1871"/>
                  <a:gd name="T45" fmla="*/ 199 h 1673"/>
                  <a:gd name="T46" fmla="*/ 539 w 1871"/>
                  <a:gd name="T47" fmla="*/ 142 h 1673"/>
                  <a:gd name="T48" fmla="*/ 567 w 1871"/>
                  <a:gd name="T49" fmla="*/ 57 h 1673"/>
                  <a:gd name="T50" fmla="*/ 624 w 1871"/>
                  <a:gd name="T51" fmla="*/ 0 h 1673"/>
                  <a:gd name="T52" fmla="*/ 709 w 1871"/>
                  <a:gd name="T53" fmla="*/ 85 h 1673"/>
                  <a:gd name="T54" fmla="*/ 936 w 1871"/>
                  <a:gd name="T55" fmla="*/ 142 h 1673"/>
                  <a:gd name="T56" fmla="*/ 993 w 1871"/>
                  <a:gd name="T57" fmla="*/ 170 h 1673"/>
                  <a:gd name="T58" fmla="*/ 1049 w 1871"/>
                  <a:gd name="T59" fmla="*/ 312 h 1673"/>
                  <a:gd name="T60" fmla="*/ 1021 w 1871"/>
                  <a:gd name="T61" fmla="*/ 397 h 1673"/>
                  <a:gd name="T62" fmla="*/ 1106 w 1871"/>
                  <a:gd name="T63" fmla="*/ 425 h 1673"/>
                  <a:gd name="T64" fmla="*/ 1191 w 1871"/>
                  <a:gd name="T65" fmla="*/ 397 h 1673"/>
                  <a:gd name="T66" fmla="*/ 1304 w 1871"/>
                  <a:gd name="T67" fmla="*/ 340 h 1673"/>
                  <a:gd name="T68" fmla="*/ 1446 w 1871"/>
                  <a:gd name="T69" fmla="*/ 340 h 1673"/>
                  <a:gd name="T70" fmla="*/ 1531 w 1871"/>
                  <a:gd name="T71" fmla="*/ 369 h 1673"/>
                  <a:gd name="T72" fmla="*/ 1588 w 1871"/>
                  <a:gd name="T73" fmla="*/ 199 h 1673"/>
                  <a:gd name="T74" fmla="*/ 1730 w 1871"/>
                  <a:gd name="T75" fmla="*/ 199 h 1673"/>
                  <a:gd name="T76" fmla="*/ 1786 w 1871"/>
                  <a:gd name="T77" fmla="*/ 340 h 1673"/>
                  <a:gd name="T78" fmla="*/ 1871 w 1871"/>
                  <a:gd name="T79" fmla="*/ 539 h 1673"/>
                  <a:gd name="T80" fmla="*/ 1786 w 1871"/>
                  <a:gd name="T81" fmla="*/ 539 h 1673"/>
                  <a:gd name="T82" fmla="*/ 1616 w 1871"/>
                  <a:gd name="T83" fmla="*/ 737 h 1673"/>
                  <a:gd name="T84" fmla="*/ 1475 w 1871"/>
                  <a:gd name="T85" fmla="*/ 794 h 1673"/>
                  <a:gd name="T86" fmla="*/ 1418 w 1871"/>
                  <a:gd name="T87" fmla="*/ 879 h 1673"/>
                  <a:gd name="T88" fmla="*/ 1446 w 1871"/>
                  <a:gd name="T89" fmla="*/ 1021 h 1673"/>
                  <a:gd name="T90" fmla="*/ 1361 w 1871"/>
                  <a:gd name="T91" fmla="*/ 1191 h 1673"/>
                  <a:gd name="T92" fmla="*/ 1248 w 1871"/>
                  <a:gd name="T93" fmla="*/ 1276 h 1673"/>
                  <a:gd name="T94" fmla="*/ 1248 w 1871"/>
                  <a:gd name="T95" fmla="*/ 1389 h 1673"/>
                  <a:gd name="T96" fmla="*/ 1560 w 1871"/>
                  <a:gd name="T97" fmla="*/ 1616 h 1673"/>
                  <a:gd name="T98" fmla="*/ 1503 w 1871"/>
                  <a:gd name="T99" fmla="*/ 1673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71" h="1673">
                    <a:moveTo>
                      <a:pt x="1446" y="1616"/>
                    </a:moveTo>
                    <a:lnTo>
                      <a:pt x="1276" y="1616"/>
                    </a:lnTo>
                    <a:lnTo>
                      <a:pt x="1219" y="1644"/>
                    </a:lnTo>
                    <a:lnTo>
                      <a:pt x="1134" y="1616"/>
                    </a:lnTo>
                    <a:lnTo>
                      <a:pt x="1078" y="1644"/>
                    </a:lnTo>
                    <a:lnTo>
                      <a:pt x="1078" y="1559"/>
                    </a:lnTo>
                    <a:lnTo>
                      <a:pt x="1021" y="1446"/>
                    </a:lnTo>
                    <a:lnTo>
                      <a:pt x="993" y="1588"/>
                    </a:lnTo>
                    <a:lnTo>
                      <a:pt x="879" y="1474"/>
                    </a:lnTo>
                    <a:lnTo>
                      <a:pt x="737" y="1503"/>
                    </a:lnTo>
                    <a:lnTo>
                      <a:pt x="652" y="1418"/>
                    </a:lnTo>
                    <a:lnTo>
                      <a:pt x="652" y="1361"/>
                    </a:lnTo>
                    <a:lnTo>
                      <a:pt x="567" y="1361"/>
                    </a:lnTo>
                    <a:lnTo>
                      <a:pt x="482" y="1276"/>
                    </a:lnTo>
                    <a:lnTo>
                      <a:pt x="426" y="1333"/>
                    </a:lnTo>
                    <a:lnTo>
                      <a:pt x="284" y="1361"/>
                    </a:lnTo>
                    <a:lnTo>
                      <a:pt x="227" y="1304"/>
                    </a:lnTo>
                    <a:lnTo>
                      <a:pt x="199" y="1304"/>
                    </a:lnTo>
                    <a:lnTo>
                      <a:pt x="199" y="1248"/>
                    </a:lnTo>
                    <a:lnTo>
                      <a:pt x="170" y="1219"/>
                    </a:lnTo>
                    <a:lnTo>
                      <a:pt x="142" y="1276"/>
                    </a:lnTo>
                    <a:lnTo>
                      <a:pt x="85" y="1276"/>
                    </a:lnTo>
                    <a:lnTo>
                      <a:pt x="85" y="1219"/>
                    </a:lnTo>
                    <a:lnTo>
                      <a:pt x="0" y="1219"/>
                    </a:lnTo>
                    <a:lnTo>
                      <a:pt x="85" y="1134"/>
                    </a:lnTo>
                    <a:lnTo>
                      <a:pt x="57" y="1077"/>
                    </a:lnTo>
                    <a:lnTo>
                      <a:pt x="142" y="1049"/>
                    </a:lnTo>
                    <a:lnTo>
                      <a:pt x="199" y="1106"/>
                    </a:lnTo>
                    <a:lnTo>
                      <a:pt x="284" y="1049"/>
                    </a:lnTo>
                    <a:lnTo>
                      <a:pt x="284" y="964"/>
                    </a:lnTo>
                    <a:lnTo>
                      <a:pt x="256" y="907"/>
                    </a:lnTo>
                    <a:lnTo>
                      <a:pt x="341" y="936"/>
                    </a:lnTo>
                    <a:lnTo>
                      <a:pt x="369" y="936"/>
                    </a:lnTo>
                    <a:lnTo>
                      <a:pt x="454" y="766"/>
                    </a:lnTo>
                    <a:lnTo>
                      <a:pt x="539" y="709"/>
                    </a:lnTo>
                    <a:lnTo>
                      <a:pt x="596" y="737"/>
                    </a:lnTo>
                    <a:lnTo>
                      <a:pt x="624" y="681"/>
                    </a:lnTo>
                    <a:lnTo>
                      <a:pt x="596" y="567"/>
                    </a:lnTo>
                    <a:lnTo>
                      <a:pt x="539" y="539"/>
                    </a:lnTo>
                    <a:lnTo>
                      <a:pt x="567" y="510"/>
                    </a:lnTo>
                    <a:lnTo>
                      <a:pt x="539" y="454"/>
                    </a:lnTo>
                    <a:lnTo>
                      <a:pt x="482" y="482"/>
                    </a:lnTo>
                    <a:lnTo>
                      <a:pt x="482" y="397"/>
                    </a:lnTo>
                    <a:lnTo>
                      <a:pt x="426" y="397"/>
                    </a:lnTo>
                    <a:lnTo>
                      <a:pt x="369" y="227"/>
                    </a:lnTo>
                    <a:lnTo>
                      <a:pt x="426" y="199"/>
                    </a:lnTo>
                    <a:lnTo>
                      <a:pt x="482" y="227"/>
                    </a:lnTo>
                    <a:lnTo>
                      <a:pt x="539" y="142"/>
                    </a:lnTo>
                    <a:lnTo>
                      <a:pt x="624" y="114"/>
                    </a:lnTo>
                    <a:lnTo>
                      <a:pt x="567" y="57"/>
                    </a:lnTo>
                    <a:lnTo>
                      <a:pt x="567" y="28"/>
                    </a:lnTo>
                    <a:lnTo>
                      <a:pt x="624" y="0"/>
                    </a:lnTo>
                    <a:lnTo>
                      <a:pt x="681" y="28"/>
                    </a:lnTo>
                    <a:lnTo>
                      <a:pt x="709" y="85"/>
                    </a:lnTo>
                    <a:lnTo>
                      <a:pt x="794" y="114"/>
                    </a:lnTo>
                    <a:lnTo>
                      <a:pt x="936" y="142"/>
                    </a:lnTo>
                    <a:lnTo>
                      <a:pt x="936" y="114"/>
                    </a:lnTo>
                    <a:lnTo>
                      <a:pt x="993" y="170"/>
                    </a:lnTo>
                    <a:lnTo>
                      <a:pt x="993" y="284"/>
                    </a:lnTo>
                    <a:lnTo>
                      <a:pt x="1049" y="312"/>
                    </a:lnTo>
                    <a:lnTo>
                      <a:pt x="1021" y="340"/>
                    </a:lnTo>
                    <a:lnTo>
                      <a:pt x="1021" y="397"/>
                    </a:lnTo>
                    <a:lnTo>
                      <a:pt x="1078" y="397"/>
                    </a:lnTo>
                    <a:lnTo>
                      <a:pt x="1106" y="425"/>
                    </a:lnTo>
                    <a:lnTo>
                      <a:pt x="1191" y="454"/>
                    </a:lnTo>
                    <a:lnTo>
                      <a:pt x="1191" y="397"/>
                    </a:lnTo>
                    <a:lnTo>
                      <a:pt x="1248" y="397"/>
                    </a:lnTo>
                    <a:lnTo>
                      <a:pt x="1304" y="340"/>
                    </a:lnTo>
                    <a:lnTo>
                      <a:pt x="1361" y="369"/>
                    </a:lnTo>
                    <a:lnTo>
                      <a:pt x="1446" y="340"/>
                    </a:lnTo>
                    <a:lnTo>
                      <a:pt x="1503" y="397"/>
                    </a:lnTo>
                    <a:lnTo>
                      <a:pt x="1531" y="369"/>
                    </a:lnTo>
                    <a:lnTo>
                      <a:pt x="1531" y="227"/>
                    </a:lnTo>
                    <a:lnTo>
                      <a:pt x="1588" y="199"/>
                    </a:lnTo>
                    <a:lnTo>
                      <a:pt x="1673" y="255"/>
                    </a:lnTo>
                    <a:lnTo>
                      <a:pt x="1730" y="199"/>
                    </a:lnTo>
                    <a:lnTo>
                      <a:pt x="1786" y="227"/>
                    </a:lnTo>
                    <a:lnTo>
                      <a:pt x="1786" y="340"/>
                    </a:lnTo>
                    <a:lnTo>
                      <a:pt x="1843" y="425"/>
                    </a:lnTo>
                    <a:lnTo>
                      <a:pt x="1871" y="539"/>
                    </a:lnTo>
                    <a:lnTo>
                      <a:pt x="1843" y="567"/>
                    </a:lnTo>
                    <a:lnTo>
                      <a:pt x="1786" y="539"/>
                    </a:lnTo>
                    <a:lnTo>
                      <a:pt x="1673" y="766"/>
                    </a:lnTo>
                    <a:lnTo>
                      <a:pt x="1616" y="737"/>
                    </a:lnTo>
                    <a:lnTo>
                      <a:pt x="1503" y="794"/>
                    </a:lnTo>
                    <a:lnTo>
                      <a:pt x="1475" y="794"/>
                    </a:lnTo>
                    <a:lnTo>
                      <a:pt x="1389" y="851"/>
                    </a:lnTo>
                    <a:lnTo>
                      <a:pt x="1418" y="879"/>
                    </a:lnTo>
                    <a:lnTo>
                      <a:pt x="1389" y="964"/>
                    </a:lnTo>
                    <a:lnTo>
                      <a:pt x="1446" y="1021"/>
                    </a:lnTo>
                    <a:lnTo>
                      <a:pt x="1446" y="1106"/>
                    </a:lnTo>
                    <a:lnTo>
                      <a:pt x="1361" y="1191"/>
                    </a:lnTo>
                    <a:lnTo>
                      <a:pt x="1248" y="1248"/>
                    </a:lnTo>
                    <a:lnTo>
                      <a:pt x="1248" y="1276"/>
                    </a:lnTo>
                    <a:lnTo>
                      <a:pt x="1219" y="1333"/>
                    </a:lnTo>
                    <a:lnTo>
                      <a:pt x="1248" y="1389"/>
                    </a:lnTo>
                    <a:lnTo>
                      <a:pt x="1446" y="1474"/>
                    </a:lnTo>
                    <a:lnTo>
                      <a:pt x="1560" y="1616"/>
                    </a:lnTo>
                    <a:lnTo>
                      <a:pt x="1531" y="1644"/>
                    </a:lnTo>
                    <a:lnTo>
                      <a:pt x="1503" y="1673"/>
                    </a:lnTo>
                    <a:lnTo>
                      <a:pt x="1446" y="161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3137" y="2955"/>
                <a:ext cx="2552" cy="1786"/>
              </a:xfrm>
              <a:custGeom>
                <a:avLst/>
                <a:gdLst>
                  <a:gd name="T0" fmla="*/ 142 w 2552"/>
                  <a:gd name="T1" fmla="*/ 737 h 1786"/>
                  <a:gd name="T2" fmla="*/ 29 w 2552"/>
                  <a:gd name="T3" fmla="*/ 822 h 1786"/>
                  <a:gd name="T4" fmla="*/ 29 w 2552"/>
                  <a:gd name="T5" fmla="*/ 935 h 1786"/>
                  <a:gd name="T6" fmla="*/ 341 w 2552"/>
                  <a:gd name="T7" fmla="*/ 1162 h 1786"/>
                  <a:gd name="T8" fmla="*/ 312 w 2552"/>
                  <a:gd name="T9" fmla="*/ 1275 h 1786"/>
                  <a:gd name="T10" fmla="*/ 511 w 2552"/>
                  <a:gd name="T11" fmla="*/ 1247 h 1786"/>
                  <a:gd name="T12" fmla="*/ 766 w 2552"/>
                  <a:gd name="T13" fmla="*/ 1389 h 1786"/>
                  <a:gd name="T14" fmla="*/ 1163 w 2552"/>
                  <a:gd name="T15" fmla="*/ 1729 h 1786"/>
                  <a:gd name="T16" fmla="*/ 1248 w 2552"/>
                  <a:gd name="T17" fmla="*/ 1729 h 1786"/>
                  <a:gd name="T18" fmla="*/ 1304 w 2552"/>
                  <a:gd name="T19" fmla="*/ 1644 h 1786"/>
                  <a:gd name="T20" fmla="*/ 1304 w 2552"/>
                  <a:gd name="T21" fmla="*/ 1446 h 1786"/>
                  <a:gd name="T22" fmla="*/ 1418 w 2552"/>
                  <a:gd name="T23" fmla="*/ 1389 h 1786"/>
                  <a:gd name="T24" fmla="*/ 1531 w 2552"/>
                  <a:gd name="T25" fmla="*/ 1275 h 1786"/>
                  <a:gd name="T26" fmla="*/ 1701 w 2552"/>
                  <a:gd name="T27" fmla="*/ 1304 h 1786"/>
                  <a:gd name="T28" fmla="*/ 1957 w 2552"/>
                  <a:gd name="T29" fmla="*/ 1275 h 1786"/>
                  <a:gd name="T30" fmla="*/ 2212 w 2552"/>
                  <a:gd name="T31" fmla="*/ 1332 h 1786"/>
                  <a:gd name="T32" fmla="*/ 2268 w 2552"/>
                  <a:gd name="T33" fmla="*/ 1417 h 1786"/>
                  <a:gd name="T34" fmla="*/ 2438 w 2552"/>
                  <a:gd name="T35" fmla="*/ 1417 h 1786"/>
                  <a:gd name="T36" fmla="*/ 2467 w 2552"/>
                  <a:gd name="T37" fmla="*/ 1360 h 1786"/>
                  <a:gd name="T38" fmla="*/ 2552 w 2552"/>
                  <a:gd name="T39" fmla="*/ 1389 h 1786"/>
                  <a:gd name="T40" fmla="*/ 2552 w 2552"/>
                  <a:gd name="T41" fmla="*/ 1275 h 1786"/>
                  <a:gd name="T42" fmla="*/ 2524 w 2552"/>
                  <a:gd name="T43" fmla="*/ 1219 h 1786"/>
                  <a:gd name="T44" fmla="*/ 2410 w 2552"/>
                  <a:gd name="T45" fmla="*/ 1162 h 1786"/>
                  <a:gd name="T46" fmla="*/ 2382 w 2552"/>
                  <a:gd name="T47" fmla="*/ 1049 h 1786"/>
                  <a:gd name="T48" fmla="*/ 2382 w 2552"/>
                  <a:gd name="T49" fmla="*/ 964 h 1786"/>
                  <a:gd name="T50" fmla="*/ 2353 w 2552"/>
                  <a:gd name="T51" fmla="*/ 794 h 1786"/>
                  <a:gd name="T52" fmla="*/ 2098 w 2552"/>
                  <a:gd name="T53" fmla="*/ 1077 h 1786"/>
                  <a:gd name="T54" fmla="*/ 2155 w 2552"/>
                  <a:gd name="T55" fmla="*/ 935 h 1786"/>
                  <a:gd name="T56" fmla="*/ 2155 w 2552"/>
                  <a:gd name="T57" fmla="*/ 879 h 1786"/>
                  <a:gd name="T58" fmla="*/ 2212 w 2552"/>
                  <a:gd name="T59" fmla="*/ 794 h 1786"/>
                  <a:gd name="T60" fmla="*/ 2183 w 2552"/>
                  <a:gd name="T61" fmla="*/ 623 h 1786"/>
                  <a:gd name="T62" fmla="*/ 2212 w 2552"/>
                  <a:gd name="T63" fmla="*/ 453 h 1786"/>
                  <a:gd name="T64" fmla="*/ 2297 w 2552"/>
                  <a:gd name="T65" fmla="*/ 368 h 1786"/>
                  <a:gd name="T66" fmla="*/ 2268 w 2552"/>
                  <a:gd name="T67" fmla="*/ 283 h 1786"/>
                  <a:gd name="T68" fmla="*/ 2240 w 2552"/>
                  <a:gd name="T69" fmla="*/ 198 h 1786"/>
                  <a:gd name="T70" fmla="*/ 2268 w 2552"/>
                  <a:gd name="T71" fmla="*/ 56 h 1786"/>
                  <a:gd name="T72" fmla="*/ 2183 w 2552"/>
                  <a:gd name="T73" fmla="*/ 56 h 1786"/>
                  <a:gd name="T74" fmla="*/ 2098 w 2552"/>
                  <a:gd name="T75" fmla="*/ 85 h 1786"/>
                  <a:gd name="T76" fmla="*/ 1985 w 2552"/>
                  <a:gd name="T77" fmla="*/ 141 h 1786"/>
                  <a:gd name="T78" fmla="*/ 1871 w 2552"/>
                  <a:gd name="T79" fmla="*/ 170 h 1786"/>
                  <a:gd name="T80" fmla="*/ 1957 w 2552"/>
                  <a:gd name="T81" fmla="*/ 255 h 1786"/>
                  <a:gd name="T82" fmla="*/ 1758 w 2552"/>
                  <a:gd name="T83" fmla="*/ 368 h 1786"/>
                  <a:gd name="T84" fmla="*/ 1645 w 2552"/>
                  <a:gd name="T85" fmla="*/ 453 h 1786"/>
                  <a:gd name="T86" fmla="*/ 1503 w 2552"/>
                  <a:gd name="T87" fmla="*/ 425 h 1786"/>
                  <a:gd name="T88" fmla="*/ 1390 w 2552"/>
                  <a:gd name="T89" fmla="*/ 368 h 1786"/>
                  <a:gd name="T90" fmla="*/ 1276 w 2552"/>
                  <a:gd name="T91" fmla="*/ 368 h 1786"/>
                  <a:gd name="T92" fmla="*/ 1106 w 2552"/>
                  <a:gd name="T93" fmla="*/ 340 h 1786"/>
                  <a:gd name="T94" fmla="*/ 908 w 2552"/>
                  <a:gd name="T95" fmla="*/ 538 h 1786"/>
                  <a:gd name="T96" fmla="*/ 766 w 2552"/>
                  <a:gd name="T97" fmla="*/ 510 h 1786"/>
                  <a:gd name="T98" fmla="*/ 511 w 2552"/>
                  <a:gd name="T99" fmla="*/ 567 h 1786"/>
                  <a:gd name="T100" fmla="*/ 426 w 2552"/>
                  <a:gd name="T101" fmla="*/ 680 h 1786"/>
                  <a:gd name="T102" fmla="*/ 227 w 2552"/>
                  <a:gd name="T103" fmla="*/ 652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552" h="1786">
                    <a:moveTo>
                      <a:pt x="227" y="652"/>
                    </a:moveTo>
                    <a:lnTo>
                      <a:pt x="142" y="737"/>
                    </a:lnTo>
                    <a:lnTo>
                      <a:pt x="29" y="794"/>
                    </a:lnTo>
                    <a:lnTo>
                      <a:pt x="29" y="822"/>
                    </a:lnTo>
                    <a:lnTo>
                      <a:pt x="0" y="879"/>
                    </a:lnTo>
                    <a:lnTo>
                      <a:pt x="29" y="935"/>
                    </a:lnTo>
                    <a:lnTo>
                      <a:pt x="227" y="1020"/>
                    </a:lnTo>
                    <a:lnTo>
                      <a:pt x="341" y="1162"/>
                    </a:lnTo>
                    <a:lnTo>
                      <a:pt x="284" y="1219"/>
                    </a:lnTo>
                    <a:lnTo>
                      <a:pt x="312" y="1275"/>
                    </a:lnTo>
                    <a:lnTo>
                      <a:pt x="426" y="1219"/>
                    </a:lnTo>
                    <a:lnTo>
                      <a:pt x="511" y="1247"/>
                    </a:lnTo>
                    <a:lnTo>
                      <a:pt x="624" y="1389"/>
                    </a:lnTo>
                    <a:lnTo>
                      <a:pt x="766" y="1389"/>
                    </a:lnTo>
                    <a:lnTo>
                      <a:pt x="1021" y="1701"/>
                    </a:lnTo>
                    <a:lnTo>
                      <a:pt x="1163" y="1729"/>
                    </a:lnTo>
                    <a:lnTo>
                      <a:pt x="1191" y="1786"/>
                    </a:lnTo>
                    <a:lnTo>
                      <a:pt x="1248" y="1729"/>
                    </a:lnTo>
                    <a:lnTo>
                      <a:pt x="1333" y="1757"/>
                    </a:lnTo>
                    <a:lnTo>
                      <a:pt x="1304" y="1644"/>
                    </a:lnTo>
                    <a:lnTo>
                      <a:pt x="1276" y="1587"/>
                    </a:lnTo>
                    <a:lnTo>
                      <a:pt x="1304" y="1446"/>
                    </a:lnTo>
                    <a:lnTo>
                      <a:pt x="1361" y="1474"/>
                    </a:lnTo>
                    <a:lnTo>
                      <a:pt x="1418" y="1389"/>
                    </a:lnTo>
                    <a:lnTo>
                      <a:pt x="1418" y="1332"/>
                    </a:lnTo>
                    <a:lnTo>
                      <a:pt x="1531" y="1275"/>
                    </a:lnTo>
                    <a:lnTo>
                      <a:pt x="1673" y="1247"/>
                    </a:lnTo>
                    <a:lnTo>
                      <a:pt x="1701" y="1304"/>
                    </a:lnTo>
                    <a:lnTo>
                      <a:pt x="1871" y="1219"/>
                    </a:lnTo>
                    <a:lnTo>
                      <a:pt x="1957" y="1275"/>
                    </a:lnTo>
                    <a:lnTo>
                      <a:pt x="2098" y="1275"/>
                    </a:lnTo>
                    <a:lnTo>
                      <a:pt x="2212" y="1332"/>
                    </a:lnTo>
                    <a:lnTo>
                      <a:pt x="2240" y="1417"/>
                    </a:lnTo>
                    <a:lnTo>
                      <a:pt x="2268" y="1417"/>
                    </a:lnTo>
                    <a:lnTo>
                      <a:pt x="2353" y="1502"/>
                    </a:lnTo>
                    <a:lnTo>
                      <a:pt x="2438" y="1417"/>
                    </a:lnTo>
                    <a:lnTo>
                      <a:pt x="2410" y="1360"/>
                    </a:lnTo>
                    <a:lnTo>
                      <a:pt x="2467" y="1360"/>
                    </a:lnTo>
                    <a:lnTo>
                      <a:pt x="2524" y="1417"/>
                    </a:lnTo>
                    <a:lnTo>
                      <a:pt x="2552" y="1389"/>
                    </a:lnTo>
                    <a:lnTo>
                      <a:pt x="2524" y="1360"/>
                    </a:lnTo>
                    <a:lnTo>
                      <a:pt x="2552" y="1275"/>
                    </a:lnTo>
                    <a:lnTo>
                      <a:pt x="2552" y="1219"/>
                    </a:lnTo>
                    <a:lnTo>
                      <a:pt x="2524" y="1219"/>
                    </a:lnTo>
                    <a:lnTo>
                      <a:pt x="2495" y="1162"/>
                    </a:lnTo>
                    <a:lnTo>
                      <a:pt x="2410" y="1162"/>
                    </a:lnTo>
                    <a:lnTo>
                      <a:pt x="2410" y="1077"/>
                    </a:lnTo>
                    <a:lnTo>
                      <a:pt x="2382" y="1049"/>
                    </a:lnTo>
                    <a:lnTo>
                      <a:pt x="2438" y="992"/>
                    </a:lnTo>
                    <a:lnTo>
                      <a:pt x="2382" y="964"/>
                    </a:lnTo>
                    <a:lnTo>
                      <a:pt x="2410" y="850"/>
                    </a:lnTo>
                    <a:lnTo>
                      <a:pt x="2353" y="794"/>
                    </a:lnTo>
                    <a:lnTo>
                      <a:pt x="2127" y="1134"/>
                    </a:lnTo>
                    <a:lnTo>
                      <a:pt x="2098" y="1077"/>
                    </a:lnTo>
                    <a:lnTo>
                      <a:pt x="2155" y="1020"/>
                    </a:lnTo>
                    <a:lnTo>
                      <a:pt x="2155" y="935"/>
                    </a:lnTo>
                    <a:lnTo>
                      <a:pt x="2183" y="935"/>
                    </a:lnTo>
                    <a:lnTo>
                      <a:pt x="2155" y="879"/>
                    </a:lnTo>
                    <a:lnTo>
                      <a:pt x="2240" y="822"/>
                    </a:lnTo>
                    <a:lnTo>
                      <a:pt x="2212" y="794"/>
                    </a:lnTo>
                    <a:lnTo>
                      <a:pt x="2268" y="623"/>
                    </a:lnTo>
                    <a:lnTo>
                      <a:pt x="2183" y="623"/>
                    </a:lnTo>
                    <a:lnTo>
                      <a:pt x="2268" y="510"/>
                    </a:lnTo>
                    <a:lnTo>
                      <a:pt x="2212" y="453"/>
                    </a:lnTo>
                    <a:lnTo>
                      <a:pt x="2268" y="425"/>
                    </a:lnTo>
                    <a:lnTo>
                      <a:pt x="2297" y="368"/>
                    </a:lnTo>
                    <a:lnTo>
                      <a:pt x="2268" y="368"/>
                    </a:lnTo>
                    <a:lnTo>
                      <a:pt x="2268" y="283"/>
                    </a:lnTo>
                    <a:lnTo>
                      <a:pt x="2325" y="255"/>
                    </a:lnTo>
                    <a:lnTo>
                      <a:pt x="2240" y="198"/>
                    </a:lnTo>
                    <a:lnTo>
                      <a:pt x="2240" y="85"/>
                    </a:lnTo>
                    <a:lnTo>
                      <a:pt x="2268" y="56"/>
                    </a:lnTo>
                    <a:lnTo>
                      <a:pt x="2240" y="0"/>
                    </a:lnTo>
                    <a:lnTo>
                      <a:pt x="2183" y="56"/>
                    </a:lnTo>
                    <a:lnTo>
                      <a:pt x="2098" y="56"/>
                    </a:lnTo>
                    <a:lnTo>
                      <a:pt x="2098" y="85"/>
                    </a:lnTo>
                    <a:lnTo>
                      <a:pt x="1985" y="85"/>
                    </a:lnTo>
                    <a:lnTo>
                      <a:pt x="1985" y="141"/>
                    </a:lnTo>
                    <a:lnTo>
                      <a:pt x="1900" y="141"/>
                    </a:lnTo>
                    <a:lnTo>
                      <a:pt x="1871" y="170"/>
                    </a:lnTo>
                    <a:lnTo>
                      <a:pt x="1957" y="198"/>
                    </a:lnTo>
                    <a:lnTo>
                      <a:pt x="1957" y="255"/>
                    </a:lnTo>
                    <a:lnTo>
                      <a:pt x="1871" y="368"/>
                    </a:lnTo>
                    <a:lnTo>
                      <a:pt x="1758" y="368"/>
                    </a:lnTo>
                    <a:lnTo>
                      <a:pt x="1758" y="425"/>
                    </a:lnTo>
                    <a:lnTo>
                      <a:pt x="1645" y="453"/>
                    </a:lnTo>
                    <a:lnTo>
                      <a:pt x="1588" y="510"/>
                    </a:lnTo>
                    <a:lnTo>
                      <a:pt x="1503" y="425"/>
                    </a:lnTo>
                    <a:lnTo>
                      <a:pt x="1446" y="453"/>
                    </a:lnTo>
                    <a:lnTo>
                      <a:pt x="1390" y="368"/>
                    </a:lnTo>
                    <a:lnTo>
                      <a:pt x="1333" y="397"/>
                    </a:lnTo>
                    <a:lnTo>
                      <a:pt x="1276" y="368"/>
                    </a:lnTo>
                    <a:lnTo>
                      <a:pt x="1219" y="397"/>
                    </a:lnTo>
                    <a:lnTo>
                      <a:pt x="1106" y="340"/>
                    </a:lnTo>
                    <a:lnTo>
                      <a:pt x="993" y="340"/>
                    </a:lnTo>
                    <a:lnTo>
                      <a:pt x="908" y="538"/>
                    </a:lnTo>
                    <a:lnTo>
                      <a:pt x="823" y="538"/>
                    </a:lnTo>
                    <a:lnTo>
                      <a:pt x="766" y="510"/>
                    </a:lnTo>
                    <a:lnTo>
                      <a:pt x="709" y="567"/>
                    </a:lnTo>
                    <a:lnTo>
                      <a:pt x="511" y="567"/>
                    </a:lnTo>
                    <a:lnTo>
                      <a:pt x="426" y="652"/>
                    </a:lnTo>
                    <a:lnTo>
                      <a:pt x="426" y="680"/>
                    </a:lnTo>
                    <a:lnTo>
                      <a:pt x="284" y="708"/>
                    </a:lnTo>
                    <a:lnTo>
                      <a:pt x="227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3307" y="1962"/>
                <a:ext cx="2070" cy="1701"/>
              </a:xfrm>
              <a:custGeom>
                <a:avLst/>
                <a:gdLst>
                  <a:gd name="T0" fmla="*/ 2013 w 2070"/>
                  <a:gd name="T1" fmla="*/ 1049 h 1701"/>
                  <a:gd name="T2" fmla="*/ 1928 w 2070"/>
                  <a:gd name="T3" fmla="*/ 1078 h 1701"/>
                  <a:gd name="T4" fmla="*/ 1815 w 2070"/>
                  <a:gd name="T5" fmla="*/ 1134 h 1701"/>
                  <a:gd name="T6" fmla="*/ 1701 w 2070"/>
                  <a:gd name="T7" fmla="*/ 1163 h 1701"/>
                  <a:gd name="T8" fmla="*/ 1787 w 2070"/>
                  <a:gd name="T9" fmla="*/ 1248 h 1701"/>
                  <a:gd name="T10" fmla="*/ 1588 w 2070"/>
                  <a:gd name="T11" fmla="*/ 1361 h 1701"/>
                  <a:gd name="T12" fmla="*/ 1588 w 2070"/>
                  <a:gd name="T13" fmla="*/ 1418 h 1701"/>
                  <a:gd name="T14" fmla="*/ 1418 w 2070"/>
                  <a:gd name="T15" fmla="*/ 1503 h 1701"/>
                  <a:gd name="T16" fmla="*/ 1276 w 2070"/>
                  <a:gd name="T17" fmla="*/ 1446 h 1701"/>
                  <a:gd name="T18" fmla="*/ 1163 w 2070"/>
                  <a:gd name="T19" fmla="*/ 1390 h 1701"/>
                  <a:gd name="T20" fmla="*/ 1049 w 2070"/>
                  <a:gd name="T21" fmla="*/ 1390 h 1701"/>
                  <a:gd name="T22" fmla="*/ 823 w 2070"/>
                  <a:gd name="T23" fmla="*/ 1333 h 1701"/>
                  <a:gd name="T24" fmla="*/ 653 w 2070"/>
                  <a:gd name="T25" fmla="*/ 1531 h 1701"/>
                  <a:gd name="T26" fmla="*/ 539 w 2070"/>
                  <a:gd name="T27" fmla="*/ 1560 h 1701"/>
                  <a:gd name="T28" fmla="*/ 256 w 2070"/>
                  <a:gd name="T29" fmla="*/ 1645 h 1701"/>
                  <a:gd name="T30" fmla="*/ 114 w 2070"/>
                  <a:gd name="T31" fmla="*/ 1701 h 1701"/>
                  <a:gd name="T32" fmla="*/ 57 w 2070"/>
                  <a:gd name="T33" fmla="*/ 1560 h 1701"/>
                  <a:gd name="T34" fmla="*/ 29 w 2070"/>
                  <a:gd name="T35" fmla="*/ 1418 h 1701"/>
                  <a:gd name="T36" fmla="*/ 86 w 2070"/>
                  <a:gd name="T37" fmla="*/ 1333 h 1701"/>
                  <a:gd name="T38" fmla="*/ 227 w 2070"/>
                  <a:gd name="T39" fmla="*/ 1276 h 1701"/>
                  <a:gd name="T40" fmla="*/ 397 w 2070"/>
                  <a:gd name="T41" fmla="*/ 1078 h 1701"/>
                  <a:gd name="T42" fmla="*/ 482 w 2070"/>
                  <a:gd name="T43" fmla="*/ 1078 h 1701"/>
                  <a:gd name="T44" fmla="*/ 397 w 2070"/>
                  <a:gd name="T45" fmla="*/ 879 h 1701"/>
                  <a:gd name="T46" fmla="*/ 341 w 2070"/>
                  <a:gd name="T47" fmla="*/ 738 h 1701"/>
                  <a:gd name="T48" fmla="*/ 341 w 2070"/>
                  <a:gd name="T49" fmla="*/ 653 h 1701"/>
                  <a:gd name="T50" fmla="*/ 454 w 2070"/>
                  <a:gd name="T51" fmla="*/ 624 h 1701"/>
                  <a:gd name="T52" fmla="*/ 596 w 2070"/>
                  <a:gd name="T53" fmla="*/ 624 h 1701"/>
                  <a:gd name="T54" fmla="*/ 709 w 2070"/>
                  <a:gd name="T55" fmla="*/ 426 h 1701"/>
                  <a:gd name="T56" fmla="*/ 482 w 2070"/>
                  <a:gd name="T57" fmla="*/ 86 h 1701"/>
                  <a:gd name="T58" fmla="*/ 653 w 2070"/>
                  <a:gd name="T59" fmla="*/ 0 h 1701"/>
                  <a:gd name="T60" fmla="*/ 766 w 2070"/>
                  <a:gd name="T61" fmla="*/ 114 h 1701"/>
                  <a:gd name="T62" fmla="*/ 936 w 2070"/>
                  <a:gd name="T63" fmla="*/ 199 h 1701"/>
                  <a:gd name="T64" fmla="*/ 1106 w 2070"/>
                  <a:gd name="T65" fmla="*/ 199 h 1701"/>
                  <a:gd name="T66" fmla="*/ 1191 w 2070"/>
                  <a:gd name="T67" fmla="*/ 171 h 1701"/>
                  <a:gd name="T68" fmla="*/ 1305 w 2070"/>
                  <a:gd name="T69" fmla="*/ 142 h 1701"/>
                  <a:gd name="T70" fmla="*/ 1503 w 2070"/>
                  <a:gd name="T71" fmla="*/ 171 h 1701"/>
                  <a:gd name="T72" fmla="*/ 1418 w 2070"/>
                  <a:gd name="T73" fmla="*/ 227 h 1701"/>
                  <a:gd name="T74" fmla="*/ 1446 w 2070"/>
                  <a:gd name="T75" fmla="*/ 341 h 1701"/>
                  <a:gd name="T76" fmla="*/ 1390 w 2070"/>
                  <a:gd name="T77" fmla="*/ 539 h 1701"/>
                  <a:gd name="T78" fmla="*/ 1361 w 2070"/>
                  <a:gd name="T79" fmla="*/ 709 h 1701"/>
                  <a:gd name="T80" fmla="*/ 1531 w 2070"/>
                  <a:gd name="T81" fmla="*/ 738 h 1701"/>
                  <a:gd name="T82" fmla="*/ 1701 w 2070"/>
                  <a:gd name="T83" fmla="*/ 851 h 1701"/>
                  <a:gd name="T84" fmla="*/ 1758 w 2070"/>
                  <a:gd name="T85" fmla="*/ 879 h 1701"/>
                  <a:gd name="T86" fmla="*/ 1985 w 2070"/>
                  <a:gd name="T87" fmla="*/ 738 h 1701"/>
                  <a:gd name="T88" fmla="*/ 2070 w 2070"/>
                  <a:gd name="T89" fmla="*/ 851 h 1701"/>
                  <a:gd name="T90" fmla="*/ 2070 w 2070"/>
                  <a:gd name="T91" fmla="*/ 993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70" h="1701">
                    <a:moveTo>
                      <a:pt x="2070" y="993"/>
                    </a:moveTo>
                    <a:lnTo>
                      <a:pt x="2013" y="1049"/>
                    </a:lnTo>
                    <a:lnTo>
                      <a:pt x="1928" y="1049"/>
                    </a:lnTo>
                    <a:lnTo>
                      <a:pt x="1928" y="1078"/>
                    </a:lnTo>
                    <a:lnTo>
                      <a:pt x="1815" y="1078"/>
                    </a:lnTo>
                    <a:lnTo>
                      <a:pt x="1815" y="1134"/>
                    </a:lnTo>
                    <a:lnTo>
                      <a:pt x="1730" y="1134"/>
                    </a:lnTo>
                    <a:lnTo>
                      <a:pt x="1701" y="1163"/>
                    </a:lnTo>
                    <a:lnTo>
                      <a:pt x="1787" y="1191"/>
                    </a:lnTo>
                    <a:lnTo>
                      <a:pt x="1787" y="1248"/>
                    </a:lnTo>
                    <a:lnTo>
                      <a:pt x="1701" y="1361"/>
                    </a:lnTo>
                    <a:lnTo>
                      <a:pt x="1588" y="1361"/>
                    </a:lnTo>
                    <a:lnTo>
                      <a:pt x="1588" y="1390"/>
                    </a:lnTo>
                    <a:lnTo>
                      <a:pt x="1588" y="1418"/>
                    </a:lnTo>
                    <a:lnTo>
                      <a:pt x="1475" y="1446"/>
                    </a:lnTo>
                    <a:lnTo>
                      <a:pt x="1418" y="1503"/>
                    </a:lnTo>
                    <a:lnTo>
                      <a:pt x="1333" y="1418"/>
                    </a:lnTo>
                    <a:lnTo>
                      <a:pt x="1276" y="1446"/>
                    </a:lnTo>
                    <a:lnTo>
                      <a:pt x="1220" y="1361"/>
                    </a:lnTo>
                    <a:lnTo>
                      <a:pt x="1163" y="1390"/>
                    </a:lnTo>
                    <a:lnTo>
                      <a:pt x="1106" y="1361"/>
                    </a:lnTo>
                    <a:lnTo>
                      <a:pt x="1049" y="1390"/>
                    </a:lnTo>
                    <a:lnTo>
                      <a:pt x="936" y="1333"/>
                    </a:lnTo>
                    <a:lnTo>
                      <a:pt x="823" y="1333"/>
                    </a:lnTo>
                    <a:lnTo>
                      <a:pt x="738" y="1531"/>
                    </a:lnTo>
                    <a:lnTo>
                      <a:pt x="653" y="1531"/>
                    </a:lnTo>
                    <a:lnTo>
                      <a:pt x="596" y="1503"/>
                    </a:lnTo>
                    <a:lnTo>
                      <a:pt x="539" y="1560"/>
                    </a:lnTo>
                    <a:lnTo>
                      <a:pt x="341" y="1560"/>
                    </a:lnTo>
                    <a:lnTo>
                      <a:pt x="256" y="1645"/>
                    </a:lnTo>
                    <a:lnTo>
                      <a:pt x="256" y="1673"/>
                    </a:lnTo>
                    <a:lnTo>
                      <a:pt x="114" y="1701"/>
                    </a:lnTo>
                    <a:lnTo>
                      <a:pt x="57" y="1645"/>
                    </a:lnTo>
                    <a:lnTo>
                      <a:pt x="57" y="1560"/>
                    </a:lnTo>
                    <a:lnTo>
                      <a:pt x="0" y="1503"/>
                    </a:lnTo>
                    <a:lnTo>
                      <a:pt x="29" y="1418"/>
                    </a:lnTo>
                    <a:lnTo>
                      <a:pt x="0" y="1390"/>
                    </a:lnTo>
                    <a:lnTo>
                      <a:pt x="86" y="1333"/>
                    </a:lnTo>
                    <a:lnTo>
                      <a:pt x="114" y="1333"/>
                    </a:lnTo>
                    <a:lnTo>
                      <a:pt x="227" y="1276"/>
                    </a:lnTo>
                    <a:lnTo>
                      <a:pt x="284" y="1305"/>
                    </a:lnTo>
                    <a:lnTo>
                      <a:pt x="397" y="1078"/>
                    </a:lnTo>
                    <a:lnTo>
                      <a:pt x="454" y="1106"/>
                    </a:lnTo>
                    <a:lnTo>
                      <a:pt x="482" y="1078"/>
                    </a:lnTo>
                    <a:lnTo>
                      <a:pt x="454" y="964"/>
                    </a:lnTo>
                    <a:lnTo>
                      <a:pt x="397" y="879"/>
                    </a:lnTo>
                    <a:lnTo>
                      <a:pt x="397" y="766"/>
                    </a:lnTo>
                    <a:lnTo>
                      <a:pt x="341" y="738"/>
                    </a:lnTo>
                    <a:lnTo>
                      <a:pt x="312" y="681"/>
                    </a:lnTo>
                    <a:lnTo>
                      <a:pt x="341" y="653"/>
                    </a:lnTo>
                    <a:lnTo>
                      <a:pt x="397" y="653"/>
                    </a:lnTo>
                    <a:lnTo>
                      <a:pt x="454" y="624"/>
                    </a:lnTo>
                    <a:lnTo>
                      <a:pt x="539" y="653"/>
                    </a:lnTo>
                    <a:lnTo>
                      <a:pt x="596" y="624"/>
                    </a:lnTo>
                    <a:lnTo>
                      <a:pt x="596" y="539"/>
                    </a:lnTo>
                    <a:lnTo>
                      <a:pt x="709" y="426"/>
                    </a:lnTo>
                    <a:lnTo>
                      <a:pt x="539" y="114"/>
                    </a:lnTo>
                    <a:lnTo>
                      <a:pt x="482" y="86"/>
                    </a:lnTo>
                    <a:lnTo>
                      <a:pt x="482" y="0"/>
                    </a:lnTo>
                    <a:lnTo>
                      <a:pt x="653" y="0"/>
                    </a:lnTo>
                    <a:lnTo>
                      <a:pt x="709" y="114"/>
                    </a:lnTo>
                    <a:lnTo>
                      <a:pt x="766" y="114"/>
                    </a:lnTo>
                    <a:lnTo>
                      <a:pt x="879" y="142"/>
                    </a:lnTo>
                    <a:lnTo>
                      <a:pt x="936" y="199"/>
                    </a:lnTo>
                    <a:lnTo>
                      <a:pt x="1049" y="114"/>
                    </a:lnTo>
                    <a:lnTo>
                      <a:pt x="1106" y="199"/>
                    </a:lnTo>
                    <a:lnTo>
                      <a:pt x="1134" y="171"/>
                    </a:lnTo>
                    <a:lnTo>
                      <a:pt x="1191" y="171"/>
                    </a:lnTo>
                    <a:lnTo>
                      <a:pt x="1276" y="57"/>
                    </a:lnTo>
                    <a:lnTo>
                      <a:pt x="1305" y="142"/>
                    </a:lnTo>
                    <a:lnTo>
                      <a:pt x="1446" y="86"/>
                    </a:lnTo>
                    <a:lnTo>
                      <a:pt x="1503" y="171"/>
                    </a:lnTo>
                    <a:lnTo>
                      <a:pt x="1446" y="171"/>
                    </a:lnTo>
                    <a:lnTo>
                      <a:pt x="1418" y="227"/>
                    </a:lnTo>
                    <a:lnTo>
                      <a:pt x="1446" y="256"/>
                    </a:lnTo>
                    <a:lnTo>
                      <a:pt x="1446" y="341"/>
                    </a:lnTo>
                    <a:lnTo>
                      <a:pt x="1390" y="426"/>
                    </a:lnTo>
                    <a:lnTo>
                      <a:pt x="1390" y="539"/>
                    </a:lnTo>
                    <a:lnTo>
                      <a:pt x="1305" y="681"/>
                    </a:lnTo>
                    <a:lnTo>
                      <a:pt x="1361" y="709"/>
                    </a:lnTo>
                    <a:lnTo>
                      <a:pt x="1531" y="681"/>
                    </a:lnTo>
                    <a:lnTo>
                      <a:pt x="1531" y="738"/>
                    </a:lnTo>
                    <a:lnTo>
                      <a:pt x="1588" y="794"/>
                    </a:lnTo>
                    <a:lnTo>
                      <a:pt x="1701" y="851"/>
                    </a:lnTo>
                    <a:lnTo>
                      <a:pt x="1730" y="823"/>
                    </a:lnTo>
                    <a:lnTo>
                      <a:pt x="1758" y="879"/>
                    </a:lnTo>
                    <a:lnTo>
                      <a:pt x="1872" y="823"/>
                    </a:lnTo>
                    <a:lnTo>
                      <a:pt x="1985" y="738"/>
                    </a:lnTo>
                    <a:lnTo>
                      <a:pt x="2042" y="738"/>
                    </a:lnTo>
                    <a:lnTo>
                      <a:pt x="2070" y="851"/>
                    </a:lnTo>
                    <a:lnTo>
                      <a:pt x="2042" y="908"/>
                    </a:lnTo>
                    <a:lnTo>
                      <a:pt x="2070" y="9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4612" y="2218"/>
                <a:ext cx="708" cy="623"/>
              </a:xfrm>
              <a:custGeom>
                <a:avLst/>
                <a:gdLst>
                  <a:gd name="T0" fmla="*/ 680 w 708"/>
                  <a:gd name="T1" fmla="*/ 482 h 623"/>
                  <a:gd name="T2" fmla="*/ 567 w 708"/>
                  <a:gd name="T3" fmla="*/ 567 h 623"/>
                  <a:gd name="T4" fmla="*/ 453 w 708"/>
                  <a:gd name="T5" fmla="*/ 623 h 623"/>
                  <a:gd name="T6" fmla="*/ 425 w 708"/>
                  <a:gd name="T7" fmla="*/ 567 h 623"/>
                  <a:gd name="T8" fmla="*/ 396 w 708"/>
                  <a:gd name="T9" fmla="*/ 595 h 623"/>
                  <a:gd name="T10" fmla="*/ 283 w 708"/>
                  <a:gd name="T11" fmla="*/ 538 h 623"/>
                  <a:gd name="T12" fmla="*/ 226 w 708"/>
                  <a:gd name="T13" fmla="*/ 482 h 623"/>
                  <a:gd name="T14" fmla="*/ 226 w 708"/>
                  <a:gd name="T15" fmla="*/ 425 h 623"/>
                  <a:gd name="T16" fmla="*/ 56 w 708"/>
                  <a:gd name="T17" fmla="*/ 453 h 623"/>
                  <a:gd name="T18" fmla="*/ 0 w 708"/>
                  <a:gd name="T19" fmla="*/ 425 h 623"/>
                  <a:gd name="T20" fmla="*/ 85 w 708"/>
                  <a:gd name="T21" fmla="*/ 283 h 623"/>
                  <a:gd name="T22" fmla="*/ 85 w 708"/>
                  <a:gd name="T23" fmla="*/ 170 h 623"/>
                  <a:gd name="T24" fmla="*/ 141 w 708"/>
                  <a:gd name="T25" fmla="*/ 85 h 623"/>
                  <a:gd name="T26" fmla="*/ 198 w 708"/>
                  <a:gd name="T27" fmla="*/ 113 h 623"/>
                  <a:gd name="T28" fmla="*/ 255 w 708"/>
                  <a:gd name="T29" fmla="*/ 85 h 623"/>
                  <a:gd name="T30" fmla="*/ 368 w 708"/>
                  <a:gd name="T31" fmla="*/ 85 h 623"/>
                  <a:gd name="T32" fmla="*/ 396 w 708"/>
                  <a:gd name="T33" fmla="*/ 141 h 623"/>
                  <a:gd name="T34" fmla="*/ 453 w 708"/>
                  <a:gd name="T35" fmla="*/ 113 h 623"/>
                  <a:gd name="T36" fmla="*/ 510 w 708"/>
                  <a:gd name="T37" fmla="*/ 56 h 623"/>
                  <a:gd name="T38" fmla="*/ 567 w 708"/>
                  <a:gd name="T39" fmla="*/ 85 h 623"/>
                  <a:gd name="T40" fmla="*/ 595 w 708"/>
                  <a:gd name="T41" fmla="*/ 28 h 623"/>
                  <a:gd name="T42" fmla="*/ 652 w 708"/>
                  <a:gd name="T43" fmla="*/ 0 h 623"/>
                  <a:gd name="T44" fmla="*/ 652 w 708"/>
                  <a:gd name="T45" fmla="*/ 141 h 623"/>
                  <a:gd name="T46" fmla="*/ 708 w 708"/>
                  <a:gd name="T47" fmla="*/ 198 h 623"/>
                  <a:gd name="T48" fmla="*/ 708 w 708"/>
                  <a:gd name="T49" fmla="*/ 226 h 623"/>
                  <a:gd name="T50" fmla="*/ 623 w 708"/>
                  <a:gd name="T51" fmla="*/ 226 h 623"/>
                  <a:gd name="T52" fmla="*/ 595 w 708"/>
                  <a:gd name="T53" fmla="*/ 368 h 623"/>
                  <a:gd name="T54" fmla="*/ 652 w 708"/>
                  <a:gd name="T55" fmla="*/ 368 h 623"/>
                  <a:gd name="T56" fmla="*/ 680 w 708"/>
                  <a:gd name="T57" fmla="*/ 48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08" h="623">
                    <a:moveTo>
                      <a:pt x="680" y="482"/>
                    </a:moveTo>
                    <a:lnTo>
                      <a:pt x="567" y="567"/>
                    </a:lnTo>
                    <a:lnTo>
                      <a:pt x="453" y="623"/>
                    </a:lnTo>
                    <a:lnTo>
                      <a:pt x="425" y="567"/>
                    </a:lnTo>
                    <a:lnTo>
                      <a:pt x="396" y="595"/>
                    </a:lnTo>
                    <a:lnTo>
                      <a:pt x="283" y="538"/>
                    </a:lnTo>
                    <a:lnTo>
                      <a:pt x="226" y="482"/>
                    </a:lnTo>
                    <a:lnTo>
                      <a:pt x="226" y="425"/>
                    </a:lnTo>
                    <a:lnTo>
                      <a:pt x="56" y="453"/>
                    </a:lnTo>
                    <a:lnTo>
                      <a:pt x="0" y="425"/>
                    </a:lnTo>
                    <a:lnTo>
                      <a:pt x="85" y="283"/>
                    </a:lnTo>
                    <a:lnTo>
                      <a:pt x="85" y="170"/>
                    </a:lnTo>
                    <a:lnTo>
                      <a:pt x="141" y="85"/>
                    </a:lnTo>
                    <a:lnTo>
                      <a:pt x="198" y="113"/>
                    </a:lnTo>
                    <a:lnTo>
                      <a:pt x="255" y="85"/>
                    </a:lnTo>
                    <a:lnTo>
                      <a:pt x="368" y="85"/>
                    </a:lnTo>
                    <a:lnTo>
                      <a:pt x="396" y="141"/>
                    </a:lnTo>
                    <a:lnTo>
                      <a:pt x="453" y="113"/>
                    </a:lnTo>
                    <a:lnTo>
                      <a:pt x="510" y="56"/>
                    </a:lnTo>
                    <a:lnTo>
                      <a:pt x="567" y="85"/>
                    </a:lnTo>
                    <a:lnTo>
                      <a:pt x="595" y="28"/>
                    </a:lnTo>
                    <a:lnTo>
                      <a:pt x="652" y="0"/>
                    </a:lnTo>
                    <a:lnTo>
                      <a:pt x="652" y="141"/>
                    </a:lnTo>
                    <a:lnTo>
                      <a:pt x="708" y="198"/>
                    </a:lnTo>
                    <a:lnTo>
                      <a:pt x="708" y="226"/>
                    </a:lnTo>
                    <a:lnTo>
                      <a:pt x="623" y="226"/>
                    </a:lnTo>
                    <a:lnTo>
                      <a:pt x="595" y="368"/>
                    </a:lnTo>
                    <a:lnTo>
                      <a:pt x="652" y="368"/>
                    </a:lnTo>
                    <a:lnTo>
                      <a:pt x="680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4725" y="1934"/>
                <a:ext cx="539" cy="425"/>
              </a:xfrm>
              <a:custGeom>
                <a:avLst/>
                <a:gdLst>
                  <a:gd name="T0" fmla="*/ 198 w 539"/>
                  <a:gd name="T1" fmla="*/ 0 h 425"/>
                  <a:gd name="T2" fmla="*/ 142 w 539"/>
                  <a:gd name="T3" fmla="*/ 57 h 425"/>
                  <a:gd name="T4" fmla="*/ 142 w 539"/>
                  <a:gd name="T5" fmla="*/ 114 h 425"/>
                  <a:gd name="T6" fmla="*/ 85 w 539"/>
                  <a:gd name="T7" fmla="*/ 199 h 425"/>
                  <a:gd name="T8" fmla="*/ 28 w 539"/>
                  <a:gd name="T9" fmla="*/ 199 h 425"/>
                  <a:gd name="T10" fmla="*/ 0 w 539"/>
                  <a:gd name="T11" fmla="*/ 255 h 425"/>
                  <a:gd name="T12" fmla="*/ 28 w 539"/>
                  <a:gd name="T13" fmla="*/ 284 h 425"/>
                  <a:gd name="T14" fmla="*/ 28 w 539"/>
                  <a:gd name="T15" fmla="*/ 369 h 425"/>
                  <a:gd name="T16" fmla="*/ 85 w 539"/>
                  <a:gd name="T17" fmla="*/ 397 h 425"/>
                  <a:gd name="T18" fmla="*/ 142 w 539"/>
                  <a:gd name="T19" fmla="*/ 369 h 425"/>
                  <a:gd name="T20" fmla="*/ 255 w 539"/>
                  <a:gd name="T21" fmla="*/ 369 h 425"/>
                  <a:gd name="T22" fmla="*/ 283 w 539"/>
                  <a:gd name="T23" fmla="*/ 425 h 425"/>
                  <a:gd name="T24" fmla="*/ 340 w 539"/>
                  <a:gd name="T25" fmla="*/ 397 h 425"/>
                  <a:gd name="T26" fmla="*/ 397 w 539"/>
                  <a:gd name="T27" fmla="*/ 340 h 425"/>
                  <a:gd name="T28" fmla="*/ 454 w 539"/>
                  <a:gd name="T29" fmla="*/ 369 h 425"/>
                  <a:gd name="T30" fmla="*/ 482 w 539"/>
                  <a:gd name="T31" fmla="*/ 312 h 425"/>
                  <a:gd name="T32" fmla="*/ 539 w 539"/>
                  <a:gd name="T33" fmla="*/ 284 h 425"/>
                  <a:gd name="T34" fmla="*/ 510 w 539"/>
                  <a:gd name="T35" fmla="*/ 227 h 425"/>
                  <a:gd name="T36" fmla="*/ 397 w 539"/>
                  <a:gd name="T37" fmla="*/ 199 h 425"/>
                  <a:gd name="T38" fmla="*/ 312 w 539"/>
                  <a:gd name="T39" fmla="*/ 57 h 425"/>
                  <a:gd name="T40" fmla="*/ 198 w 539"/>
                  <a:gd name="T41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425">
                    <a:moveTo>
                      <a:pt x="198" y="0"/>
                    </a:moveTo>
                    <a:lnTo>
                      <a:pt x="142" y="57"/>
                    </a:lnTo>
                    <a:lnTo>
                      <a:pt x="142" y="114"/>
                    </a:lnTo>
                    <a:lnTo>
                      <a:pt x="85" y="199"/>
                    </a:lnTo>
                    <a:lnTo>
                      <a:pt x="28" y="199"/>
                    </a:lnTo>
                    <a:lnTo>
                      <a:pt x="0" y="255"/>
                    </a:lnTo>
                    <a:lnTo>
                      <a:pt x="28" y="284"/>
                    </a:lnTo>
                    <a:lnTo>
                      <a:pt x="28" y="369"/>
                    </a:lnTo>
                    <a:lnTo>
                      <a:pt x="85" y="397"/>
                    </a:lnTo>
                    <a:lnTo>
                      <a:pt x="142" y="369"/>
                    </a:lnTo>
                    <a:lnTo>
                      <a:pt x="255" y="369"/>
                    </a:lnTo>
                    <a:lnTo>
                      <a:pt x="283" y="425"/>
                    </a:lnTo>
                    <a:lnTo>
                      <a:pt x="340" y="397"/>
                    </a:lnTo>
                    <a:lnTo>
                      <a:pt x="397" y="340"/>
                    </a:lnTo>
                    <a:lnTo>
                      <a:pt x="454" y="369"/>
                    </a:lnTo>
                    <a:lnTo>
                      <a:pt x="482" y="312"/>
                    </a:lnTo>
                    <a:lnTo>
                      <a:pt x="539" y="284"/>
                    </a:lnTo>
                    <a:lnTo>
                      <a:pt x="510" y="227"/>
                    </a:lnTo>
                    <a:lnTo>
                      <a:pt x="397" y="199"/>
                    </a:lnTo>
                    <a:lnTo>
                      <a:pt x="312" y="57"/>
                    </a:lnTo>
                    <a:lnTo>
                      <a:pt x="19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4527" y="1566"/>
                <a:ext cx="396" cy="567"/>
              </a:xfrm>
              <a:custGeom>
                <a:avLst/>
                <a:gdLst>
                  <a:gd name="T0" fmla="*/ 56 w 396"/>
                  <a:gd name="T1" fmla="*/ 453 h 567"/>
                  <a:gd name="T2" fmla="*/ 85 w 396"/>
                  <a:gd name="T3" fmla="*/ 538 h 567"/>
                  <a:gd name="T4" fmla="*/ 226 w 396"/>
                  <a:gd name="T5" fmla="*/ 482 h 567"/>
                  <a:gd name="T6" fmla="*/ 283 w 396"/>
                  <a:gd name="T7" fmla="*/ 567 h 567"/>
                  <a:gd name="T8" fmla="*/ 340 w 396"/>
                  <a:gd name="T9" fmla="*/ 482 h 567"/>
                  <a:gd name="T10" fmla="*/ 340 w 396"/>
                  <a:gd name="T11" fmla="*/ 425 h 567"/>
                  <a:gd name="T12" fmla="*/ 396 w 396"/>
                  <a:gd name="T13" fmla="*/ 368 h 567"/>
                  <a:gd name="T14" fmla="*/ 340 w 396"/>
                  <a:gd name="T15" fmla="*/ 255 h 567"/>
                  <a:gd name="T16" fmla="*/ 311 w 396"/>
                  <a:gd name="T17" fmla="*/ 141 h 567"/>
                  <a:gd name="T18" fmla="*/ 311 w 396"/>
                  <a:gd name="T19" fmla="*/ 85 h 567"/>
                  <a:gd name="T20" fmla="*/ 368 w 396"/>
                  <a:gd name="T21" fmla="*/ 0 h 567"/>
                  <a:gd name="T22" fmla="*/ 283 w 396"/>
                  <a:gd name="T23" fmla="*/ 0 h 567"/>
                  <a:gd name="T24" fmla="*/ 255 w 396"/>
                  <a:gd name="T25" fmla="*/ 113 h 567"/>
                  <a:gd name="T26" fmla="*/ 170 w 396"/>
                  <a:gd name="T27" fmla="*/ 56 h 567"/>
                  <a:gd name="T28" fmla="*/ 141 w 396"/>
                  <a:gd name="T29" fmla="*/ 141 h 567"/>
                  <a:gd name="T30" fmla="*/ 113 w 396"/>
                  <a:gd name="T31" fmla="*/ 85 h 567"/>
                  <a:gd name="T32" fmla="*/ 28 w 396"/>
                  <a:gd name="T33" fmla="*/ 170 h 567"/>
                  <a:gd name="T34" fmla="*/ 0 w 396"/>
                  <a:gd name="T35" fmla="*/ 255 h 567"/>
                  <a:gd name="T36" fmla="*/ 0 w 396"/>
                  <a:gd name="T37" fmla="*/ 368 h 567"/>
                  <a:gd name="T38" fmla="*/ 56 w 396"/>
                  <a:gd name="T39" fmla="*/ 425 h 567"/>
                  <a:gd name="T40" fmla="*/ 56 w 396"/>
                  <a:gd name="T41" fmla="*/ 45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6" h="567">
                    <a:moveTo>
                      <a:pt x="56" y="453"/>
                    </a:moveTo>
                    <a:lnTo>
                      <a:pt x="85" y="538"/>
                    </a:lnTo>
                    <a:lnTo>
                      <a:pt x="226" y="482"/>
                    </a:lnTo>
                    <a:lnTo>
                      <a:pt x="283" y="567"/>
                    </a:lnTo>
                    <a:lnTo>
                      <a:pt x="340" y="482"/>
                    </a:lnTo>
                    <a:lnTo>
                      <a:pt x="340" y="425"/>
                    </a:lnTo>
                    <a:lnTo>
                      <a:pt x="396" y="368"/>
                    </a:lnTo>
                    <a:lnTo>
                      <a:pt x="340" y="255"/>
                    </a:lnTo>
                    <a:lnTo>
                      <a:pt x="311" y="141"/>
                    </a:lnTo>
                    <a:lnTo>
                      <a:pt x="311" y="85"/>
                    </a:lnTo>
                    <a:lnTo>
                      <a:pt x="368" y="0"/>
                    </a:lnTo>
                    <a:lnTo>
                      <a:pt x="283" y="0"/>
                    </a:lnTo>
                    <a:lnTo>
                      <a:pt x="255" y="113"/>
                    </a:lnTo>
                    <a:lnTo>
                      <a:pt x="170" y="56"/>
                    </a:lnTo>
                    <a:lnTo>
                      <a:pt x="141" y="141"/>
                    </a:lnTo>
                    <a:lnTo>
                      <a:pt x="113" y="85"/>
                    </a:lnTo>
                    <a:lnTo>
                      <a:pt x="28" y="170"/>
                    </a:lnTo>
                    <a:lnTo>
                      <a:pt x="0" y="255"/>
                    </a:lnTo>
                    <a:lnTo>
                      <a:pt x="0" y="368"/>
                    </a:lnTo>
                    <a:lnTo>
                      <a:pt x="56" y="425"/>
                    </a:lnTo>
                    <a:lnTo>
                      <a:pt x="56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3534" y="828"/>
                <a:ext cx="1474" cy="1333"/>
              </a:xfrm>
              <a:custGeom>
                <a:avLst/>
                <a:gdLst>
                  <a:gd name="T0" fmla="*/ 255 w 1474"/>
                  <a:gd name="T1" fmla="*/ 1134 h 1333"/>
                  <a:gd name="T2" fmla="*/ 426 w 1474"/>
                  <a:gd name="T3" fmla="*/ 1134 h 1333"/>
                  <a:gd name="T4" fmla="*/ 482 w 1474"/>
                  <a:gd name="T5" fmla="*/ 1248 h 1333"/>
                  <a:gd name="T6" fmla="*/ 539 w 1474"/>
                  <a:gd name="T7" fmla="*/ 1248 h 1333"/>
                  <a:gd name="T8" fmla="*/ 652 w 1474"/>
                  <a:gd name="T9" fmla="*/ 1276 h 1333"/>
                  <a:gd name="T10" fmla="*/ 709 w 1474"/>
                  <a:gd name="T11" fmla="*/ 1333 h 1333"/>
                  <a:gd name="T12" fmla="*/ 822 w 1474"/>
                  <a:gd name="T13" fmla="*/ 1248 h 1333"/>
                  <a:gd name="T14" fmla="*/ 879 w 1474"/>
                  <a:gd name="T15" fmla="*/ 1333 h 1333"/>
                  <a:gd name="T16" fmla="*/ 907 w 1474"/>
                  <a:gd name="T17" fmla="*/ 1305 h 1333"/>
                  <a:gd name="T18" fmla="*/ 964 w 1474"/>
                  <a:gd name="T19" fmla="*/ 1305 h 1333"/>
                  <a:gd name="T20" fmla="*/ 1049 w 1474"/>
                  <a:gd name="T21" fmla="*/ 1191 h 1333"/>
                  <a:gd name="T22" fmla="*/ 1049 w 1474"/>
                  <a:gd name="T23" fmla="*/ 1163 h 1333"/>
                  <a:gd name="T24" fmla="*/ 993 w 1474"/>
                  <a:gd name="T25" fmla="*/ 1106 h 1333"/>
                  <a:gd name="T26" fmla="*/ 993 w 1474"/>
                  <a:gd name="T27" fmla="*/ 993 h 1333"/>
                  <a:gd name="T28" fmla="*/ 1021 w 1474"/>
                  <a:gd name="T29" fmla="*/ 908 h 1333"/>
                  <a:gd name="T30" fmla="*/ 1106 w 1474"/>
                  <a:gd name="T31" fmla="*/ 823 h 1333"/>
                  <a:gd name="T32" fmla="*/ 1134 w 1474"/>
                  <a:gd name="T33" fmla="*/ 879 h 1333"/>
                  <a:gd name="T34" fmla="*/ 1163 w 1474"/>
                  <a:gd name="T35" fmla="*/ 794 h 1333"/>
                  <a:gd name="T36" fmla="*/ 1248 w 1474"/>
                  <a:gd name="T37" fmla="*/ 851 h 1333"/>
                  <a:gd name="T38" fmla="*/ 1276 w 1474"/>
                  <a:gd name="T39" fmla="*/ 738 h 1333"/>
                  <a:gd name="T40" fmla="*/ 1361 w 1474"/>
                  <a:gd name="T41" fmla="*/ 738 h 1333"/>
                  <a:gd name="T42" fmla="*/ 1389 w 1474"/>
                  <a:gd name="T43" fmla="*/ 766 h 1333"/>
                  <a:gd name="T44" fmla="*/ 1446 w 1474"/>
                  <a:gd name="T45" fmla="*/ 766 h 1333"/>
                  <a:gd name="T46" fmla="*/ 1474 w 1474"/>
                  <a:gd name="T47" fmla="*/ 709 h 1333"/>
                  <a:gd name="T48" fmla="*/ 1418 w 1474"/>
                  <a:gd name="T49" fmla="*/ 596 h 1333"/>
                  <a:gd name="T50" fmla="*/ 1333 w 1474"/>
                  <a:gd name="T51" fmla="*/ 539 h 1333"/>
                  <a:gd name="T52" fmla="*/ 1219 w 1474"/>
                  <a:gd name="T53" fmla="*/ 511 h 1333"/>
                  <a:gd name="T54" fmla="*/ 1248 w 1474"/>
                  <a:gd name="T55" fmla="*/ 454 h 1333"/>
                  <a:gd name="T56" fmla="*/ 1191 w 1474"/>
                  <a:gd name="T57" fmla="*/ 426 h 1333"/>
                  <a:gd name="T58" fmla="*/ 1248 w 1474"/>
                  <a:gd name="T59" fmla="*/ 341 h 1333"/>
                  <a:gd name="T60" fmla="*/ 1333 w 1474"/>
                  <a:gd name="T61" fmla="*/ 341 h 1333"/>
                  <a:gd name="T62" fmla="*/ 1219 w 1474"/>
                  <a:gd name="T63" fmla="*/ 0 h 1333"/>
                  <a:gd name="T64" fmla="*/ 1106 w 1474"/>
                  <a:gd name="T65" fmla="*/ 114 h 1333"/>
                  <a:gd name="T66" fmla="*/ 993 w 1474"/>
                  <a:gd name="T67" fmla="*/ 114 h 1333"/>
                  <a:gd name="T68" fmla="*/ 936 w 1474"/>
                  <a:gd name="T69" fmla="*/ 227 h 1333"/>
                  <a:gd name="T70" fmla="*/ 766 w 1474"/>
                  <a:gd name="T71" fmla="*/ 256 h 1333"/>
                  <a:gd name="T72" fmla="*/ 794 w 1474"/>
                  <a:gd name="T73" fmla="*/ 369 h 1333"/>
                  <a:gd name="T74" fmla="*/ 681 w 1474"/>
                  <a:gd name="T75" fmla="*/ 397 h 1333"/>
                  <a:gd name="T76" fmla="*/ 454 w 1474"/>
                  <a:gd name="T77" fmla="*/ 284 h 1333"/>
                  <a:gd name="T78" fmla="*/ 340 w 1474"/>
                  <a:gd name="T79" fmla="*/ 312 h 1333"/>
                  <a:gd name="T80" fmla="*/ 312 w 1474"/>
                  <a:gd name="T81" fmla="*/ 312 h 1333"/>
                  <a:gd name="T82" fmla="*/ 284 w 1474"/>
                  <a:gd name="T83" fmla="*/ 312 h 1333"/>
                  <a:gd name="T84" fmla="*/ 227 w 1474"/>
                  <a:gd name="T85" fmla="*/ 284 h 1333"/>
                  <a:gd name="T86" fmla="*/ 199 w 1474"/>
                  <a:gd name="T87" fmla="*/ 341 h 1333"/>
                  <a:gd name="T88" fmla="*/ 170 w 1474"/>
                  <a:gd name="T89" fmla="*/ 397 h 1333"/>
                  <a:gd name="T90" fmla="*/ 114 w 1474"/>
                  <a:gd name="T91" fmla="*/ 397 h 1333"/>
                  <a:gd name="T92" fmla="*/ 114 w 1474"/>
                  <a:gd name="T93" fmla="*/ 482 h 1333"/>
                  <a:gd name="T94" fmla="*/ 57 w 1474"/>
                  <a:gd name="T95" fmla="*/ 709 h 1333"/>
                  <a:gd name="T96" fmla="*/ 0 w 1474"/>
                  <a:gd name="T97" fmla="*/ 766 h 1333"/>
                  <a:gd name="T98" fmla="*/ 29 w 1474"/>
                  <a:gd name="T99" fmla="*/ 879 h 1333"/>
                  <a:gd name="T100" fmla="*/ 85 w 1474"/>
                  <a:gd name="T101" fmla="*/ 879 h 1333"/>
                  <a:gd name="T102" fmla="*/ 85 w 1474"/>
                  <a:gd name="T103" fmla="*/ 936 h 1333"/>
                  <a:gd name="T104" fmla="*/ 142 w 1474"/>
                  <a:gd name="T105" fmla="*/ 1021 h 1333"/>
                  <a:gd name="T106" fmla="*/ 199 w 1474"/>
                  <a:gd name="T107" fmla="*/ 993 h 1333"/>
                  <a:gd name="T108" fmla="*/ 255 w 1474"/>
                  <a:gd name="T109" fmla="*/ 1021 h 1333"/>
                  <a:gd name="T110" fmla="*/ 255 w 1474"/>
                  <a:gd name="T111" fmla="*/ 1134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74" h="1333">
                    <a:moveTo>
                      <a:pt x="255" y="1134"/>
                    </a:moveTo>
                    <a:lnTo>
                      <a:pt x="426" y="1134"/>
                    </a:lnTo>
                    <a:lnTo>
                      <a:pt x="482" y="1248"/>
                    </a:lnTo>
                    <a:lnTo>
                      <a:pt x="539" y="1248"/>
                    </a:lnTo>
                    <a:lnTo>
                      <a:pt x="652" y="1276"/>
                    </a:lnTo>
                    <a:lnTo>
                      <a:pt x="709" y="1333"/>
                    </a:lnTo>
                    <a:lnTo>
                      <a:pt x="822" y="1248"/>
                    </a:lnTo>
                    <a:lnTo>
                      <a:pt x="879" y="1333"/>
                    </a:lnTo>
                    <a:lnTo>
                      <a:pt x="907" y="1305"/>
                    </a:lnTo>
                    <a:lnTo>
                      <a:pt x="964" y="1305"/>
                    </a:lnTo>
                    <a:lnTo>
                      <a:pt x="1049" y="1191"/>
                    </a:lnTo>
                    <a:lnTo>
                      <a:pt x="1049" y="1163"/>
                    </a:lnTo>
                    <a:lnTo>
                      <a:pt x="993" y="1106"/>
                    </a:lnTo>
                    <a:lnTo>
                      <a:pt x="993" y="993"/>
                    </a:lnTo>
                    <a:lnTo>
                      <a:pt x="1021" y="908"/>
                    </a:lnTo>
                    <a:lnTo>
                      <a:pt x="1106" y="823"/>
                    </a:lnTo>
                    <a:lnTo>
                      <a:pt x="1134" y="879"/>
                    </a:lnTo>
                    <a:lnTo>
                      <a:pt x="1163" y="794"/>
                    </a:lnTo>
                    <a:lnTo>
                      <a:pt x="1248" y="851"/>
                    </a:lnTo>
                    <a:lnTo>
                      <a:pt x="1276" y="738"/>
                    </a:lnTo>
                    <a:lnTo>
                      <a:pt x="1361" y="738"/>
                    </a:lnTo>
                    <a:lnTo>
                      <a:pt x="1389" y="766"/>
                    </a:lnTo>
                    <a:lnTo>
                      <a:pt x="1446" y="766"/>
                    </a:lnTo>
                    <a:lnTo>
                      <a:pt x="1474" y="709"/>
                    </a:lnTo>
                    <a:lnTo>
                      <a:pt x="1418" y="596"/>
                    </a:lnTo>
                    <a:lnTo>
                      <a:pt x="1333" y="539"/>
                    </a:lnTo>
                    <a:lnTo>
                      <a:pt x="1219" y="511"/>
                    </a:lnTo>
                    <a:lnTo>
                      <a:pt x="1248" y="454"/>
                    </a:lnTo>
                    <a:lnTo>
                      <a:pt x="1191" y="426"/>
                    </a:lnTo>
                    <a:lnTo>
                      <a:pt x="1248" y="341"/>
                    </a:lnTo>
                    <a:lnTo>
                      <a:pt x="1333" y="341"/>
                    </a:lnTo>
                    <a:lnTo>
                      <a:pt x="1219" y="0"/>
                    </a:lnTo>
                    <a:lnTo>
                      <a:pt x="1106" y="114"/>
                    </a:lnTo>
                    <a:lnTo>
                      <a:pt x="993" y="114"/>
                    </a:lnTo>
                    <a:lnTo>
                      <a:pt x="936" y="227"/>
                    </a:lnTo>
                    <a:lnTo>
                      <a:pt x="766" y="256"/>
                    </a:lnTo>
                    <a:lnTo>
                      <a:pt x="794" y="369"/>
                    </a:lnTo>
                    <a:lnTo>
                      <a:pt x="681" y="397"/>
                    </a:lnTo>
                    <a:lnTo>
                      <a:pt x="454" y="284"/>
                    </a:lnTo>
                    <a:lnTo>
                      <a:pt x="340" y="312"/>
                    </a:lnTo>
                    <a:lnTo>
                      <a:pt x="312" y="312"/>
                    </a:lnTo>
                    <a:lnTo>
                      <a:pt x="284" y="312"/>
                    </a:lnTo>
                    <a:lnTo>
                      <a:pt x="227" y="284"/>
                    </a:lnTo>
                    <a:lnTo>
                      <a:pt x="199" y="341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482"/>
                    </a:lnTo>
                    <a:lnTo>
                      <a:pt x="57" y="709"/>
                    </a:lnTo>
                    <a:lnTo>
                      <a:pt x="0" y="766"/>
                    </a:lnTo>
                    <a:lnTo>
                      <a:pt x="29" y="879"/>
                    </a:lnTo>
                    <a:lnTo>
                      <a:pt x="85" y="879"/>
                    </a:lnTo>
                    <a:lnTo>
                      <a:pt x="85" y="936"/>
                    </a:lnTo>
                    <a:lnTo>
                      <a:pt x="142" y="1021"/>
                    </a:lnTo>
                    <a:lnTo>
                      <a:pt x="199" y="993"/>
                    </a:lnTo>
                    <a:lnTo>
                      <a:pt x="255" y="1021"/>
                    </a:lnTo>
                    <a:lnTo>
                      <a:pt x="255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3931" y="148"/>
                <a:ext cx="822" cy="1077"/>
              </a:xfrm>
              <a:custGeom>
                <a:avLst/>
                <a:gdLst>
                  <a:gd name="T0" fmla="*/ 822 w 822"/>
                  <a:gd name="T1" fmla="*/ 680 h 1077"/>
                  <a:gd name="T2" fmla="*/ 709 w 822"/>
                  <a:gd name="T3" fmla="*/ 794 h 1077"/>
                  <a:gd name="T4" fmla="*/ 596 w 822"/>
                  <a:gd name="T5" fmla="*/ 794 h 1077"/>
                  <a:gd name="T6" fmla="*/ 539 w 822"/>
                  <a:gd name="T7" fmla="*/ 907 h 1077"/>
                  <a:gd name="T8" fmla="*/ 369 w 822"/>
                  <a:gd name="T9" fmla="*/ 936 h 1077"/>
                  <a:gd name="T10" fmla="*/ 397 w 822"/>
                  <a:gd name="T11" fmla="*/ 1049 h 1077"/>
                  <a:gd name="T12" fmla="*/ 284 w 822"/>
                  <a:gd name="T13" fmla="*/ 1077 h 1077"/>
                  <a:gd name="T14" fmla="*/ 57 w 822"/>
                  <a:gd name="T15" fmla="*/ 964 h 1077"/>
                  <a:gd name="T16" fmla="*/ 170 w 822"/>
                  <a:gd name="T17" fmla="*/ 936 h 1077"/>
                  <a:gd name="T18" fmla="*/ 142 w 822"/>
                  <a:gd name="T19" fmla="*/ 822 h 1077"/>
                  <a:gd name="T20" fmla="*/ 85 w 822"/>
                  <a:gd name="T21" fmla="*/ 794 h 1077"/>
                  <a:gd name="T22" fmla="*/ 57 w 822"/>
                  <a:gd name="T23" fmla="*/ 737 h 1077"/>
                  <a:gd name="T24" fmla="*/ 85 w 822"/>
                  <a:gd name="T25" fmla="*/ 709 h 1077"/>
                  <a:gd name="T26" fmla="*/ 29 w 822"/>
                  <a:gd name="T27" fmla="*/ 680 h 1077"/>
                  <a:gd name="T28" fmla="*/ 29 w 822"/>
                  <a:gd name="T29" fmla="*/ 652 h 1077"/>
                  <a:gd name="T30" fmla="*/ 57 w 822"/>
                  <a:gd name="T31" fmla="*/ 624 h 1077"/>
                  <a:gd name="T32" fmla="*/ 0 w 822"/>
                  <a:gd name="T33" fmla="*/ 595 h 1077"/>
                  <a:gd name="T34" fmla="*/ 0 w 822"/>
                  <a:gd name="T35" fmla="*/ 567 h 1077"/>
                  <a:gd name="T36" fmla="*/ 57 w 822"/>
                  <a:gd name="T37" fmla="*/ 539 h 1077"/>
                  <a:gd name="T38" fmla="*/ 29 w 822"/>
                  <a:gd name="T39" fmla="*/ 482 h 1077"/>
                  <a:gd name="T40" fmla="*/ 114 w 822"/>
                  <a:gd name="T41" fmla="*/ 454 h 1077"/>
                  <a:gd name="T42" fmla="*/ 142 w 822"/>
                  <a:gd name="T43" fmla="*/ 425 h 1077"/>
                  <a:gd name="T44" fmla="*/ 57 w 822"/>
                  <a:gd name="T45" fmla="*/ 397 h 1077"/>
                  <a:gd name="T46" fmla="*/ 29 w 822"/>
                  <a:gd name="T47" fmla="*/ 340 h 1077"/>
                  <a:gd name="T48" fmla="*/ 57 w 822"/>
                  <a:gd name="T49" fmla="*/ 284 h 1077"/>
                  <a:gd name="T50" fmla="*/ 29 w 822"/>
                  <a:gd name="T51" fmla="*/ 227 h 1077"/>
                  <a:gd name="T52" fmla="*/ 85 w 822"/>
                  <a:gd name="T53" fmla="*/ 142 h 1077"/>
                  <a:gd name="T54" fmla="*/ 142 w 822"/>
                  <a:gd name="T55" fmla="*/ 142 h 1077"/>
                  <a:gd name="T56" fmla="*/ 284 w 822"/>
                  <a:gd name="T57" fmla="*/ 85 h 1077"/>
                  <a:gd name="T58" fmla="*/ 369 w 822"/>
                  <a:gd name="T59" fmla="*/ 0 h 1077"/>
                  <a:gd name="T60" fmla="*/ 482 w 822"/>
                  <a:gd name="T61" fmla="*/ 114 h 1077"/>
                  <a:gd name="T62" fmla="*/ 539 w 822"/>
                  <a:gd name="T63" fmla="*/ 114 h 1077"/>
                  <a:gd name="T64" fmla="*/ 567 w 822"/>
                  <a:gd name="T65" fmla="*/ 255 h 1077"/>
                  <a:gd name="T66" fmla="*/ 624 w 822"/>
                  <a:gd name="T67" fmla="*/ 340 h 1077"/>
                  <a:gd name="T68" fmla="*/ 652 w 822"/>
                  <a:gd name="T69" fmla="*/ 425 h 1077"/>
                  <a:gd name="T70" fmla="*/ 709 w 822"/>
                  <a:gd name="T71" fmla="*/ 454 h 1077"/>
                  <a:gd name="T72" fmla="*/ 709 w 822"/>
                  <a:gd name="T73" fmla="*/ 539 h 1077"/>
                  <a:gd name="T74" fmla="*/ 794 w 822"/>
                  <a:gd name="T75" fmla="*/ 624 h 1077"/>
                  <a:gd name="T76" fmla="*/ 822 w 822"/>
                  <a:gd name="T77" fmla="*/ 68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2" h="1077">
                    <a:moveTo>
                      <a:pt x="822" y="680"/>
                    </a:moveTo>
                    <a:lnTo>
                      <a:pt x="709" y="794"/>
                    </a:lnTo>
                    <a:lnTo>
                      <a:pt x="596" y="794"/>
                    </a:lnTo>
                    <a:lnTo>
                      <a:pt x="539" y="907"/>
                    </a:lnTo>
                    <a:lnTo>
                      <a:pt x="369" y="936"/>
                    </a:lnTo>
                    <a:lnTo>
                      <a:pt x="397" y="1049"/>
                    </a:lnTo>
                    <a:lnTo>
                      <a:pt x="284" y="1077"/>
                    </a:lnTo>
                    <a:lnTo>
                      <a:pt x="57" y="964"/>
                    </a:lnTo>
                    <a:lnTo>
                      <a:pt x="170" y="936"/>
                    </a:lnTo>
                    <a:lnTo>
                      <a:pt x="142" y="822"/>
                    </a:lnTo>
                    <a:lnTo>
                      <a:pt x="85" y="794"/>
                    </a:lnTo>
                    <a:lnTo>
                      <a:pt x="57" y="737"/>
                    </a:lnTo>
                    <a:lnTo>
                      <a:pt x="85" y="709"/>
                    </a:lnTo>
                    <a:lnTo>
                      <a:pt x="29" y="680"/>
                    </a:lnTo>
                    <a:lnTo>
                      <a:pt x="29" y="652"/>
                    </a:lnTo>
                    <a:lnTo>
                      <a:pt x="57" y="624"/>
                    </a:lnTo>
                    <a:lnTo>
                      <a:pt x="0" y="595"/>
                    </a:lnTo>
                    <a:lnTo>
                      <a:pt x="0" y="567"/>
                    </a:lnTo>
                    <a:lnTo>
                      <a:pt x="57" y="539"/>
                    </a:lnTo>
                    <a:lnTo>
                      <a:pt x="29" y="482"/>
                    </a:lnTo>
                    <a:lnTo>
                      <a:pt x="114" y="454"/>
                    </a:lnTo>
                    <a:lnTo>
                      <a:pt x="142" y="425"/>
                    </a:lnTo>
                    <a:lnTo>
                      <a:pt x="57" y="397"/>
                    </a:lnTo>
                    <a:lnTo>
                      <a:pt x="29" y="340"/>
                    </a:lnTo>
                    <a:lnTo>
                      <a:pt x="57" y="284"/>
                    </a:lnTo>
                    <a:lnTo>
                      <a:pt x="29" y="227"/>
                    </a:lnTo>
                    <a:lnTo>
                      <a:pt x="85" y="142"/>
                    </a:lnTo>
                    <a:lnTo>
                      <a:pt x="142" y="142"/>
                    </a:lnTo>
                    <a:lnTo>
                      <a:pt x="284" y="85"/>
                    </a:lnTo>
                    <a:lnTo>
                      <a:pt x="369" y="0"/>
                    </a:lnTo>
                    <a:lnTo>
                      <a:pt x="482" y="114"/>
                    </a:lnTo>
                    <a:lnTo>
                      <a:pt x="539" y="114"/>
                    </a:lnTo>
                    <a:lnTo>
                      <a:pt x="567" y="255"/>
                    </a:lnTo>
                    <a:lnTo>
                      <a:pt x="624" y="340"/>
                    </a:lnTo>
                    <a:lnTo>
                      <a:pt x="652" y="425"/>
                    </a:lnTo>
                    <a:lnTo>
                      <a:pt x="709" y="454"/>
                    </a:lnTo>
                    <a:lnTo>
                      <a:pt x="709" y="539"/>
                    </a:lnTo>
                    <a:lnTo>
                      <a:pt x="794" y="624"/>
                    </a:lnTo>
                    <a:lnTo>
                      <a:pt x="822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1408" y="1055"/>
                <a:ext cx="1134" cy="1871"/>
              </a:xfrm>
              <a:custGeom>
                <a:avLst/>
                <a:gdLst>
                  <a:gd name="T0" fmla="*/ 879 w 1134"/>
                  <a:gd name="T1" fmla="*/ 1673 h 1871"/>
                  <a:gd name="T2" fmla="*/ 936 w 1134"/>
                  <a:gd name="T3" fmla="*/ 1645 h 1871"/>
                  <a:gd name="T4" fmla="*/ 992 w 1134"/>
                  <a:gd name="T5" fmla="*/ 1673 h 1871"/>
                  <a:gd name="T6" fmla="*/ 1049 w 1134"/>
                  <a:gd name="T7" fmla="*/ 1588 h 1871"/>
                  <a:gd name="T8" fmla="*/ 1134 w 1134"/>
                  <a:gd name="T9" fmla="*/ 1560 h 1871"/>
                  <a:gd name="T10" fmla="*/ 1077 w 1134"/>
                  <a:gd name="T11" fmla="*/ 1503 h 1871"/>
                  <a:gd name="T12" fmla="*/ 1077 w 1134"/>
                  <a:gd name="T13" fmla="*/ 1474 h 1871"/>
                  <a:gd name="T14" fmla="*/ 1049 w 1134"/>
                  <a:gd name="T15" fmla="*/ 1389 h 1871"/>
                  <a:gd name="T16" fmla="*/ 992 w 1134"/>
                  <a:gd name="T17" fmla="*/ 1389 h 1871"/>
                  <a:gd name="T18" fmla="*/ 992 w 1134"/>
                  <a:gd name="T19" fmla="*/ 1333 h 1871"/>
                  <a:gd name="T20" fmla="*/ 1049 w 1134"/>
                  <a:gd name="T21" fmla="*/ 1276 h 1871"/>
                  <a:gd name="T22" fmla="*/ 992 w 1134"/>
                  <a:gd name="T23" fmla="*/ 1134 h 1871"/>
                  <a:gd name="T24" fmla="*/ 964 w 1134"/>
                  <a:gd name="T25" fmla="*/ 1021 h 1871"/>
                  <a:gd name="T26" fmla="*/ 992 w 1134"/>
                  <a:gd name="T27" fmla="*/ 936 h 1871"/>
                  <a:gd name="T28" fmla="*/ 1077 w 1134"/>
                  <a:gd name="T29" fmla="*/ 907 h 1871"/>
                  <a:gd name="T30" fmla="*/ 1049 w 1134"/>
                  <a:gd name="T31" fmla="*/ 851 h 1871"/>
                  <a:gd name="T32" fmla="*/ 1106 w 1134"/>
                  <a:gd name="T33" fmla="*/ 766 h 1871"/>
                  <a:gd name="T34" fmla="*/ 1106 w 1134"/>
                  <a:gd name="T35" fmla="*/ 737 h 1871"/>
                  <a:gd name="T36" fmla="*/ 1077 w 1134"/>
                  <a:gd name="T37" fmla="*/ 681 h 1871"/>
                  <a:gd name="T38" fmla="*/ 992 w 1134"/>
                  <a:gd name="T39" fmla="*/ 681 h 1871"/>
                  <a:gd name="T40" fmla="*/ 992 w 1134"/>
                  <a:gd name="T41" fmla="*/ 624 h 1871"/>
                  <a:gd name="T42" fmla="*/ 907 w 1134"/>
                  <a:gd name="T43" fmla="*/ 567 h 1871"/>
                  <a:gd name="T44" fmla="*/ 907 w 1134"/>
                  <a:gd name="T45" fmla="*/ 511 h 1871"/>
                  <a:gd name="T46" fmla="*/ 766 w 1134"/>
                  <a:gd name="T47" fmla="*/ 511 h 1871"/>
                  <a:gd name="T48" fmla="*/ 624 w 1134"/>
                  <a:gd name="T49" fmla="*/ 369 h 1871"/>
                  <a:gd name="T50" fmla="*/ 652 w 1134"/>
                  <a:gd name="T51" fmla="*/ 312 h 1871"/>
                  <a:gd name="T52" fmla="*/ 624 w 1134"/>
                  <a:gd name="T53" fmla="*/ 114 h 1871"/>
                  <a:gd name="T54" fmla="*/ 454 w 1134"/>
                  <a:gd name="T55" fmla="*/ 142 h 1871"/>
                  <a:gd name="T56" fmla="*/ 397 w 1134"/>
                  <a:gd name="T57" fmla="*/ 0 h 1871"/>
                  <a:gd name="T58" fmla="*/ 312 w 1134"/>
                  <a:gd name="T59" fmla="*/ 0 h 1871"/>
                  <a:gd name="T60" fmla="*/ 340 w 1134"/>
                  <a:gd name="T61" fmla="*/ 85 h 1871"/>
                  <a:gd name="T62" fmla="*/ 199 w 1134"/>
                  <a:gd name="T63" fmla="*/ 114 h 1871"/>
                  <a:gd name="T64" fmla="*/ 142 w 1134"/>
                  <a:gd name="T65" fmla="*/ 255 h 1871"/>
                  <a:gd name="T66" fmla="*/ 28 w 1134"/>
                  <a:gd name="T67" fmla="*/ 340 h 1871"/>
                  <a:gd name="T68" fmla="*/ 85 w 1134"/>
                  <a:gd name="T69" fmla="*/ 397 h 1871"/>
                  <a:gd name="T70" fmla="*/ 113 w 1134"/>
                  <a:gd name="T71" fmla="*/ 397 h 1871"/>
                  <a:gd name="T72" fmla="*/ 142 w 1134"/>
                  <a:gd name="T73" fmla="*/ 426 h 1871"/>
                  <a:gd name="T74" fmla="*/ 57 w 1134"/>
                  <a:gd name="T75" fmla="*/ 539 h 1871"/>
                  <a:gd name="T76" fmla="*/ 85 w 1134"/>
                  <a:gd name="T77" fmla="*/ 596 h 1871"/>
                  <a:gd name="T78" fmla="*/ 142 w 1134"/>
                  <a:gd name="T79" fmla="*/ 624 h 1871"/>
                  <a:gd name="T80" fmla="*/ 113 w 1134"/>
                  <a:gd name="T81" fmla="*/ 709 h 1871"/>
                  <a:gd name="T82" fmla="*/ 0 w 1134"/>
                  <a:gd name="T83" fmla="*/ 794 h 1871"/>
                  <a:gd name="T84" fmla="*/ 28 w 1134"/>
                  <a:gd name="T85" fmla="*/ 964 h 1871"/>
                  <a:gd name="T86" fmla="*/ 0 w 1134"/>
                  <a:gd name="T87" fmla="*/ 1276 h 1871"/>
                  <a:gd name="T88" fmla="*/ 57 w 1134"/>
                  <a:gd name="T89" fmla="*/ 1361 h 1871"/>
                  <a:gd name="T90" fmla="*/ 28 w 1134"/>
                  <a:gd name="T91" fmla="*/ 1389 h 1871"/>
                  <a:gd name="T92" fmla="*/ 57 w 1134"/>
                  <a:gd name="T93" fmla="*/ 1446 h 1871"/>
                  <a:gd name="T94" fmla="*/ 28 w 1134"/>
                  <a:gd name="T95" fmla="*/ 1503 h 1871"/>
                  <a:gd name="T96" fmla="*/ 85 w 1134"/>
                  <a:gd name="T97" fmla="*/ 1531 h 1871"/>
                  <a:gd name="T98" fmla="*/ 57 w 1134"/>
                  <a:gd name="T99" fmla="*/ 1588 h 1871"/>
                  <a:gd name="T100" fmla="*/ 113 w 1134"/>
                  <a:gd name="T101" fmla="*/ 1645 h 1871"/>
                  <a:gd name="T102" fmla="*/ 113 w 1134"/>
                  <a:gd name="T103" fmla="*/ 1701 h 1871"/>
                  <a:gd name="T104" fmla="*/ 170 w 1134"/>
                  <a:gd name="T105" fmla="*/ 1843 h 1871"/>
                  <a:gd name="T106" fmla="*/ 255 w 1134"/>
                  <a:gd name="T107" fmla="*/ 1815 h 1871"/>
                  <a:gd name="T108" fmla="*/ 312 w 1134"/>
                  <a:gd name="T109" fmla="*/ 1871 h 1871"/>
                  <a:gd name="T110" fmla="*/ 397 w 1134"/>
                  <a:gd name="T111" fmla="*/ 1815 h 1871"/>
                  <a:gd name="T112" fmla="*/ 482 w 1134"/>
                  <a:gd name="T113" fmla="*/ 1843 h 1871"/>
                  <a:gd name="T114" fmla="*/ 510 w 1134"/>
                  <a:gd name="T115" fmla="*/ 1843 h 1871"/>
                  <a:gd name="T116" fmla="*/ 539 w 1134"/>
                  <a:gd name="T117" fmla="*/ 1786 h 1871"/>
                  <a:gd name="T118" fmla="*/ 737 w 1134"/>
                  <a:gd name="T119" fmla="*/ 1730 h 1871"/>
                  <a:gd name="T120" fmla="*/ 822 w 1134"/>
                  <a:gd name="T121" fmla="*/ 1758 h 1871"/>
                  <a:gd name="T122" fmla="*/ 822 w 1134"/>
                  <a:gd name="T123" fmla="*/ 1730 h 1871"/>
                  <a:gd name="T124" fmla="*/ 879 w 1134"/>
                  <a:gd name="T125" fmla="*/ 1673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34" h="1871">
                    <a:moveTo>
                      <a:pt x="879" y="1673"/>
                    </a:moveTo>
                    <a:lnTo>
                      <a:pt x="936" y="1645"/>
                    </a:lnTo>
                    <a:lnTo>
                      <a:pt x="992" y="1673"/>
                    </a:lnTo>
                    <a:lnTo>
                      <a:pt x="1049" y="1588"/>
                    </a:lnTo>
                    <a:lnTo>
                      <a:pt x="1134" y="1560"/>
                    </a:lnTo>
                    <a:lnTo>
                      <a:pt x="1077" y="1503"/>
                    </a:lnTo>
                    <a:lnTo>
                      <a:pt x="1077" y="1474"/>
                    </a:lnTo>
                    <a:lnTo>
                      <a:pt x="1049" y="1389"/>
                    </a:lnTo>
                    <a:lnTo>
                      <a:pt x="992" y="1389"/>
                    </a:lnTo>
                    <a:lnTo>
                      <a:pt x="992" y="1333"/>
                    </a:lnTo>
                    <a:lnTo>
                      <a:pt x="1049" y="1276"/>
                    </a:lnTo>
                    <a:lnTo>
                      <a:pt x="992" y="1134"/>
                    </a:lnTo>
                    <a:lnTo>
                      <a:pt x="964" y="1021"/>
                    </a:lnTo>
                    <a:lnTo>
                      <a:pt x="992" y="936"/>
                    </a:lnTo>
                    <a:lnTo>
                      <a:pt x="1077" y="907"/>
                    </a:lnTo>
                    <a:lnTo>
                      <a:pt x="1049" y="851"/>
                    </a:lnTo>
                    <a:lnTo>
                      <a:pt x="1106" y="766"/>
                    </a:lnTo>
                    <a:lnTo>
                      <a:pt x="1106" y="737"/>
                    </a:lnTo>
                    <a:lnTo>
                      <a:pt x="1077" y="681"/>
                    </a:lnTo>
                    <a:lnTo>
                      <a:pt x="992" y="681"/>
                    </a:lnTo>
                    <a:lnTo>
                      <a:pt x="992" y="624"/>
                    </a:lnTo>
                    <a:lnTo>
                      <a:pt x="907" y="567"/>
                    </a:lnTo>
                    <a:lnTo>
                      <a:pt x="907" y="511"/>
                    </a:lnTo>
                    <a:lnTo>
                      <a:pt x="766" y="511"/>
                    </a:lnTo>
                    <a:lnTo>
                      <a:pt x="624" y="369"/>
                    </a:lnTo>
                    <a:lnTo>
                      <a:pt x="652" y="312"/>
                    </a:lnTo>
                    <a:lnTo>
                      <a:pt x="624" y="114"/>
                    </a:lnTo>
                    <a:lnTo>
                      <a:pt x="454" y="142"/>
                    </a:lnTo>
                    <a:lnTo>
                      <a:pt x="397" y="0"/>
                    </a:lnTo>
                    <a:lnTo>
                      <a:pt x="312" y="0"/>
                    </a:lnTo>
                    <a:lnTo>
                      <a:pt x="340" y="85"/>
                    </a:lnTo>
                    <a:lnTo>
                      <a:pt x="199" y="114"/>
                    </a:lnTo>
                    <a:lnTo>
                      <a:pt x="142" y="255"/>
                    </a:lnTo>
                    <a:lnTo>
                      <a:pt x="28" y="340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142" y="426"/>
                    </a:lnTo>
                    <a:lnTo>
                      <a:pt x="57" y="539"/>
                    </a:lnTo>
                    <a:lnTo>
                      <a:pt x="85" y="596"/>
                    </a:lnTo>
                    <a:lnTo>
                      <a:pt x="142" y="624"/>
                    </a:lnTo>
                    <a:lnTo>
                      <a:pt x="113" y="709"/>
                    </a:lnTo>
                    <a:lnTo>
                      <a:pt x="0" y="794"/>
                    </a:lnTo>
                    <a:lnTo>
                      <a:pt x="28" y="964"/>
                    </a:lnTo>
                    <a:lnTo>
                      <a:pt x="0" y="1276"/>
                    </a:lnTo>
                    <a:lnTo>
                      <a:pt x="57" y="1361"/>
                    </a:lnTo>
                    <a:lnTo>
                      <a:pt x="28" y="1389"/>
                    </a:lnTo>
                    <a:lnTo>
                      <a:pt x="57" y="1446"/>
                    </a:lnTo>
                    <a:lnTo>
                      <a:pt x="28" y="1503"/>
                    </a:lnTo>
                    <a:lnTo>
                      <a:pt x="85" y="1531"/>
                    </a:lnTo>
                    <a:lnTo>
                      <a:pt x="57" y="1588"/>
                    </a:lnTo>
                    <a:lnTo>
                      <a:pt x="113" y="1645"/>
                    </a:lnTo>
                    <a:lnTo>
                      <a:pt x="113" y="1701"/>
                    </a:lnTo>
                    <a:lnTo>
                      <a:pt x="170" y="1843"/>
                    </a:lnTo>
                    <a:lnTo>
                      <a:pt x="255" y="1815"/>
                    </a:lnTo>
                    <a:lnTo>
                      <a:pt x="312" y="1871"/>
                    </a:lnTo>
                    <a:lnTo>
                      <a:pt x="397" y="1815"/>
                    </a:lnTo>
                    <a:lnTo>
                      <a:pt x="482" y="1843"/>
                    </a:lnTo>
                    <a:lnTo>
                      <a:pt x="510" y="1843"/>
                    </a:lnTo>
                    <a:lnTo>
                      <a:pt x="539" y="1786"/>
                    </a:lnTo>
                    <a:lnTo>
                      <a:pt x="737" y="1730"/>
                    </a:lnTo>
                    <a:lnTo>
                      <a:pt x="822" y="1758"/>
                    </a:lnTo>
                    <a:lnTo>
                      <a:pt x="822" y="1730"/>
                    </a:lnTo>
                    <a:lnTo>
                      <a:pt x="879" y="167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2372" y="1821"/>
                <a:ext cx="1077" cy="1134"/>
              </a:xfrm>
              <a:custGeom>
                <a:avLst/>
                <a:gdLst>
                  <a:gd name="T0" fmla="*/ 142 w 1077"/>
                  <a:gd name="T1" fmla="*/ 0 h 1134"/>
                  <a:gd name="T2" fmla="*/ 85 w 1077"/>
                  <a:gd name="T3" fmla="*/ 85 h 1134"/>
                  <a:gd name="T4" fmla="*/ 113 w 1077"/>
                  <a:gd name="T5" fmla="*/ 141 h 1134"/>
                  <a:gd name="T6" fmla="*/ 28 w 1077"/>
                  <a:gd name="T7" fmla="*/ 170 h 1134"/>
                  <a:gd name="T8" fmla="*/ 0 w 1077"/>
                  <a:gd name="T9" fmla="*/ 255 h 1134"/>
                  <a:gd name="T10" fmla="*/ 28 w 1077"/>
                  <a:gd name="T11" fmla="*/ 368 h 1134"/>
                  <a:gd name="T12" fmla="*/ 85 w 1077"/>
                  <a:gd name="T13" fmla="*/ 510 h 1134"/>
                  <a:gd name="T14" fmla="*/ 28 w 1077"/>
                  <a:gd name="T15" fmla="*/ 567 h 1134"/>
                  <a:gd name="T16" fmla="*/ 28 w 1077"/>
                  <a:gd name="T17" fmla="*/ 623 h 1134"/>
                  <a:gd name="T18" fmla="*/ 85 w 1077"/>
                  <a:gd name="T19" fmla="*/ 623 h 1134"/>
                  <a:gd name="T20" fmla="*/ 113 w 1077"/>
                  <a:gd name="T21" fmla="*/ 708 h 1134"/>
                  <a:gd name="T22" fmla="*/ 170 w 1077"/>
                  <a:gd name="T23" fmla="*/ 680 h 1134"/>
                  <a:gd name="T24" fmla="*/ 227 w 1077"/>
                  <a:gd name="T25" fmla="*/ 708 h 1134"/>
                  <a:gd name="T26" fmla="*/ 255 w 1077"/>
                  <a:gd name="T27" fmla="*/ 765 h 1134"/>
                  <a:gd name="T28" fmla="*/ 482 w 1077"/>
                  <a:gd name="T29" fmla="*/ 822 h 1134"/>
                  <a:gd name="T30" fmla="*/ 482 w 1077"/>
                  <a:gd name="T31" fmla="*/ 794 h 1134"/>
                  <a:gd name="T32" fmla="*/ 539 w 1077"/>
                  <a:gd name="T33" fmla="*/ 850 h 1134"/>
                  <a:gd name="T34" fmla="*/ 539 w 1077"/>
                  <a:gd name="T35" fmla="*/ 964 h 1134"/>
                  <a:gd name="T36" fmla="*/ 595 w 1077"/>
                  <a:gd name="T37" fmla="*/ 992 h 1134"/>
                  <a:gd name="T38" fmla="*/ 567 w 1077"/>
                  <a:gd name="T39" fmla="*/ 1020 h 1134"/>
                  <a:gd name="T40" fmla="*/ 567 w 1077"/>
                  <a:gd name="T41" fmla="*/ 1077 h 1134"/>
                  <a:gd name="T42" fmla="*/ 624 w 1077"/>
                  <a:gd name="T43" fmla="*/ 1077 h 1134"/>
                  <a:gd name="T44" fmla="*/ 652 w 1077"/>
                  <a:gd name="T45" fmla="*/ 1105 h 1134"/>
                  <a:gd name="T46" fmla="*/ 737 w 1077"/>
                  <a:gd name="T47" fmla="*/ 1134 h 1134"/>
                  <a:gd name="T48" fmla="*/ 737 w 1077"/>
                  <a:gd name="T49" fmla="*/ 1077 h 1134"/>
                  <a:gd name="T50" fmla="*/ 794 w 1077"/>
                  <a:gd name="T51" fmla="*/ 1077 h 1134"/>
                  <a:gd name="T52" fmla="*/ 850 w 1077"/>
                  <a:gd name="T53" fmla="*/ 1020 h 1134"/>
                  <a:gd name="T54" fmla="*/ 907 w 1077"/>
                  <a:gd name="T55" fmla="*/ 1049 h 1134"/>
                  <a:gd name="T56" fmla="*/ 992 w 1077"/>
                  <a:gd name="T57" fmla="*/ 1020 h 1134"/>
                  <a:gd name="T58" fmla="*/ 1049 w 1077"/>
                  <a:gd name="T59" fmla="*/ 1077 h 1134"/>
                  <a:gd name="T60" fmla="*/ 1077 w 1077"/>
                  <a:gd name="T61" fmla="*/ 1049 h 1134"/>
                  <a:gd name="T62" fmla="*/ 1077 w 1077"/>
                  <a:gd name="T63" fmla="*/ 907 h 1134"/>
                  <a:gd name="T64" fmla="*/ 992 w 1077"/>
                  <a:gd name="T65" fmla="*/ 879 h 1134"/>
                  <a:gd name="T66" fmla="*/ 964 w 1077"/>
                  <a:gd name="T67" fmla="*/ 822 h 1134"/>
                  <a:gd name="T68" fmla="*/ 964 w 1077"/>
                  <a:gd name="T69" fmla="*/ 737 h 1134"/>
                  <a:gd name="T70" fmla="*/ 879 w 1077"/>
                  <a:gd name="T71" fmla="*/ 623 h 1134"/>
                  <a:gd name="T72" fmla="*/ 907 w 1077"/>
                  <a:gd name="T73" fmla="*/ 538 h 1134"/>
                  <a:gd name="T74" fmla="*/ 879 w 1077"/>
                  <a:gd name="T75" fmla="*/ 482 h 1134"/>
                  <a:gd name="T76" fmla="*/ 737 w 1077"/>
                  <a:gd name="T77" fmla="*/ 482 h 1134"/>
                  <a:gd name="T78" fmla="*/ 652 w 1077"/>
                  <a:gd name="T79" fmla="*/ 397 h 1134"/>
                  <a:gd name="T80" fmla="*/ 652 w 1077"/>
                  <a:gd name="T81" fmla="*/ 340 h 1134"/>
                  <a:gd name="T82" fmla="*/ 595 w 1077"/>
                  <a:gd name="T83" fmla="*/ 283 h 1134"/>
                  <a:gd name="T84" fmla="*/ 624 w 1077"/>
                  <a:gd name="T85" fmla="*/ 255 h 1134"/>
                  <a:gd name="T86" fmla="*/ 567 w 1077"/>
                  <a:gd name="T87" fmla="*/ 227 h 1134"/>
                  <a:gd name="T88" fmla="*/ 539 w 1077"/>
                  <a:gd name="T89" fmla="*/ 170 h 1134"/>
                  <a:gd name="T90" fmla="*/ 454 w 1077"/>
                  <a:gd name="T91" fmla="*/ 198 h 1134"/>
                  <a:gd name="T92" fmla="*/ 397 w 1077"/>
                  <a:gd name="T93" fmla="*/ 113 h 1134"/>
                  <a:gd name="T94" fmla="*/ 227 w 1077"/>
                  <a:gd name="T95" fmla="*/ 85 h 1134"/>
                  <a:gd name="T96" fmla="*/ 142 w 1077"/>
                  <a:gd name="T97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77" h="1134">
                    <a:moveTo>
                      <a:pt x="142" y="0"/>
                    </a:moveTo>
                    <a:lnTo>
                      <a:pt x="85" y="85"/>
                    </a:lnTo>
                    <a:lnTo>
                      <a:pt x="113" y="141"/>
                    </a:lnTo>
                    <a:lnTo>
                      <a:pt x="28" y="170"/>
                    </a:lnTo>
                    <a:lnTo>
                      <a:pt x="0" y="255"/>
                    </a:lnTo>
                    <a:lnTo>
                      <a:pt x="28" y="368"/>
                    </a:lnTo>
                    <a:lnTo>
                      <a:pt x="85" y="510"/>
                    </a:lnTo>
                    <a:lnTo>
                      <a:pt x="28" y="567"/>
                    </a:lnTo>
                    <a:lnTo>
                      <a:pt x="28" y="623"/>
                    </a:lnTo>
                    <a:lnTo>
                      <a:pt x="85" y="623"/>
                    </a:lnTo>
                    <a:lnTo>
                      <a:pt x="113" y="708"/>
                    </a:lnTo>
                    <a:lnTo>
                      <a:pt x="170" y="680"/>
                    </a:lnTo>
                    <a:lnTo>
                      <a:pt x="227" y="708"/>
                    </a:lnTo>
                    <a:lnTo>
                      <a:pt x="255" y="765"/>
                    </a:lnTo>
                    <a:lnTo>
                      <a:pt x="482" y="822"/>
                    </a:lnTo>
                    <a:lnTo>
                      <a:pt x="482" y="794"/>
                    </a:lnTo>
                    <a:lnTo>
                      <a:pt x="539" y="850"/>
                    </a:lnTo>
                    <a:lnTo>
                      <a:pt x="539" y="964"/>
                    </a:lnTo>
                    <a:lnTo>
                      <a:pt x="595" y="992"/>
                    </a:lnTo>
                    <a:lnTo>
                      <a:pt x="567" y="1020"/>
                    </a:lnTo>
                    <a:lnTo>
                      <a:pt x="567" y="1077"/>
                    </a:lnTo>
                    <a:lnTo>
                      <a:pt x="624" y="1077"/>
                    </a:lnTo>
                    <a:lnTo>
                      <a:pt x="652" y="1105"/>
                    </a:lnTo>
                    <a:lnTo>
                      <a:pt x="737" y="1134"/>
                    </a:lnTo>
                    <a:lnTo>
                      <a:pt x="737" y="1077"/>
                    </a:lnTo>
                    <a:lnTo>
                      <a:pt x="794" y="1077"/>
                    </a:lnTo>
                    <a:lnTo>
                      <a:pt x="850" y="1020"/>
                    </a:lnTo>
                    <a:lnTo>
                      <a:pt x="907" y="1049"/>
                    </a:lnTo>
                    <a:lnTo>
                      <a:pt x="992" y="1020"/>
                    </a:lnTo>
                    <a:lnTo>
                      <a:pt x="1049" y="1077"/>
                    </a:lnTo>
                    <a:lnTo>
                      <a:pt x="1077" y="1049"/>
                    </a:lnTo>
                    <a:lnTo>
                      <a:pt x="1077" y="907"/>
                    </a:lnTo>
                    <a:lnTo>
                      <a:pt x="992" y="879"/>
                    </a:lnTo>
                    <a:lnTo>
                      <a:pt x="964" y="822"/>
                    </a:lnTo>
                    <a:lnTo>
                      <a:pt x="964" y="737"/>
                    </a:lnTo>
                    <a:lnTo>
                      <a:pt x="879" y="623"/>
                    </a:lnTo>
                    <a:lnTo>
                      <a:pt x="907" y="538"/>
                    </a:lnTo>
                    <a:lnTo>
                      <a:pt x="879" y="482"/>
                    </a:lnTo>
                    <a:lnTo>
                      <a:pt x="737" y="482"/>
                    </a:lnTo>
                    <a:lnTo>
                      <a:pt x="652" y="397"/>
                    </a:lnTo>
                    <a:lnTo>
                      <a:pt x="652" y="340"/>
                    </a:lnTo>
                    <a:lnTo>
                      <a:pt x="595" y="283"/>
                    </a:lnTo>
                    <a:lnTo>
                      <a:pt x="624" y="255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454" y="198"/>
                    </a:lnTo>
                    <a:lnTo>
                      <a:pt x="397" y="113"/>
                    </a:lnTo>
                    <a:lnTo>
                      <a:pt x="227" y="85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2939" y="1481"/>
                <a:ext cx="1077" cy="1275"/>
              </a:xfrm>
              <a:custGeom>
                <a:avLst/>
                <a:gdLst>
                  <a:gd name="T0" fmla="*/ 680 w 1077"/>
                  <a:gd name="T1" fmla="*/ 226 h 1275"/>
                  <a:gd name="T2" fmla="*/ 482 w 1077"/>
                  <a:gd name="T3" fmla="*/ 226 h 1275"/>
                  <a:gd name="T4" fmla="*/ 482 w 1077"/>
                  <a:gd name="T5" fmla="*/ 198 h 1275"/>
                  <a:gd name="T6" fmla="*/ 425 w 1077"/>
                  <a:gd name="T7" fmla="*/ 198 h 1275"/>
                  <a:gd name="T8" fmla="*/ 425 w 1077"/>
                  <a:gd name="T9" fmla="*/ 141 h 1275"/>
                  <a:gd name="T10" fmla="*/ 340 w 1077"/>
                  <a:gd name="T11" fmla="*/ 85 h 1275"/>
                  <a:gd name="T12" fmla="*/ 397 w 1077"/>
                  <a:gd name="T13" fmla="*/ 0 h 1275"/>
                  <a:gd name="T14" fmla="*/ 255 w 1077"/>
                  <a:gd name="T15" fmla="*/ 28 h 1275"/>
                  <a:gd name="T16" fmla="*/ 255 w 1077"/>
                  <a:gd name="T17" fmla="*/ 56 h 1275"/>
                  <a:gd name="T18" fmla="*/ 198 w 1077"/>
                  <a:gd name="T19" fmla="*/ 56 h 1275"/>
                  <a:gd name="T20" fmla="*/ 142 w 1077"/>
                  <a:gd name="T21" fmla="*/ 85 h 1275"/>
                  <a:gd name="T22" fmla="*/ 170 w 1077"/>
                  <a:gd name="T23" fmla="*/ 113 h 1275"/>
                  <a:gd name="T24" fmla="*/ 227 w 1077"/>
                  <a:gd name="T25" fmla="*/ 113 h 1275"/>
                  <a:gd name="T26" fmla="*/ 170 w 1077"/>
                  <a:gd name="T27" fmla="*/ 198 h 1275"/>
                  <a:gd name="T28" fmla="*/ 227 w 1077"/>
                  <a:gd name="T29" fmla="*/ 340 h 1275"/>
                  <a:gd name="T30" fmla="*/ 312 w 1077"/>
                  <a:gd name="T31" fmla="*/ 396 h 1275"/>
                  <a:gd name="T32" fmla="*/ 198 w 1077"/>
                  <a:gd name="T33" fmla="*/ 453 h 1275"/>
                  <a:gd name="T34" fmla="*/ 113 w 1077"/>
                  <a:gd name="T35" fmla="*/ 453 h 1275"/>
                  <a:gd name="T36" fmla="*/ 28 w 1077"/>
                  <a:gd name="T37" fmla="*/ 425 h 1275"/>
                  <a:gd name="T38" fmla="*/ 0 w 1077"/>
                  <a:gd name="T39" fmla="*/ 481 h 1275"/>
                  <a:gd name="T40" fmla="*/ 57 w 1077"/>
                  <a:gd name="T41" fmla="*/ 538 h 1275"/>
                  <a:gd name="T42" fmla="*/ 0 w 1077"/>
                  <a:gd name="T43" fmla="*/ 567 h 1275"/>
                  <a:gd name="T44" fmla="*/ 57 w 1077"/>
                  <a:gd name="T45" fmla="*/ 595 h 1275"/>
                  <a:gd name="T46" fmla="*/ 28 w 1077"/>
                  <a:gd name="T47" fmla="*/ 623 h 1275"/>
                  <a:gd name="T48" fmla="*/ 85 w 1077"/>
                  <a:gd name="T49" fmla="*/ 680 h 1275"/>
                  <a:gd name="T50" fmla="*/ 85 w 1077"/>
                  <a:gd name="T51" fmla="*/ 737 h 1275"/>
                  <a:gd name="T52" fmla="*/ 170 w 1077"/>
                  <a:gd name="T53" fmla="*/ 822 h 1275"/>
                  <a:gd name="T54" fmla="*/ 283 w 1077"/>
                  <a:gd name="T55" fmla="*/ 822 h 1275"/>
                  <a:gd name="T56" fmla="*/ 312 w 1077"/>
                  <a:gd name="T57" fmla="*/ 822 h 1275"/>
                  <a:gd name="T58" fmla="*/ 340 w 1077"/>
                  <a:gd name="T59" fmla="*/ 878 h 1275"/>
                  <a:gd name="T60" fmla="*/ 312 w 1077"/>
                  <a:gd name="T61" fmla="*/ 963 h 1275"/>
                  <a:gd name="T62" fmla="*/ 397 w 1077"/>
                  <a:gd name="T63" fmla="*/ 1077 h 1275"/>
                  <a:gd name="T64" fmla="*/ 397 w 1077"/>
                  <a:gd name="T65" fmla="*/ 1162 h 1275"/>
                  <a:gd name="T66" fmla="*/ 425 w 1077"/>
                  <a:gd name="T67" fmla="*/ 1219 h 1275"/>
                  <a:gd name="T68" fmla="*/ 510 w 1077"/>
                  <a:gd name="T69" fmla="*/ 1247 h 1275"/>
                  <a:gd name="T70" fmla="*/ 567 w 1077"/>
                  <a:gd name="T71" fmla="*/ 1219 h 1275"/>
                  <a:gd name="T72" fmla="*/ 652 w 1077"/>
                  <a:gd name="T73" fmla="*/ 1275 h 1275"/>
                  <a:gd name="T74" fmla="*/ 709 w 1077"/>
                  <a:gd name="T75" fmla="*/ 1219 h 1275"/>
                  <a:gd name="T76" fmla="*/ 680 w 1077"/>
                  <a:gd name="T77" fmla="*/ 1162 h 1275"/>
                  <a:gd name="T78" fmla="*/ 709 w 1077"/>
                  <a:gd name="T79" fmla="*/ 1134 h 1275"/>
                  <a:gd name="T80" fmla="*/ 765 w 1077"/>
                  <a:gd name="T81" fmla="*/ 1134 h 1275"/>
                  <a:gd name="T82" fmla="*/ 822 w 1077"/>
                  <a:gd name="T83" fmla="*/ 1105 h 1275"/>
                  <a:gd name="T84" fmla="*/ 907 w 1077"/>
                  <a:gd name="T85" fmla="*/ 1134 h 1275"/>
                  <a:gd name="T86" fmla="*/ 964 w 1077"/>
                  <a:gd name="T87" fmla="*/ 1105 h 1275"/>
                  <a:gd name="T88" fmla="*/ 964 w 1077"/>
                  <a:gd name="T89" fmla="*/ 1020 h 1275"/>
                  <a:gd name="T90" fmla="*/ 1077 w 1077"/>
                  <a:gd name="T91" fmla="*/ 907 h 1275"/>
                  <a:gd name="T92" fmla="*/ 907 w 1077"/>
                  <a:gd name="T93" fmla="*/ 595 h 1275"/>
                  <a:gd name="T94" fmla="*/ 850 w 1077"/>
                  <a:gd name="T95" fmla="*/ 567 h 1275"/>
                  <a:gd name="T96" fmla="*/ 850 w 1077"/>
                  <a:gd name="T97" fmla="*/ 368 h 1275"/>
                  <a:gd name="T98" fmla="*/ 794 w 1077"/>
                  <a:gd name="T99" fmla="*/ 340 h 1275"/>
                  <a:gd name="T100" fmla="*/ 737 w 1077"/>
                  <a:gd name="T101" fmla="*/ 368 h 1275"/>
                  <a:gd name="T102" fmla="*/ 680 w 1077"/>
                  <a:gd name="T103" fmla="*/ 283 h 1275"/>
                  <a:gd name="T104" fmla="*/ 680 w 1077"/>
                  <a:gd name="T105" fmla="*/ 226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77" h="1275">
                    <a:moveTo>
                      <a:pt x="680" y="226"/>
                    </a:moveTo>
                    <a:lnTo>
                      <a:pt x="482" y="226"/>
                    </a:lnTo>
                    <a:lnTo>
                      <a:pt x="482" y="198"/>
                    </a:lnTo>
                    <a:lnTo>
                      <a:pt x="425" y="198"/>
                    </a:lnTo>
                    <a:lnTo>
                      <a:pt x="425" y="141"/>
                    </a:lnTo>
                    <a:lnTo>
                      <a:pt x="340" y="85"/>
                    </a:lnTo>
                    <a:lnTo>
                      <a:pt x="397" y="0"/>
                    </a:lnTo>
                    <a:lnTo>
                      <a:pt x="255" y="28"/>
                    </a:lnTo>
                    <a:lnTo>
                      <a:pt x="255" y="56"/>
                    </a:lnTo>
                    <a:lnTo>
                      <a:pt x="198" y="56"/>
                    </a:lnTo>
                    <a:lnTo>
                      <a:pt x="142" y="85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170" y="198"/>
                    </a:lnTo>
                    <a:lnTo>
                      <a:pt x="227" y="340"/>
                    </a:lnTo>
                    <a:lnTo>
                      <a:pt x="312" y="396"/>
                    </a:lnTo>
                    <a:lnTo>
                      <a:pt x="198" y="453"/>
                    </a:lnTo>
                    <a:lnTo>
                      <a:pt x="113" y="453"/>
                    </a:lnTo>
                    <a:lnTo>
                      <a:pt x="28" y="425"/>
                    </a:lnTo>
                    <a:lnTo>
                      <a:pt x="0" y="481"/>
                    </a:lnTo>
                    <a:lnTo>
                      <a:pt x="57" y="538"/>
                    </a:lnTo>
                    <a:lnTo>
                      <a:pt x="0" y="567"/>
                    </a:lnTo>
                    <a:lnTo>
                      <a:pt x="57" y="595"/>
                    </a:lnTo>
                    <a:lnTo>
                      <a:pt x="28" y="623"/>
                    </a:lnTo>
                    <a:lnTo>
                      <a:pt x="85" y="680"/>
                    </a:lnTo>
                    <a:lnTo>
                      <a:pt x="85" y="737"/>
                    </a:lnTo>
                    <a:lnTo>
                      <a:pt x="170" y="822"/>
                    </a:lnTo>
                    <a:lnTo>
                      <a:pt x="283" y="822"/>
                    </a:lnTo>
                    <a:lnTo>
                      <a:pt x="312" y="822"/>
                    </a:lnTo>
                    <a:lnTo>
                      <a:pt x="340" y="878"/>
                    </a:lnTo>
                    <a:lnTo>
                      <a:pt x="312" y="963"/>
                    </a:lnTo>
                    <a:lnTo>
                      <a:pt x="397" y="1077"/>
                    </a:lnTo>
                    <a:lnTo>
                      <a:pt x="397" y="1162"/>
                    </a:lnTo>
                    <a:lnTo>
                      <a:pt x="425" y="1219"/>
                    </a:lnTo>
                    <a:lnTo>
                      <a:pt x="510" y="1247"/>
                    </a:lnTo>
                    <a:lnTo>
                      <a:pt x="567" y="1219"/>
                    </a:lnTo>
                    <a:lnTo>
                      <a:pt x="652" y="1275"/>
                    </a:lnTo>
                    <a:lnTo>
                      <a:pt x="709" y="1219"/>
                    </a:lnTo>
                    <a:lnTo>
                      <a:pt x="680" y="1162"/>
                    </a:lnTo>
                    <a:lnTo>
                      <a:pt x="709" y="1134"/>
                    </a:lnTo>
                    <a:lnTo>
                      <a:pt x="765" y="1134"/>
                    </a:lnTo>
                    <a:lnTo>
                      <a:pt x="822" y="1105"/>
                    </a:lnTo>
                    <a:lnTo>
                      <a:pt x="907" y="1134"/>
                    </a:lnTo>
                    <a:lnTo>
                      <a:pt x="964" y="1105"/>
                    </a:lnTo>
                    <a:lnTo>
                      <a:pt x="964" y="1020"/>
                    </a:lnTo>
                    <a:lnTo>
                      <a:pt x="1077" y="907"/>
                    </a:lnTo>
                    <a:lnTo>
                      <a:pt x="907" y="595"/>
                    </a:lnTo>
                    <a:lnTo>
                      <a:pt x="850" y="567"/>
                    </a:lnTo>
                    <a:lnTo>
                      <a:pt x="850" y="368"/>
                    </a:lnTo>
                    <a:lnTo>
                      <a:pt x="794" y="340"/>
                    </a:lnTo>
                    <a:lnTo>
                      <a:pt x="737" y="368"/>
                    </a:lnTo>
                    <a:lnTo>
                      <a:pt x="680" y="283"/>
                    </a:lnTo>
                    <a:lnTo>
                      <a:pt x="68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2514" y="1055"/>
                <a:ext cx="850" cy="993"/>
              </a:xfrm>
              <a:custGeom>
                <a:avLst/>
                <a:gdLst>
                  <a:gd name="T0" fmla="*/ 0 w 850"/>
                  <a:gd name="T1" fmla="*/ 737 h 993"/>
                  <a:gd name="T2" fmla="*/ 0 w 850"/>
                  <a:gd name="T3" fmla="*/ 766 h 993"/>
                  <a:gd name="T4" fmla="*/ 85 w 850"/>
                  <a:gd name="T5" fmla="*/ 851 h 993"/>
                  <a:gd name="T6" fmla="*/ 255 w 850"/>
                  <a:gd name="T7" fmla="*/ 879 h 993"/>
                  <a:gd name="T8" fmla="*/ 312 w 850"/>
                  <a:gd name="T9" fmla="*/ 964 h 993"/>
                  <a:gd name="T10" fmla="*/ 397 w 850"/>
                  <a:gd name="T11" fmla="*/ 936 h 993"/>
                  <a:gd name="T12" fmla="*/ 425 w 850"/>
                  <a:gd name="T13" fmla="*/ 993 h 993"/>
                  <a:gd name="T14" fmla="*/ 482 w 850"/>
                  <a:gd name="T15" fmla="*/ 964 h 993"/>
                  <a:gd name="T16" fmla="*/ 425 w 850"/>
                  <a:gd name="T17" fmla="*/ 907 h 993"/>
                  <a:gd name="T18" fmla="*/ 453 w 850"/>
                  <a:gd name="T19" fmla="*/ 851 h 993"/>
                  <a:gd name="T20" fmla="*/ 538 w 850"/>
                  <a:gd name="T21" fmla="*/ 879 h 993"/>
                  <a:gd name="T22" fmla="*/ 623 w 850"/>
                  <a:gd name="T23" fmla="*/ 879 h 993"/>
                  <a:gd name="T24" fmla="*/ 737 w 850"/>
                  <a:gd name="T25" fmla="*/ 822 h 993"/>
                  <a:gd name="T26" fmla="*/ 652 w 850"/>
                  <a:gd name="T27" fmla="*/ 766 h 993"/>
                  <a:gd name="T28" fmla="*/ 595 w 850"/>
                  <a:gd name="T29" fmla="*/ 624 h 993"/>
                  <a:gd name="T30" fmla="*/ 652 w 850"/>
                  <a:gd name="T31" fmla="*/ 539 h 993"/>
                  <a:gd name="T32" fmla="*/ 595 w 850"/>
                  <a:gd name="T33" fmla="*/ 539 h 993"/>
                  <a:gd name="T34" fmla="*/ 567 w 850"/>
                  <a:gd name="T35" fmla="*/ 511 h 993"/>
                  <a:gd name="T36" fmla="*/ 623 w 850"/>
                  <a:gd name="T37" fmla="*/ 482 h 993"/>
                  <a:gd name="T38" fmla="*/ 680 w 850"/>
                  <a:gd name="T39" fmla="*/ 482 h 993"/>
                  <a:gd name="T40" fmla="*/ 680 w 850"/>
                  <a:gd name="T41" fmla="*/ 454 h 993"/>
                  <a:gd name="T42" fmla="*/ 822 w 850"/>
                  <a:gd name="T43" fmla="*/ 426 h 993"/>
                  <a:gd name="T44" fmla="*/ 850 w 850"/>
                  <a:gd name="T45" fmla="*/ 397 h 993"/>
                  <a:gd name="T46" fmla="*/ 765 w 850"/>
                  <a:gd name="T47" fmla="*/ 227 h 993"/>
                  <a:gd name="T48" fmla="*/ 793 w 850"/>
                  <a:gd name="T49" fmla="*/ 142 h 993"/>
                  <a:gd name="T50" fmla="*/ 765 w 850"/>
                  <a:gd name="T51" fmla="*/ 57 h 993"/>
                  <a:gd name="T52" fmla="*/ 652 w 850"/>
                  <a:gd name="T53" fmla="*/ 85 h 993"/>
                  <a:gd name="T54" fmla="*/ 482 w 850"/>
                  <a:gd name="T55" fmla="*/ 0 h 993"/>
                  <a:gd name="T56" fmla="*/ 368 w 850"/>
                  <a:gd name="T57" fmla="*/ 0 h 993"/>
                  <a:gd name="T58" fmla="*/ 340 w 850"/>
                  <a:gd name="T59" fmla="*/ 57 h 993"/>
                  <a:gd name="T60" fmla="*/ 340 w 850"/>
                  <a:gd name="T61" fmla="*/ 114 h 993"/>
                  <a:gd name="T62" fmla="*/ 283 w 850"/>
                  <a:gd name="T63" fmla="*/ 142 h 993"/>
                  <a:gd name="T64" fmla="*/ 255 w 850"/>
                  <a:gd name="T65" fmla="*/ 199 h 993"/>
                  <a:gd name="T66" fmla="*/ 227 w 850"/>
                  <a:gd name="T67" fmla="*/ 227 h 993"/>
                  <a:gd name="T68" fmla="*/ 198 w 850"/>
                  <a:gd name="T69" fmla="*/ 170 h 993"/>
                  <a:gd name="T70" fmla="*/ 170 w 850"/>
                  <a:gd name="T71" fmla="*/ 255 h 993"/>
                  <a:gd name="T72" fmla="*/ 113 w 850"/>
                  <a:gd name="T73" fmla="*/ 255 h 993"/>
                  <a:gd name="T74" fmla="*/ 113 w 850"/>
                  <a:gd name="T75" fmla="*/ 312 h 993"/>
                  <a:gd name="T76" fmla="*/ 56 w 850"/>
                  <a:gd name="T77" fmla="*/ 397 h 993"/>
                  <a:gd name="T78" fmla="*/ 113 w 850"/>
                  <a:gd name="T79" fmla="*/ 539 h 993"/>
                  <a:gd name="T80" fmla="*/ 56 w 850"/>
                  <a:gd name="T81" fmla="*/ 624 h 993"/>
                  <a:gd name="T82" fmla="*/ 28 w 850"/>
                  <a:gd name="T83" fmla="*/ 652 h 993"/>
                  <a:gd name="T84" fmla="*/ 0 w 850"/>
                  <a:gd name="T85" fmla="*/ 737 h 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50" h="993">
                    <a:moveTo>
                      <a:pt x="0" y="737"/>
                    </a:moveTo>
                    <a:lnTo>
                      <a:pt x="0" y="766"/>
                    </a:lnTo>
                    <a:lnTo>
                      <a:pt x="85" y="851"/>
                    </a:lnTo>
                    <a:lnTo>
                      <a:pt x="255" y="879"/>
                    </a:lnTo>
                    <a:lnTo>
                      <a:pt x="312" y="964"/>
                    </a:lnTo>
                    <a:lnTo>
                      <a:pt x="397" y="936"/>
                    </a:lnTo>
                    <a:lnTo>
                      <a:pt x="425" y="993"/>
                    </a:lnTo>
                    <a:lnTo>
                      <a:pt x="482" y="964"/>
                    </a:lnTo>
                    <a:lnTo>
                      <a:pt x="425" y="907"/>
                    </a:lnTo>
                    <a:lnTo>
                      <a:pt x="453" y="851"/>
                    </a:lnTo>
                    <a:lnTo>
                      <a:pt x="538" y="879"/>
                    </a:lnTo>
                    <a:lnTo>
                      <a:pt x="623" y="879"/>
                    </a:lnTo>
                    <a:lnTo>
                      <a:pt x="737" y="822"/>
                    </a:lnTo>
                    <a:lnTo>
                      <a:pt x="652" y="766"/>
                    </a:lnTo>
                    <a:lnTo>
                      <a:pt x="595" y="624"/>
                    </a:lnTo>
                    <a:lnTo>
                      <a:pt x="652" y="539"/>
                    </a:lnTo>
                    <a:lnTo>
                      <a:pt x="595" y="539"/>
                    </a:lnTo>
                    <a:lnTo>
                      <a:pt x="567" y="511"/>
                    </a:lnTo>
                    <a:lnTo>
                      <a:pt x="623" y="482"/>
                    </a:lnTo>
                    <a:lnTo>
                      <a:pt x="680" y="482"/>
                    </a:lnTo>
                    <a:lnTo>
                      <a:pt x="680" y="454"/>
                    </a:lnTo>
                    <a:lnTo>
                      <a:pt x="822" y="426"/>
                    </a:lnTo>
                    <a:lnTo>
                      <a:pt x="850" y="397"/>
                    </a:lnTo>
                    <a:lnTo>
                      <a:pt x="765" y="227"/>
                    </a:lnTo>
                    <a:lnTo>
                      <a:pt x="793" y="142"/>
                    </a:lnTo>
                    <a:lnTo>
                      <a:pt x="765" y="57"/>
                    </a:lnTo>
                    <a:lnTo>
                      <a:pt x="652" y="85"/>
                    </a:lnTo>
                    <a:lnTo>
                      <a:pt x="482" y="0"/>
                    </a:lnTo>
                    <a:lnTo>
                      <a:pt x="368" y="0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283" y="142"/>
                    </a:lnTo>
                    <a:lnTo>
                      <a:pt x="255" y="199"/>
                    </a:lnTo>
                    <a:lnTo>
                      <a:pt x="227" y="227"/>
                    </a:lnTo>
                    <a:lnTo>
                      <a:pt x="198" y="170"/>
                    </a:lnTo>
                    <a:lnTo>
                      <a:pt x="170" y="255"/>
                    </a:lnTo>
                    <a:lnTo>
                      <a:pt x="113" y="255"/>
                    </a:lnTo>
                    <a:lnTo>
                      <a:pt x="113" y="312"/>
                    </a:lnTo>
                    <a:lnTo>
                      <a:pt x="56" y="397"/>
                    </a:lnTo>
                    <a:lnTo>
                      <a:pt x="113" y="539"/>
                    </a:lnTo>
                    <a:lnTo>
                      <a:pt x="56" y="624"/>
                    </a:lnTo>
                    <a:lnTo>
                      <a:pt x="28" y="652"/>
                    </a:lnTo>
                    <a:lnTo>
                      <a:pt x="0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3251" y="914"/>
                <a:ext cx="482" cy="793"/>
              </a:xfrm>
              <a:custGeom>
                <a:avLst/>
                <a:gdLst>
                  <a:gd name="T0" fmla="*/ 28 w 482"/>
                  <a:gd name="T1" fmla="*/ 198 h 793"/>
                  <a:gd name="T2" fmla="*/ 56 w 482"/>
                  <a:gd name="T3" fmla="*/ 283 h 793"/>
                  <a:gd name="T4" fmla="*/ 28 w 482"/>
                  <a:gd name="T5" fmla="*/ 368 h 793"/>
                  <a:gd name="T6" fmla="*/ 113 w 482"/>
                  <a:gd name="T7" fmla="*/ 538 h 793"/>
                  <a:gd name="T8" fmla="*/ 85 w 482"/>
                  <a:gd name="T9" fmla="*/ 567 h 793"/>
                  <a:gd name="T10" fmla="*/ 28 w 482"/>
                  <a:gd name="T11" fmla="*/ 652 h 793"/>
                  <a:gd name="T12" fmla="*/ 113 w 482"/>
                  <a:gd name="T13" fmla="*/ 708 h 793"/>
                  <a:gd name="T14" fmla="*/ 113 w 482"/>
                  <a:gd name="T15" fmla="*/ 765 h 793"/>
                  <a:gd name="T16" fmla="*/ 170 w 482"/>
                  <a:gd name="T17" fmla="*/ 765 h 793"/>
                  <a:gd name="T18" fmla="*/ 170 w 482"/>
                  <a:gd name="T19" fmla="*/ 793 h 793"/>
                  <a:gd name="T20" fmla="*/ 312 w 482"/>
                  <a:gd name="T21" fmla="*/ 793 h 793"/>
                  <a:gd name="T22" fmla="*/ 283 w 482"/>
                  <a:gd name="T23" fmla="*/ 680 h 793"/>
                  <a:gd name="T24" fmla="*/ 340 w 482"/>
                  <a:gd name="T25" fmla="*/ 623 h 793"/>
                  <a:gd name="T26" fmla="*/ 397 w 482"/>
                  <a:gd name="T27" fmla="*/ 396 h 793"/>
                  <a:gd name="T28" fmla="*/ 397 w 482"/>
                  <a:gd name="T29" fmla="*/ 311 h 793"/>
                  <a:gd name="T30" fmla="*/ 453 w 482"/>
                  <a:gd name="T31" fmla="*/ 311 h 793"/>
                  <a:gd name="T32" fmla="*/ 482 w 482"/>
                  <a:gd name="T33" fmla="*/ 255 h 793"/>
                  <a:gd name="T34" fmla="*/ 283 w 482"/>
                  <a:gd name="T35" fmla="*/ 170 h 793"/>
                  <a:gd name="T36" fmla="*/ 312 w 482"/>
                  <a:gd name="T37" fmla="*/ 113 h 793"/>
                  <a:gd name="T38" fmla="*/ 227 w 482"/>
                  <a:gd name="T39" fmla="*/ 56 h 793"/>
                  <a:gd name="T40" fmla="*/ 255 w 482"/>
                  <a:gd name="T41" fmla="*/ 0 h 793"/>
                  <a:gd name="T42" fmla="*/ 227 w 482"/>
                  <a:gd name="T43" fmla="*/ 0 h 793"/>
                  <a:gd name="T44" fmla="*/ 170 w 482"/>
                  <a:gd name="T45" fmla="*/ 28 h 793"/>
                  <a:gd name="T46" fmla="*/ 170 w 482"/>
                  <a:gd name="T47" fmla="*/ 0 h 793"/>
                  <a:gd name="T48" fmla="*/ 113 w 482"/>
                  <a:gd name="T49" fmla="*/ 0 h 793"/>
                  <a:gd name="T50" fmla="*/ 0 w 482"/>
                  <a:gd name="T51" fmla="*/ 28 h 793"/>
                  <a:gd name="T52" fmla="*/ 0 w 482"/>
                  <a:gd name="T53" fmla="*/ 85 h 793"/>
                  <a:gd name="T54" fmla="*/ 28 w 482"/>
                  <a:gd name="T55" fmla="*/ 113 h 793"/>
                  <a:gd name="T56" fmla="*/ 28 w 482"/>
                  <a:gd name="T57" fmla="*/ 198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82" h="793">
                    <a:moveTo>
                      <a:pt x="28" y="198"/>
                    </a:moveTo>
                    <a:lnTo>
                      <a:pt x="56" y="283"/>
                    </a:lnTo>
                    <a:lnTo>
                      <a:pt x="28" y="368"/>
                    </a:lnTo>
                    <a:lnTo>
                      <a:pt x="113" y="538"/>
                    </a:lnTo>
                    <a:lnTo>
                      <a:pt x="85" y="567"/>
                    </a:lnTo>
                    <a:lnTo>
                      <a:pt x="28" y="652"/>
                    </a:lnTo>
                    <a:lnTo>
                      <a:pt x="113" y="708"/>
                    </a:lnTo>
                    <a:lnTo>
                      <a:pt x="113" y="765"/>
                    </a:lnTo>
                    <a:lnTo>
                      <a:pt x="170" y="765"/>
                    </a:lnTo>
                    <a:lnTo>
                      <a:pt x="170" y="793"/>
                    </a:lnTo>
                    <a:lnTo>
                      <a:pt x="312" y="793"/>
                    </a:lnTo>
                    <a:lnTo>
                      <a:pt x="283" y="680"/>
                    </a:lnTo>
                    <a:lnTo>
                      <a:pt x="340" y="623"/>
                    </a:lnTo>
                    <a:lnTo>
                      <a:pt x="397" y="396"/>
                    </a:lnTo>
                    <a:lnTo>
                      <a:pt x="397" y="311"/>
                    </a:lnTo>
                    <a:lnTo>
                      <a:pt x="453" y="311"/>
                    </a:lnTo>
                    <a:lnTo>
                      <a:pt x="482" y="255"/>
                    </a:lnTo>
                    <a:lnTo>
                      <a:pt x="283" y="170"/>
                    </a:lnTo>
                    <a:lnTo>
                      <a:pt x="312" y="113"/>
                    </a:lnTo>
                    <a:lnTo>
                      <a:pt x="227" y="56"/>
                    </a:lnTo>
                    <a:lnTo>
                      <a:pt x="255" y="0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28" y="113"/>
                    </a:lnTo>
                    <a:lnTo>
                      <a:pt x="28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2032" y="488"/>
                <a:ext cx="1247" cy="1304"/>
              </a:xfrm>
              <a:custGeom>
                <a:avLst/>
                <a:gdLst>
                  <a:gd name="T0" fmla="*/ 0 w 1247"/>
                  <a:gd name="T1" fmla="*/ 681 h 1304"/>
                  <a:gd name="T2" fmla="*/ 28 w 1247"/>
                  <a:gd name="T3" fmla="*/ 879 h 1304"/>
                  <a:gd name="T4" fmla="*/ 0 w 1247"/>
                  <a:gd name="T5" fmla="*/ 936 h 1304"/>
                  <a:gd name="T6" fmla="*/ 142 w 1247"/>
                  <a:gd name="T7" fmla="*/ 1078 h 1304"/>
                  <a:gd name="T8" fmla="*/ 283 w 1247"/>
                  <a:gd name="T9" fmla="*/ 1078 h 1304"/>
                  <a:gd name="T10" fmla="*/ 283 w 1247"/>
                  <a:gd name="T11" fmla="*/ 1134 h 1304"/>
                  <a:gd name="T12" fmla="*/ 368 w 1247"/>
                  <a:gd name="T13" fmla="*/ 1191 h 1304"/>
                  <a:gd name="T14" fmla="*/ 368 w 1247"/>
                  <a:gd name="T15" fmla="*/ 1248 h 1304"/>
                  <a:gd name="T16" fmla="*/ 453 w 1247"/>
                  <a:gd name="T17" fmla="*/ 1248 h 1304"/>
                  <a:gd name="T18" fmla="*/ 482 w 1247"/>
                  <a:gd name="T19" fmla="*/ 1304 h 1304"/>
                  <a:gd name="T20" fmla="*/ 510 w 1247"/>
                  <a:gd name="T21" fmla="*/ 1219 h 1304"/>
                  <a:gd name="T22" fmla="*/ 538 w 1247"/>
                  <a:gd name="T23" fmla="*/ 1191 h 1304"/>
                  <a:gd name="T24" fmla="*/ 595 w 1247"/>
                  <a:gd name="T25" fmla="*/ 1106 h 1304"/>
                  <a:gd name="T26" fmla="*/ 538 w 1247"/>
                  <a:gd name="T27" fmla="*/ 964 h 1304"/>
                  <a:gd name="T28" fmla="*/ 595 w 1247"/>
                  <a:gd name="T29" fmla="*/ 879 h 1304"/>
                  <a:gd name="T30" fmla="*/ 595 w 1247"/>
                  <a:gd name="T31" fmla="*/ 822 h 1304"/>
                  <a:gd name="T32" fmla="*/ 652 w 1247"/>
                  <a:gd name="T33" fmla="*/ 822 h 1304"/>
                  <a:gd name="T34" fmla="*/ 680 w 1247"/>
                  <a:gd name="T35" fmla="*/ 737 h 1304"/>
                  <a:gd name="T36" fmla="*/ 709 w 1247"/>
                  <a:gd name="T37" fmla="*/ 794 h 1304"/>
                  <a:gd name="T38" fmla="*/ 737 w 1247"/>
                  <a:gd name="T39" fmla="*/ 766 h 1304"/>
                  <a:gd name="T40" fmla="*/ 765 w 1247"/>
                  <a:gd name="T41" fmla="*/ 709 h 1304"/>
                  <a:gd name="T42" fmla="*/ 822 w 1247"/>
                  <a:gd name="T43" fmla="*/ 681 h 1304"/>
                  <a:gd name="T44" fmla="*/ 822 w 1247"/>
                  <a:gd name="T45" fmla="*/ 624 h 1304"/>
                  <a:gd name="T46" fmla="*/ 850 w 1247"/>
                  <a:gd name="T47" fmla="*/ 567 h 1304"/>
                  <a:gd name="T48" fmla="*/ 964 w 1247"/>
                  <a:gd name="T49" fmla="*/ 567 h 1304"/>
                  <a:gd name="T50" fmla="*/ 1134 w 1247"/>
                  <a:gd name="T51" fmla="*/ 652 h 1304"/>
                  <a:gd name="T52" fmla="*/ 1247 w 1247"/>
                  <a:gd name="T53" fmla="*/ 624 h 1304"/>
                  <a:gd name="T54" fmla="*/ 1247 w 1247"/>
                  <a:gd name="T55" fmla="*/ 539 h 1304"/>
                  <a:gd name="T56" fmla="*/ 1219 w 1247"/>
                  <a:gd name="T57" fmla="*/ 511 h 1304"/>
                  <a:gd name="T58" fmla="*/ 1219 w 1247"/>
                  <a:gd name="T59" fmla="*/ 454 h 1304"/>
                  <a:gd name="T60" fmla="*/ 1190 w 1247"/>
                  <a:gd name="T61" fmla="*/ 340 h 1304"/>
                  <a:gd name="T62" fmla="*/ 1134 w 1247"/>
                  <a:gd name="T63" fmla="*/ 340 h 1304"/>
                  <a:gd name="T64" fmla="*/ 1134 w 1247"/>
                  <a:gd name="T65" fmla="*/ 170 h 1304"/>
                  <a:gd name="T66" fmla="*/ 1077 w 1247"/>
                  <a:gd name="T67" fmla="*/ 114 h 1304"/>
                  <a:gd name="T68" fmla="*/ 1077 w 1247"/>
                  <a:gd name="T69" fmla="*/ 57 h 1304"/>
                  <a:gd name="T70" fmla="*/ 1020 w 1247"/>
                  <a:gd name="T71" fmla="*/ 0 h 1304"/>
                  <a:gd name="T72" fmla="*/ 935 w 1247"/>
                  <a:gd name="T73" fmla="*/ 29 h 1304"/>
                  <a:gd name="T74" fmla="*/ 935 w 1247"/>
                  <a:gd name="T75" fmla="*/ 85 h 1304"/>
                  <a:gd name="T76" fmla="*/ 879 w 1247"/>
                  <a:gd name="T77" fmla="*/ 114 h 1304"/>
                  <a:gd name="T78" fmla="*/ 822 w 1247"/>
                  <a:gd name="T79" fmla="*/ 85 h 1304"/>
                  <a:gd name="T80" fmla="*/ 794 w 1247"/>
                  <a:gd name="T81" fmla="*/ 142 h 1304"/>
                  <a:gd name="T82" fmla="*/ 709 w 1247"/>
                  <a:gd name="T83" fmla="*/ 199 h 1304"/>
                  <a:gd name="T84" fmla="*/ 680 w 1247"/>
                  <a:gd name="T85" fmla="*/ 255 h 1304"/>
                  <a:gd name="T86" fmla="*/ 623 w 1247"/>
                  <a:gd name="T87" fmla="*/ 284 h 1304"/>
                  <a:gd name="T88" fmla="*/ 510 w 1247"/>
                  <a:gd name="T89" fmla="*/ 284 h 1304"/>
                  <a:gd name="T90" fmla="*/ 255 w 1247"/>
                  <a:gd name="T91" fmla="*/ 397 h 1304"/>
                  <a:gd name="T92" fmla="*/ 283 w 1247"/>
                  <a:gd name="T93" fmla="*/ 539 h 1304"/>
                  <a:gd name="T94" fmla="*/ 170 w 1247"/>
                  <a:gd name="T95" fmla="*/ 539 h 1304"/>
                  <a:gd name="T96" fmla="*/ 113 w 1247"/>
                  <a:gd name="T97" fmla="*/ 624 h 1304"/>
                  <a:gd name="T98" fmla="*/ 56 w 1247"/>
                  <a:gd name="T99" fmla="*/ 624 h 1304"/>
                  <a:gd name="T100" fmla="*/ 0 w 1247"/>
                  <a:gd name="T101" fmla="*/ 68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7" h="1304">
                    <a:moveTo>
                      <a:pt x="0" y="681"/>
                    </a:moveTo>
                    <a:lnTo>
                      <a:pt x="28" y="879"/>
                    </a:lnTo>
                    <a:lnTo>
                      <a:pt x="0" y="936"/>
                    </a:lnTo>
                    <a:lnTo>
                      <a:pt x="142" y="1078"/>
                    </a:lnTo>
                    <a:lnTo>
                      <a:pt x="283" y="1078"/>
                    </a:lnTo>
                    <a:lnTo>
                      <a:pt x="283" y="1134"/>
                    </a:lnTo>
                    <a:lnTo>
                      <a:pt x="368" y="1191"/>
                    </a:lnTo>
                    <a:lnTo>
                      <a:pt x="368" y="1248"/>
                    </a:lnTo>
                    <a:lnTo>
                      <a:pt x="453" y="1248"/>
                    </a:lnTo>
                    <a:lnTo>
                      <a:pt x="482" y="1304"/>
                    </a:lnTo>
                    <a:lnTo>
                      <a:pt x="510" y="1219"/>
                    </a:lnTo>
                    <a:lnTo>
                      <a:pt x="538" y="1191"/>
                    </a:lnTo>
                    <a:lnTo>
                      <a:pt x="595" y="1106"/>
                    </a:lnTo>
                    <a:lnTo>
                      <a:pt x="538" y="964"/>
                    </a:lnTo>
                    <a:lnTo>
                      <a:pt x="595" y="879"/>
                    </a:lnTo>
                    <a:lnTo>
                      <a:pt x="595" y="822"/>
                    </a:lnTo>
                    <a:lnTo>
                      <a:pt x="652" y="822"/>
                    </a:lnTo>
                    <a:lnTo>
                      <a:pt x="680" y="737"/>
                    </a:lnTo>
                    <a:lnTo>
                      <a:pt x="709" y="794"/>
                    </a:lnTo>
                    <a:lnTo>
                      <a:pt x="737" y="766"/>
                    </a:lnTo>
                    <a:lnTo>
                      <a:pt x="765" y="709"/>
                    </a:lnTo>
                    <a:lnTo>
                      <a:pt x="822" y="681"/>
                    </a:lnTo>
                    <a:lnTo>
                      <a:pt x="822" y="624"/>
                    </a:lnTo>
                    <a:lnTo>
                      <a:pt x="850" y="567"/>
                    </a:lnTo>
                    <a:lnTo>
                      <a:pt x="964" y="567"/>
                    </a:lnTo>
                    <a:lnTo>
                      <a:pt x="1134" y="652"/>
                    </a:lnTo>
                    <a:lnTo>
                      <a:pt x="1247" y="624"/>
                    </a:lnTo>
                    <a:lnTo>
                      <a:pt x="1247" y="539"/>
                    </a:lnTo>
                    <a:lnTo>
                      <a:pt x="1219" y="511"/>
                    </a:lnTo>
                    <a:lnTo>
                      <a:pt x="1219" y="454"/>
                    </a:lnTo>
                    <a:lnTo>
                      <a:pt x="1190" y="340"/>
                    </a:lnTo>
                    <a:lnTo>
                      <a:pt x="1134" y="340"/>
                    </a:lnTo>
                    <a:lnTo>
                      <a:pt x="1134" y="170"/>
                    </a:lnTo>
                    <a:lnTo>
                      <a:pt x="1077" y="114"/>
                    </a:lnTo>
                    <a:lnTo>
                      <a:pt x="1077" y="57"/>
                    </a:lnTo>
                    <a:lnTo>
                      <a:pt x="1020" y="0"/>
                    </a:lnTo>
                    <a:lnTo>
                      <a:pt x="935" y="29"/>
                    </a:lnTo>
                    <a:lnTo>
                      <a:pt x="935" y="85"/>
                    </a:lnTo>
                    <a:lnTo>
                      <a:pt x="879" y="114"/>
                    </a:lnTo>
                    <a:lnTo>
                      <a:pt x="822" y="85"/>
                    </a:lnTo>
                    <a:lnTo>
                      <a:pt x="794" y="142"/>
                    </a:lnTo>
                    <a:lnTo>
                      <a:pt x="709" y="199"/>
                    </a:lnTo>
                    <a:lnTo>
                      <a:pt x="680" y="255"/>
                    </a:lnTo>
                    <a:lnTo>
                      <a:pt x="623" y="284"/>
                    </a:lnTo>
                    <a:lnTo>
                      <a:pt x="510" y="284"/>
                    </a:lnTo>
                    <a:lnTo>
                      <a:pt x="255" y="397"/>
                    </a:lnTo>
                    <a:lnTo>
                      <a:pt x="283" y="539"/>
                    </a:lnTo>
                    <a:lnTo>
                      <a:pt x="170" y="539"/>
                    </a:lnTo>
                    <a:lnTo>
                      <a:pt x="113" y="624"/>
                    </a:lnTo>
                    <a:lnTo>
                      <a:pt x="56" y="624"/>
                    </a:lnTo>
                    <a:lnTo>
                      <a:pt x="0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3166" y="460"/>
                <a:ext cx="935" cy="709"/>
              </a:xfrm>
              <a:custGeom>
                <a:avLst/>
                <a:gdLst>
                  <a:gd name="T0" fmla="*/ 0 w 935"/>
                  <a:gd name="T1" fmla="*/ 198 h 709"/>
                  <a:gd name="T2" fmla="*/ 0 w 935"/>
                  <a:gd name="T3" fmla="*/ 368 h 709"/>
                  <a:gd name="T4" fmla="*/ 56 w 935"/>
                  <a:gd name="T5" fmla="*/ 368 h 709"/>
                  <a:gd name="T6" fmla="*/ 85 w 935"/>
                  <a:gd name="T7" fmla="*/ 482 h 709"/>
                  <a:gd name="T8" fmla="*/ 198 w 935"/>
                  <a:gd name="T9" fmla="*/ 454 h 709"/>
                  <a:gd name="T10" fmla="*/ 255 w 935"/>
                  <a:gd name="T11" fmla="*/ 454 h 709"/>
                  <a:gd name="T12" fmla="*/ 255 w 935"/>
                  <a:gd name="T13" fmla="*/ 482 h 709"/>
                  <a:gd name="T14" fmla="*/ 312 w 935"/>
                  <a:gd name="T15" fmla="*/ 454 h 709"/>
                  <a:gd name="T16" fmla="*/ 340 w 935"/>
                  <a:gd name="T17" fmla="*/ 454 h 709"/>
                  <a:gd name="T18" fmla="*/ 312 w 935"/>
                  <a:gd name="T19" fmla="*/ 510 h 709"/>
                  <a:gd name="T20" fmla="*/ 397 w 935"/>
                  <a:gd name="T21" fmla="*/ 567 h 709"/>
                  <a:gd name="T22" fmla="*/ 368 w 935"/>
                  <a:gd name="T23" fmla="*/ 624 h 709"/>
                  <a:gd name="T24" fmla="*/ 567 w 935"/>
                  <a:gd name="T25" fmla="*/ 709 h 709"/>
                  <a:gd name="T26" fmla="*/ 595 w 935"/>
                  <a:gd name="T27" fmla="*/ 652 h 709"/>
                  <a:gd name="T28" fmla="*/ 652 w 935"/>
                  <a:gd name="T29" fmla="*/ 680 h 709"/>
                  <a:gd name="T30" fmla="*/ 708 w 935"/>
                  <a:gd name="T31" fmla="*/ 680 h 709"/>
                  <a:gd name="T32" fmla="*/ 822 w 935"/>
                  <a:gd name="T33" fmla="*/ 652 h 709"/>
                  <a:gd name="T34" fmla="*/ 935 w 935"/>
                  <a:gd name="T35" fmla="*/ 624 h 709"/>
                  <a:gd name="T36" fmla="*/ 907 w 935"/>
                  <a:gd name="T37" fmla="*/ 510 h 709"/>
                  <a:gd name="T38" fmla="*/ 850 w 935"/>
                  <a:gd name="T39" fmla="*/ 482 h 709"/>
                  <a:gd name="T40" fmla="*/ 822 w 935"/>
                  <a:gd name="T41" fmla="*/ 425 h 709"/>
                  <a:gd name="T42" fmla="*/ 850 w 935"/>
                  <a:gd name="T43" fmla="*/ 397 h 709"/>
                  <a:gd name="T44" fmla="*/ 794 w 935"/>
                  <a:gd name="T45" fmla="*/ 368 h 709"/>
                  <a:gd name="T46" fmla="*/ 794 w 935"/>
                  <a:gd name="T47" fmla="*/ 340 h 709"/>
                  <a:gd name="T48" fmla="*/ 822 w 935"/>
                  <a:gd name="T49" fmla="*/ 312 h 709"/>
                  <a:gd name="T50" fmla="*/ 765 w 935"/>
                  <a:gd name="T51" fmla="*/ 283 h 709"/>
                  <a:gd name="T52" fmla="*/ 765 w 935"/>
                  <a:gd name="T53" fmla="*/ 255 h 709"/>
                  <a:gd name="T54" fmla="*/ 822 w 935"/>
                  <a:gd name="T55" fmla="*/ 227 h 709"/>
                  <a:gd name="T56" fmla="*/ 794 w 935"/>
                  <a:gd name="T57" fmla="*/ 170 h 709"/>
                  <a:gd name="T58" fmla="*/ 879 w 935"/>
                  <a:gd name="T59" fmla="*/ 142 h 709"/>
                  <a:gd name="T60" fmla="*/ 907 w 935"/>
                  <a:gd name="T61" fmla="*/ 113 h 709"/>
                  <a:gd name="T62" fmla="*/ 822 w 935"/>
                  <a:gd name="T63" fmla="*/ 85 h 709"/>
                  <a:gd name="T64" fmla="*/ 794 w 935"/>
                  <a:gd name="T65" fmla="*/ 28 h 709"/>
                  <a:gd name="T66" fmla="*/ 708 w 935"/>
                  <a:gd name="T67" fmla="*/ 85 h 709"/>
                  <a:gd name="T68" fmla="*/ 652 w 935"/>
                  <a:gd name="T69" fmla="*/ 142 h 709"/>
                  <a:gd name="T70" fmla="*/ 595 w 935"/>
                  <a:gd name="T71" fmla="*/ 113 h 709"/>
                  <a:gd name="T72" fmla="*/ 510 w 935"/>
                  <a:gd name="T73" fmla="*/ 57 h 709"/>
                  <a:gd name="T74" fmla="*/ 453 w 935"/>
                  <a:gd name="T75" fmla="*/ 0 h 709"/>
                  <a:gd name="T76" fmla="*/ 312 w 935"/>
                  <a:gd name="T77" fmla="*/ 0 h 709"/>
                  <a:gd name="T78" fmla="*/ 255 w 935"/>
                  <a:gd name="T79" fmla="*/ 85 h 709"/>
                  <a:gd name="T80" fmla="*/ 198 w 935"/>
                  <a:gd name="T81" fmla="*/ 85 h 709"/>
                  <a:gd name="T82" fmla="*/ 170 w 935"/>
                  <a:gd name="T83" fmla="*/ 57 h 709"/>
                  <a:gd name="T84" fmla="*/ 113 w 935"/>
                  <a:gd name="T85" fmla="*/ 170 h 709"/>
                  <a:gd name="T86" fmla="*/ 85 w 935"/>
                  <a:gd name="T87" fmla="*/ 170 h 709"/>
                  <a:gd name="T88" fmla="*/ 56 w 935"/>
                  <a:gd name="T89" fmla="*/ 198 h 709"/>
                  <a:gd name="T90" fmla="*/ 0 w 935"/>
                  <a:gd name="T91" fmla="*/ 198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35" h="709">
                    <a:moveTo>
                      <a:pt x="0" y="198"/>
                    </a:moveTo>
                    <a:lnTo>
                      <a:pt x="0" y="368"/>
                    </a:lnTo>
                    <a:lnTo>
                      <a:pt x="56" y="368"/>
                    </a:lnTo>
                    <a:lnTo>
                      <a:pt x="85" y="482"/>
                    </a:lnTo>
                    <a:lnTo>
                      <a:pt x="198" y="454"/>
                    </a:lnTo>
                    <a:lnTo>
                      <a:pt x="255" y="454"/>
                    </a:lnTo>
                    <a:lnTo>
                      <a:pt x="255" y="482"/>
                    </a:lnTo>
                    <a:lnTo>
                      <a:pt x="312" y="454"/>
                    </a:lnTo>
                    <a:lnTo>
                      <a:pt x="340" y="454"/>
                    </a:lnTo>
                    <a:lnTo>
                      <a:pt x="312" y="510"/>
                    </a:lnTo>
                    <a:lnTo>
                      <a:pt x="397" y="567"/>
                    </a:lnTo>
                    <a:lnTo>
                      <a:pt x="368" y="624"/>
                    </a:lnTo>
                    <a:lnTo>
                      <a:pt x="567" y="709"/>
                    </a:lnTo>
                    <a:lnTo>
                      <a:pt x="595" y="652"/>
                    </a:lnTo>
                    <a:lnTo>
                      <a:pt x="652" y="680"/>
                    </a:lnTo>
                    <a:lnTo>
                      <a:pt x="708" y="680"/>
                    </a:lnTo>
                    <a:lnTo>
                      <a:pt x="822" y="652"/>
                    </a:lnTo>
                    <a:lnTo>
                      <a:pt x="935" y="624"/>
                    </a:lnTo>
                    <a:lnTo>
                      <a:pt x="907" y="510"/>
                    </a:lnTo>
                    <a:lnTo>
                      <a:pt x="850" y="482"/>
                    </a:lnTo>
                    <a:lnTo>
                      <a:pt x="822" y="425"/>
                    </a:lnTo>
                    <a:lnTo>
                      <a:pt x="850" y="397"/>
                    </a:lnTo>
                    <a:lnTo>
                      <a:pt x="794" y="368"/>
                    </a:lnTo>
                    <a:lnTo>
                      <a:pt x="794" y="340"/>
                    </a:lnTo>
                    <a:lnTo>
                      <a:pt x="822" y="312"/>
                    </a:lnTo>
                    <a:lnTo>
                      <a:pt x="765" y="283"/>
                    </a:lnTo>
                    <a:lnTo>
                      <a:pt x="765" y="255"/>
                    </a:lnTo>
                    <a:lnTo>
                      <a:pt x="822" y="227"/>
                    </a:lnTo>
                    <a:lnTo>
                      <a:pt x="794" y="170"/>
                    </a:lnTo>
                    <a:lnTo>
                      <a:pt x="879" y="142"/>
                    </a:lnTo>
                    <a:lnTo>
                      <a:pt x="907" y="113"/>
                    </a:lnTo>
                    <a:lnTo>
                      <a:pt x="822" y="85"/>
                    </a:lnTo>
                    <a:lnTo>
                      <a:pt x="794" y="28"/>
                    </a:lnTo>
                    <a:lnTo>
                      <a:pt x="708" y="85"/>
                    </a:lnTo>
                    <a:lnTo>
                      <a:pt x="652" y="142"/>
                    </a:lnTo>
                    <a:lnTo>
                      <a:pt x="595" y="113"/>
                    </a:lnTo>
                    <a:lnTo>
                      <a:pt x="510" y="57"/>
                    </a:lnTo>
                    <a:lnTo>
                      <a:pt x="453" y="0"/>
                    </a:lnTo>
                    <a:lnTo>
                      <a:pt x="312" y="0"/>
                    </a:lnTo>
                    <a:lnTo>
                      <a:pt x="255" y="85"/>
                    </a:lnTo>
                    <a:lnTo>
                      <a:pt x="198" y="85"/>
                    </a:lnTo>
                    <a:lnTo>
                      <a:pt x="170" y="57"/>
                    </a:lnTo>
                    <a:lnTo>
                      <a:pt x="113" y="170"/>
                    </a:lnTo>
                    <a:lnTo>
                      <a:pt x="85" y="170"/>
                    </a:lnTo>
                    <a:lnTo>
                      <a:pt x="56" y="198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1918" y="2728"/>
                <a:ext cx="624" cy="879"/>
              </a:xfrm>
              <a:custGeom>
                <a:avLst/>
                <a:gdLst>
                  <a:gd name="T0" fmla="*/ 142 w 624"/>
                  <a:gd name="T1" fmla="*/ 822 h 879"/>
                  <a:gd name="T2" fmla="*/ 199 w 624"/>
                  <a:gd name="T3" fmla="*/ 879 h 879"/>
                  <a:gd name="T4" fmla="*/ 284 w 624"/>
                  <a:gd name="T5" fmla="*/ 822 h 879"/>
                  <a:gd name="T6" fmla="*/ 284 w 624"/>
                  <a:gd name="T7" fmla="*/ 737 h 879"/>
                  <a:gd name="T8" fmla="*/ 256 w 624"/>
                  <a:gd name="T9" fmla="*/ 680 h 879"/>
                  <a:gd name="T10" fmla="*/ 341 w 624"/>
                  <a:gd name="T11" fmla="*/ 709 h 879"/>
                  <a:gd name="T12" fmla="*/ 369 w 624"/>
                  <a:gd name="T13" fmla="*/ 709 h 879"/>
                  <a:gd name="T14" fmla="*/ 454 w 624"/>
                  <a:gd name="T15" fmla="*/ 539 h 879"/>
                  <a:gd name="T16" fmla="*/ 539 w 624"/>
                  <a:gd name="T17" fmla="*/ 482 h 879"/>
                  <a:gd name="T18" fmla="*/ 596 w 624"/>
                  <a:gd name="T19" fmla="*/ 510 h 879"/>
                  <a:gd name="T20" fmla="*/ 624 w 624"/>
                  <a:gd name="T21" fmla="*/ 454 h 879"/>
                  <a:gd name="T22" fmla="*/ 596 w 624"/>
                  <a:gd name="T23" fmla="*/ 340 h 879"/>
                  <a:gd name="T24" fmla="*/ 539 w 624"/>
                  <a:gd name="T25" fmla="*/ 312 h 879"/>
                  <a:gd name="T26" fmla="*/ 567 w 624"/>
                  <a:gd name="T27" fmla="*/ 283 h 879"/>
                  <a:gd name="T28" fmla="*/ 539 w 624"/>
                  <a:gd name="T29" fmla="*/ 227 h 879"/>
                  <a:gd name="T30" fmla="*/ 482 w 624"/>
                  <a:gd name="T31" fmla="*/ 255 h 879"/>
                  <a:gd name="T32" fmla="*/ 482 w 624"/>
                  <a:gd name="T33" fmla="*/ 170 h 879"/>
                  <a:gd name="T34" fmla="*/ 426 w 624"/>
                  <a:gd name="T35" fmla="*/ 170 h 879"/>
                  <a:gd name="T36" fmla="*/ 369 w 624"/>
                  <a:gd name="T37" fmla="*/ 0 h 879"/>
                  <a:gd name="T38" fmla="*/ 312 w 624"/>
                  <a:gd name="T39" fmla="*/ 57 h 879"/>
                  <a:gd name="T40" fmla="*/ 312 w 624"/>
                  <a:gd name="T41" fmla="*/ 85 h 879"/>
                  <a:gd name="T42" fmla="*/ 227 w 624"/>
                  <a:gd name="T43" fmla="*/ 57 h 879"/>
                  <a:gd name="T44" fmla="*/ 29 w 624"/>
                  <a:gd name="T45" fmla="*/ 113 h 879"/>
                  <a:gd name="T46" fmla="*/ 0 w 624"/>
                  <a:gd name="T47" fmla="*/ 170 h 879"/>
                  <a:gd name="T48" fmla="*/ 57 w 624"/>
                  <a:gd name="T49" fmla="*/ 255 h 879"/>
                  <a:gd name="T50" fmla="*/ 29 w 624"/>
                  <a:gd name="T51" fmla="*/ 312 h 879"/>
                  <a:gd name="T52" fmla="*/ 29 w 624"/>
                  <a:gd name="T53" fmla="*/ 454 h 879"/>
                  <a:gd name="T54" fmla="*/ 85 w 624"/>
                  <a:gd name="T55" fmla="*/ 510 h 879"/>
                  <a:gd name="T56" fmla="*/ 85 w 624"/>
                  <a:gd name="T57" fmla="*/ 567 h 879"/>
                  <a:gd name="T58" fmla="*/ 85 w 624"/>
                  <a:gd name="T59" fmla="*/ 765 h 879"/>
                  <a:gd name="T60" fmla="*/ 170 w 624"/>
                  <a:gd name="T61" fmla="*/ 794 h 879"/>
                  <a:gd name="T62" fmla="*/ 142 w 624"/>
                  <a:gd name="T63" fmla="*/ 822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879">
                    <a:moveTo>
                      <a:pt x="142" y="822"/>
                    </a:moveTo>
                    <a:lnTo>
                      <a:pt x="199" y="879"/>
                    </a:lnTo>
                    <a:lnTo>
                      <a:pt x="284" y="822"/>
                    </a:lnTo>
                    <a:lnTo>
                      <a:pt x="284" y="737"/>
                    </a:lnTo>
                    <a:lnTo>
                      <a:pt x="256" y="680"/>
                    </a:lnTo>
                    <a:lnTo>
                      <a:pt x="341" y="709"/>
                    </a:lnTo>
                    <a:lnTo>
                      <a:pt x="369" y="709"/>
                    </a:lnTo>
                    <a:lnTo>
                      <a:pt x="454" y="539"/>
                    </a:lnTo>
                    <a:lnTo>
                      <a:pt x="539" y="482"/>
                    </a:lnTo>
                    <a:lnTo>
                      <a:pt x="596" y="510"/>
                    </a:lnTo>
                    <a:lnTo>
                      <a:pt x="624" y="454"/>
                    </a:lnTo>
                    <a:lnTo>
                      <a:pt x="596" y="340"/>
                    </a:lnTo>
                    <a:lnTo>
                      <a:pt x="539" y="312"/>
                    </a:lnTo>
                    <a:lnTo>
                      <a:pt x="567" y="283"/>
                    </a:lnTo>
                    <a:lnTo>
                      <a:pt x="539" y="227"/>
                    </a:lnTo>
                    <a:lnTo>
                      <a:pt x="482" y="255"/>
                    </a:lnTo>
                    <a:lnTo>
                      <a:pt x="482" y="170"/>
                    </a:lnTo>
                    <a:lnTo>
                      <a:pt x="426" y="170"/>
                    </a:lnTo>
                    <a:lnTo>
                      <a:pt x="369" y="0"/>
                    </a:lnTo>
                    <a:lnTo>
                      <a:pt x="312" y="57"/>
                    </a:lnTo>
                    <a:lnTo>
                      <a:pt x="312" y="85"/>
                    </a:lnTo>
                    <a:lnTo>
                      <a:pt x="227" y="57"/>
                    </a:lnTo>
                    <a:lnTo>
                      <a:pt x="29" y="113"/>
                    </a:lnTo>
                    <a:lnTo>
                      <a:pt x="0" y="170"/>
                    </a:lnTo>
                    <a:lnTo>
                      <a:pt x="57" y="255"/>
                    </a:lnTo>
                    <a:lnTo>
                      <a:pt x="29" y="312"/>
                    </a:lnTo>
                    <a:lnTo>
                      <a:pt x="29" y="454"/>
                    </a:lnTo>
                    <a:lnTo>
                      <a:pt x="85" y="510"/>
                    </a:lnTo>
                    <a:lnTo>
                      <a:pt x="85" y="567"/>
                    </a:lnTo>
                    <a:lnTo>
                      <a:pt x="85" y="765"/>
                    </a:lnTo>
                    <a:lnTo>
                      <a:pt x="170" y="794"/>
                    </a:lnTo>
                    <a:lnTo>
                      <a:pt x="142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1521" y="4117"/>
                <a:ext cx="2155" cy="1418"/>
              </a:xfrm>
              <a:custGeom>
                <a:avLst/>
                <a:gdLst>
                  <a:gd name="T0" fmla="*/ 1531 w 2155"/>
                  <a:gd name="T1" fmla="*/ 0 h 1418"/>
                  <a:gd name="T2" fmla="*/ 1673 w 2155"/>
                  <a:gd name="T3" fmla="*/ 0 h 1418"/>
                  <a:gd name="T4" fmla="*/ 1900 w 2155"/>
                  <a:gd name="T5" fmla="*/ 57 h 1418"/>
                  <a:gd name="T6" fmla="*/ 2042 w 2155"/>
                  <a:gd name="T7" fmla="*/ 57 h 1418"/>
                  <a:gd name="T8" fmla="*/ 2155 w 2155"/>
                  <a:gd name="T9" fmla="*/ 198 h 1418"/>
                  <a:gd name="T10" fmla="*/ 1928 w 2155"/>
                  <a:gd name="T11" fmla="*/ 312 h 1418"/>
                  <a:gd name="T12" fmla="*/ 1786 w 2155"/>
                  <a:gd name="T13" fmla="*/ 567 h 1418"/>
                  <a:gd name="T14" fmla="*/ 1616 w 2155"/>
                  <a:gd name="T15" fmla="*/ 709 h 1418"/>
                  <a:gd name="T16" fmla="*/ 1531 w 2155"/>
                  <a:gd name="T17" fmla="*/ 765 h 1418"/>
                  <a:gd name="T18" fmla="*/ 1475 w 2155"/>
                  <a:gd name="T19" fmla="*/ 851 h 1418"/>
                  <a:gd name="T20" fmla="*/ 1531 w 2155"/>
                  <a:gd name="T21" fmla="*/ 992 h 1418"/>
                  <a:gd name="T22" fmla="*/ 1588 w 2155"/>
                  <a:gd name="T23" fmla="*/ 1049 h 1418"/>
                  <a:gd name="T24" fmla="*/ 1645 w 2155"/>
                  <a:gd name="T25" fmla="*/ 1191 h 1418"/>
                  <a:gd name="T26" fmla="*/ 1645 w 2155"/>
                  <a:gd name="T27" fmla="*/ 1276 h 1418"/>
                  <a:gd name="T28" fmla="*/ 1730 w 2155"/>
                  <a:gd name="T29" fmla="*/ 1361 h 1418"/>
                  <a:gd name="T30" fmla="*/ 1588 w 2155"/>
                  <a:gd name="T31" fmla="*/ 1389 h 1418"/>
                  <a:gd name="T32" fmla="*/ 1560 w 2155"/>
                  <a:gd name="T33" fmla="*/ 1304 h 1418"/>
                  <a:gd name="T34" fmla="*/ 1503 w 2155"/>
                  <a:gd name="T35" fmla="*/ 1276 h 1418"/>
                  <a:gd name="T36" fmla="*/ 1333 w 2155"/>
                  <a:gd name="T37" fmla="*/ 1162 h 1418"/>
                  <a:gd name="T38" fmla="*/ 1220 w 2155"/>
                  <a:gd name="T39" fmla="*/ 1191 h 1418"/>
                  <a:gd name="T40" fmla="*/ 1134 w 2155"/>
                  <a:gd name="T41" fmla="*/ 1162 h 1418"/>
                  <a:gd name="T42" fmla="*/ 1078 w 2155"/>
                  <a:gd name="T43" fmla="*/ 1134 h 1418"/>
                  <a:gd name="T44" fmla="*/ 1049 w 2155"/>
                  <a:gd name="T45" fmla="*/ 992 h 1418"/>
                  <a:gd name="T46" fmla="*/ 993 w 2155"/>
                  <a:gd name="T47" fmla="*/ 907 h 1418"/>
                  <a:gd name="T48" fmla="*/ 908 w 2155"/>
                  <a:gd name="T49" fmla="*/ 1021 h 1418"/>
                  <a:gd name="T50" fmla="*/ 766 w 2155"/>
                  <a:gd name="T51" fmla="*/ 964 h 1418"/>
                  <a:gd name="T52" fmla="*/ 653 w 2155"/>
                  <a:gd name="T53" fmla="*/ 1106 h 1418"/>
                  <a:gd name="T54" fmla="*/ 482 w 2155"/>
                  <a:gd name="T55" fmla="*/ 1077 h 1418"/>
                  <a:gd name="T56" fmla="*/ 341 w 2155"/>
                  <a:gd name="T57" fmla="*/ 964 h 1418"/>
                  <a:gd name="T58" fmla="*/ 142 w 2155"/>
                  <a:gd name="T59" fmla="*/ 964 h 1418"/>
                  <a:gd name="T60" fmla="*/ 114 w 2155"/>
                  <a:gd name="T61" fmla="*/ 680 h 1418"/>
                  <a:gd name="T62" fmla="*/ 114 w 2155"/>
                  <a:gd name="T63" fmla="*/ 510 h 1418"/>
                  <a:gd name="T64" fmla="*/ 57 w 2155"/>
                  <a:gd name="T65" fmla="*/ 482 h 1418"/>
                  <a:gd name="T66" fmla="*/ 29 w 2155"/>
                  <a:gd name="T67" fmla="*/ 369 h 1418"/>
                  <a:gd name="T68" fmla="*/ 57 w 2155"/>
                  <a:gd name="T69" fmla="*/ 284 h 1418"/>
                  <a:gd name="T70" fmla="*/ 57 w 2155"/>
                  <a:gd name="T71" fmla="*/ 170 h 1418"/>
                  <a:gd name="T72" fmla="*/ 284 w 2155"/>
                  <a:gd name="T73" fmla="*/ 198 h 1418"/>
                  <a:gd name="T74" fmla="*/ 482 w 2155"/>
                  <a:gd name="T75" fmla="*/ 227 h 1418"/>
                  <a:gd name="T76" fmla="*/ 653 w 2155"/>
                  <a:gd name="T77" fmla="*/ 255 h 1418"/>
                  <a:gd name="T78" fmla="*/ 709 w 2155"/>
                  <a:gd name="T79" fmla="*/ 198 h 1418"/>
                  <a:gd name="T80" fmla="*/ 823 w 2155"/>
                  <a:gd name="T81" fmla="*/ 312 h 1418"/>
                  <a:gd name="T82" fmla="*/ 1248 w 2155"/>
                  <a:gd name="T83" fmla="*/ 397 h 1418"/>
                  <a:gd name="T84" fmla="*/ 1390 w 2155"/>
                  <a:gd name="T85" fmla="*/ 397 h 1418"/>
                  <a:gd name="T86" fmla="*/ 1418 w 2155"/>
                  <a:gd name="T87" fmla="*/ 255 h 1418"/>
                  <a:gd name="T88" fmla="*/ 1418 w 2155"/>
                  <a:gd name="T89" fmla="*/ 142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5" h="1418">
                    <a:moveTo>
                      <a:pt x="1475" y="28"/>
                    </a:moveTo>
                    <a:lnTo>
                      <a:pt x="1531" y="0"/>
                    </a:lnTo>
                    <a:lnTo>
                      <a:pt x="1616" y="28"/>
                    </a:lnTo>
                    <a:lnTo>
                      <a:pt x="1673" y="0"/>
                    </a:lnTo>
                    <a:lnTo>
                      <a:pt x="1843" y="0"/>
                    </a:lnTo>
                    <a:lnTo>
                      <a:pt x="1900" y="57"/>
                    </a:lnTo>
                    <a:lnTo>
                      <a:pt x="1928" y="113"/>
                    </a:lnTo>
                    <a:lnTo>
                      <a:pt x="2042" y="57"/>
                    </a:lnTo>
                    <a:lnTo>
                      <a:pt x="2127" y="85"/>
                    </a:lnTo>
                    <a:lnTo>
                      <a:pt x="2155" y="198"/>
                    </a:lnTo>
                    <a:lnTo>
                      <a:pt x="2070" y="170"/>
                    </a:lnTo>
                    <a:lnTo>
                      <a:pt x="1928" y="312"/>
                    </a:lnTo>
                    <a:lnTo>
                      <a:pt x="1957" y="482"/>
                    </a:lnTo>
                    <a:lnTo>
                      <a:pt x="1786" y="567"/>
                    </a:lnTo>
                    <a:lnTo>
                      <a:pt x="1758" y="652"/>
                    </a:lnTo>
                    <a:lnTo>
                      <a:pt x="1616" y="709"/>
                    </a:lnTo>
                    <a:lnTo>
                      <a:pt x="1531" y="709"/>
                    </a:lnTo>
                    <a:lnTo>
                      <a:pt x="1531" y="765"/>
                    </a:lnTo>
                    <a:lnTo>
                      <a:pt x="1531" y="794"/>
                    </a:lnTo>
                    <a:lnTo>
                      <a:pt x="1475" y="851"/>
                    </a:lnTo>
                    <a:lnTo>
                      <a:pt x="1475" y="964"/>
                    </a:lnTo>
                    <a:lnTo>
                      <a:pt x="1531" y="992"/>
                    </a:lnTo>
                    <a:lnTo>
                      <a:pt x="1560" y="992"/>
                    </a:lnTo>
                    <a:lnTo>
                      <a:pt x="1588" y="1049"/>
                    </a:lnTo>
                    <a:lnTo>
                      <a:pt x="1560" y="1077"/>
                    </a:lnTo>
                    <a:lnTo>
                      <a:pt x="1645" y="1191"/>
                    </a:lnTo>
                    <a:lnTo>
                      <a:pt x="1616" y="1219"/>
                    </a:lnTo>
                    <a:lnTo>
                      <a:pt x="1645" y="1276"/>
                    </a:lnTo>
                    <a:lnTo>
                      <a:pt x="1730" y="1304"/>
                    </a:lnTo>
                    <a:lnTo>
                      <a:pt x="1730" y="1361"/>
                    </a:lnTo>
                    <a:lnTo>
                      <a:pt x="1673" y="1418"/>
                    </a:lnTo>
                    <a:lnTo>
                      <a:pt x="1588" y="1389"/>
                    </a:lnTo>
                    <a:lnTo>
                      <a:pt x="1588" y="1332"/>
                    </a:lnTo>
                    <a:lnTo>
                      <a:pt x="1560" y="1304"/>
                    </a:lnTo>
                    <a:lnTo>
                      <a:pt x="1475" y="1332"/>
                    </a:lnTo>
                    <a:lnTo>
                      <a:pt x="1503" y="1276"/>
                    </a:lnTo>
                    <a:lnTo>
                      <a:pt x="1446" y="1162"/>
                    </a:lnTo>
                    <a:lnTo>
                      <a:pt x="1333" y="1162"/>
                    </a:lnTo>
                    <a:lnTo>
                      <a:pt x="1248" y="1219"/>
                    </a:lnTo>
                    <a:lnTo>
                      <a:pt x="1220" y="1191"/>
                    </a:lnTo>
                    <a:lnTo>
                      <a:pt x="1191" y="1219"/>
                    </a:lnTo>
                    <a:lnTo>
                      <a:pt x="1134" y="1162"/>
                    </a:lnTo>
                    <a:lnTo>
                      <a:pt x="1078" y="1191"/>
                    </a:lnTo>
                    <a:lnTo>
                      <a:pt x="1078" y="1134"/>
                    </a:lnTo>
                    <a:lnTo>
                      <a:pt x="1078" y="1049"/>
                    </a:lnTo>
                    <a:lnTo>
                      <a:pt x="1049" y="992"/>
                    </a:lnTo>
                    <a:lnTo>
                      <a:pt x="1049" y="936"/>
                    </a:lnTo>
                    <a:lnTo>
                      <a:pt x="993" y="907"/>
                    </a:lnTo>
                    <a:lnTo>
                      <a:pt x="1021" y="992"/>
                    </a:lnTo>
                    <a:lnTo>
                      <a:pt x="908" y="1021"/>
                    </a:lnTo>
                    <a:lnTo>
                      <a:pt x="823" y="992"/>
                    </a:lnTo>
                    <a:lnTo>
                      <a:pt x="766" y="964"/>
                    </a:lnTo>
                    <a:lnTo>
                      <a:pt x="624" y="1049"/>
                    </a:lnTo>
                    <a:lnTo>
                      <a:pt x="653" y="1106"/>
                    </a:lnTo>
                    <a:lnTo>
                      <a:pt x="567" y="1077"/>
                    </a:lnTo>
                    <a:lnTo>
                      <a:pt x="482" y="1077"/>
                    </a:lnTo>
                    <a:lnTo>
                      <a:pt x="369" y="1021"/>
                    </a:lnTo>
                    <a:lnTo>
                      <a:pt x="341" y="964"/>
                    </a:lnTo>
                    <a:lnTo>
                      <a:pt x="312" y="992"/>
                    </a:lnTo>
                    <a:lnTo>
                      <a:pt x="142" y="964"/>
                    </a:lnTo>
                    <a:lnTo>
                      <a:pt x="86" y="765"/>
                    </a:lnTo>
                    <a:lnTo>
                      <a:pt x="114" y="680"/>
                    </a:lnTo>
                    <a:lnTo>
                      <a:pt x="57" y="539"/>
                    </a:lnTo>
                    <a:lnTo>
                      <a:pt x="114" y="510"/>
                    </a:lnTo>
                    <a:lnTo>
                      <a:pt x="86" y="482"/>
                    </a:lnTo>
                    <a:lnTo>
                      <a:pt x="57" y="482"/>
                    </a:lnTo>
                    <a:lnTo>
                      <a:pt x="0" y="425"/>
                    </a:lnTo>
                    <a:lnTo>
                      <a:pt x="29" y="369"/>
                    </a:lnTo>
                    <a:lnTo>
                      <a:pt x="0" y="340"/>
                    </a:lnTo>
                    <a:lnTo>
                      <a:pt x="57" y="284"/>
                    </a:lnTo>
                    <a:lnTo>
                      <a:pt x="29" y="255"/>
                    </a:lnTo>
                    <a:lnTo>
                      <a:pt x="57" y="170"/>
                    </a:lnTo>
                    <a:lnTo>
                      <a:pt x="142" y="142"/>
                    </a:lnTo>
                    <a:lnTo>
                      <a:pt x="284" y="198"/>
                    </a:lnTo>
                    <a:lnTo>
                      <a:pt x="312" y="113"/>
                    </a:lnTo>
                    <a:lnTo>
                      <a:pt x="482" y="227"/>
                    </a:lnTo>
                    <a:lnTo>
                      <a:pt x="624" y="198"/>
                    </a:lnTo>
                    <a:lnTo>
                      <a:pt x="653" y="255"/>
                    </a:lnTo>
                    <a:lnTo>
                      <a:pt x="681" y="198"/>
                    </a:lnTo>
                    <a:lnTo>
                      <a:pt x="709" y="198"/>
                    </a:lnTo>
                    <a:lnTo>
                      <a:pt x="738" y="255"/>
                    </a:lnTo>
                    <a:lnTo>
                      <a:pt x="823" y="312"/>
                    </a:lnTo>
                    <a:lnTo>
                      <a:pt x="908" y="284"/>
                    </a:lnTo>
                    <a:lnTo>
                      <a:pt x="1248" y="397"/>
                    </a:lnTo>
                    <a:lnTo>
                      <a:pt x="1333" y="369"/>
                    </a:lnTo>
                    <a:lnTo>
                      <a:pt x="1390" y="397"/>
                    </a:lnTo>
                    <a:lnTo>
                      <a:pt x="1475" y="312"/>
                    </a:lnTo>
                    <a:lnTo>
                      <a:pt x="1418" y="255"/>
                    </a:lnTo>
                    <a:lnTo>
                      <a:pt x="1446" y="198"/>
                    </a:lnTo>
                    <a:lnTo>
                      <a:pt x="1418" y="142"/>
                    </a:lnTo>
                    <a:lnTo>
                      <a:pt x="147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1805" y="3947"/>
                <a:ext cx="1191" cy="567"/>
              </a:xfrm>
              <a:custGeom>
                <a:avLst/>
                <a:gdLst>
                  <a:gd name="T0" fmla="*/ 28 w 1191"/>
                  <a:gd name="T1" fmla="*/ 283 h 567"/>
                  <a:gd name="T2" fmla="*/ 198 w 1191"/>
                  <a:gd name="T3" fmla="*/ 397 h 567"/>
                  <a:gd name="T4" fmla="*/ 340 w 1191"/>
                  <a:gd name="T5" fmla="*/ 368 h 567"/>
                  <a:gd name="T6" fmla="*/ 369 w 1191"/>
                  <a:gd name="T7" fmla="*/ 425 h 567"/>
                  <a:gd name="T8" fmla="*/ 397 w 1191"/>
                  <a:gd name="T9" fmla="*/ 368 h 567"/>
                  <a:gd name="T10" fmla="*/ 425 w 1191"/>
                  <a:gd name="T11" fmla="*/ 368 h 567"/>
                  <a:gd name="T12" fmla="*/ 454 w 1191"/>
                  <a:gd name="T13" fmla="*/ 425 h 567"/>
                  <a:gd name="T14" fmla="*/ 539 w 1191"/>
                  <a:gd name="T15" fmla="*/ 482 h 567"/>
                  <a:gd name="T16" fmla="*/ 624 w 1191"/>
                  <a:gd name="T17" fmla="*/ 454 h 567"/>
                  <a:gd name="T18" fmla="*/ 964 w 1191"/>
                  <a:gd name="T19" fmla="*/ 567 h 567"/>
                  <a:gd name="T20" fmla="*/ 1049 w 1191"/>
                  <a:gd name="T21" fmla="*/ 539 h 567"/>
                  <a:gd name="T22" fmla="*/ 1106 w 1191"/>
                  <a:gd name="T23" fmla="*/ 567 h 567"/>
                  <a:gd name="T24" fmla="*/ 1191 w 1191"/>
                  <a:gd name="T25" fmla="*/ 482 h 567"/>
                  <a:gd name="T26" fmla="*/ 1134 w 1191"/>
                  <a:gd name="T27" fmla="*/ 425 h 567"/>
                  <a:gd name="T28" fmla="*/ 1162 w 1191"/>
                  <a:gd name="T29" fmla="*/ 368 h 567"/>
                  <a:gd name="T30" fmla="*/ 1134 w 1191"/>
                  <a:gd name="T31" fmla="*/ 312 h 567"/>
                  <a:gd name="T32" fmla="*/ 1191 w 1191"/>
                  <a:gd name="T33" fmla="*/ 198 h 567"/>
                  <a:gd name="T34" fmla="*/ 1191 w 1191"/>
                  <a:gd name="T35" fmla="*/ 113 h 567"/>
                  <a:gd name="T36" fmla="*/ 1134 w 1191"/>
                  <a:gd name="T37" fmla="*/ 0 h 567"/>
                  <a:gd name="T38" fmla="*/ 1106 w 1191"/>
                  <a:gd name="T39" fmla="*/ 142 h 567"/>
                  <a:gd name="T40" fmla="*/ 992 w 1191"/>
                  <a:gd name="T41" fmla="*/ 28 h 567"/>
                  <a:gd name="T42" fmla="*/ 850 w 1191"/>
                  <a:gd name="T43" fmla="*/ 57 h 567"/>
                  <a:gd name="T44" fmla="*/ 850 w 1191"/>
                  <a:gd name="T45" fmla="*/ 113 h 567"/>
                  <a:gd name="T46" fmla="*/ 737 w 1191"/>
                  <a:gd name="T47" fmla="*/ 170 h 567"/>
                  <a:gd name="T48" fmla="*/ 680 w 1191"/>
                  <a:gd name="T49" fmla="*/ 113 h 567"/>
                  <a:gd name="T50" fmla="*/ 624 w 1191"/>
                  <a:gd name="T51" fmla="*/ 142 h 567"/>
                  <a:gd name="T52" fmla="*/ 482 w 1191"/>
                  <a:gd name="T53" fmla="*/ 142 h 567"/>
                  <a:gd name="T54" fmla="*/ 454 w 1191"/>
                  <a:gd name="T55" fmla="*/ 57 h 567"/>
                  <a:gd name="T56" fmla="*/ 425 w 1191"/>
                  <a:gd name="T57" fmla="*/ 85 h 567"/>
                  <a:gd name="T58" fmla="*/ 397 w 1191"/>
                  <a:gd name="T59" fmla="*/ 28 h 567"/>
                  <a:gd name="T60" fmla="*/ 369 w 1191"/>
                  <a:gd name="T61" fmla="*/ 57 h 567"/>
                  <a:gd name="T62" fmla="*/ 369 w 1191"/>
                  <a:gd name="T63" fmla="*/ 113 h 567"/>
                  <a:gd name="T64" fmla="*/ 312 w 1191"/>
                  <a:gd name="T65" fmla="*/ 142 h 567"/>
                  <a:gd name="T66" fmla="*/ 283 w 1191"/>
                  <a:gd name="T67" fmla="*/ 85 h 567"/>
                  <a:gd name="T68" fmla="*/ 255 w 1191"/>
                  <a:gd name="T69" fmla="*/ 170 h 567"/>
                  <a:gd name="T70" fmla="*/ 170 w 1191"/>
                  <a:gd name="T71" fmla="*/ 198 h 567"/>
                  <a:gd name="T72" fmla="*/ 142 w 1191"/>
                  <a:gd name="T73" fmla="*/ 170 h 567"/>
                  <a:gd name="T74" fmla="*/ 85 w 1191"/>
                  <a:gd name="T75" fmla="*/ 170 h 567"/>
                  <a:gd name="T76" fmla="*/ 85 w 1191"/>
                  <a:gd name="T77" fmla="*/ 142 h 567"/>
                  <a:gd name="T78" fmla="*/ 28 w 1191"/>
                  <a:gd name="T79" fmla="*/ 142 h 567"/>
                  <a:gd name="T80" fmla="*/ 0 w 1191"/>
                  <a:gd name="T81" fmla="*/ 198 h 567"/>
                  <a:gd name="T82" fmla="*/ 28 w 1191"/>
                  <a:gd name="T83" fmla="*/ 28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91" h="567">
                    <a:moveTo>
                      <a:pt x="28" y="283"/>
                    </a:moveTo>
                    <a:lnTo>
                      <a:pt x="198" y="397"/>
                    </a:lnTo>
                    <a:lnTo>
                      <a:pt x="340" y="368"/>
                    </a:lnTo>
                    <a:lnTo>
                      <a:pt x="369" y="425"/>
                    </a:lnTo>
                    <a:lnTo>
                      <a:pt x="397" y="368"/>
                    </a:lnTo>
                    <a:lnTo>
                      <a:pt x="425" y="368"/>
                    </a:lnTo>
                    <a:lnTo>
                      <a:pt x="454" y="425"/>
                    </a:lnTo>
                    <a:lnTo>
                      <a:pt x="539" y="482"/>
                    </a:lnTo>
                    <a:lnTo>
                      <a:pt x="624" y="454"/>
                    </a:lnTo>
                    <a:lnTo>
                      <a:pt x="964" y="567"/>
                    </a:lnTo>
                    <a:lnTo>
                      <a:pt x="1049" y="539"/>
                    </a:lnTo>
                    <a:lnTo>
                      <a:pt x="1106" y="567"/>
                    </a:lnTo>
                    <a:lnTo>
                      <a:pt x="1191" y="482"/>
                    </a:lnTo>
                    <a:lnTo>
                      <a:pt x="1134" y="425"/>
                    </a:lnTo>
                    <a:lnTo>
                      <a:pt x="1162" y="368"/>
                    </a:lnTo>
                    <a:lnTo>
                      <a:pt x="1134" y="312"/>
                    </a:lnTo>
                    <a:lnTo>
                      <a:pt x="1191" y="198"/>
                    </a:lnTo>
                    <a:lnTo>
                      <a:pt x="1191" y="113"/>
                    </a:lnTo>
                    <a:lnTo>
                      <a:pt x="1134" y="0"/>
                    </a:lnTo>
                    <a:lnTo>
                      <a:pt x="1106" y="142"/>
                    </a:lnTo>
                    <a:lnTo>
                      <a:pt x="992" y="28"/>
                    </a:lnTo>
                    <a:lnTo>
                      <a:pt x="850" y="57"/>
                    </a:lnTo>
                    <a:lnTo>
                      <a:pt x="850" y="113"/>
                    </a:lnTo>
                    <a:lnTo>
                      <a:pt x="737" y="170"/>
                    </a:lnTo>
                    <a:lnTo>
                      <a:pt x="680" y="113"/>
                    </a:lnTo>
                    <a:lnTo>
                      <a:pt x="624" y="142"/>
                    </a:lnTo>
                    <a:lnTo>
                      <a:pt x="482" y="142"/>
                    </a:lnTo>
                    <a:lnTo>
                      <a:pt x="454" y="57"/>
                    </a:lnTo>
                    <a:lnTo>
                      <a:pt x="425" y="85"/>
                    </a:lnTo>
                    <a:lnTo>
                      <a:pt x="397" y="28"/>
                    </a:lnTo>
                    <a:lnTo>
                      <a:pt x="369" y="57"/>
                    </a:lnTo>
                    <a:lnTo>
                      <a:pt x="369" y="113"/>
                    </a:lnTo>
                    <a:lnTo>
                      <a:pt x="312" y="142"/>
                    </a:lnTo>
                    <a:lnTo>
                      <a:pt x="283" y="85"/>
                    </a:lnTo>
                    <a:lnTo>
                      <a:pt x="255" y="170"/>
                    </a:lnTo>
                    <a:lnTo>
                      <a:pt x="170" y="198"/>
                    </a:lnTo>
                    <a:lnTo>
                      <a:pt x="142" y="170"/>
                    </a:lnTo>
                    <a:lnTo>
                      <a:pt x="85" y="170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98"/>
                    </a:lnTo>
                    <a:lnTo>
                      <a:pt x="28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2088" y="3777"/>
                <a:ext cx="567" cy="340"/>
              </a:xfrm>
              <a:custGeom>
                <a:avLst/>
                <a:gdLst>
                  <a:gd name="T0" fmla="*/ 29 w 567"/>
                  <a:gd name="T1" fmla="*/ 28 h 340"/>
                  <a:gd name="T2" fmla="*/ 57 w 567"/>
                  <a:gd name="T3" fmla="*/ 28 h 340"/>
                  <a:gd name="T4" fmla="*/ 114 w 567"/>
                  <a:gd name="T5" fmla="*/ 85 h 340"/>
                  <a:gd name="T6" fmla="*/ 256 w 567"/>
                  <a:gd name="T7" fmla="*/ 57 h 340"/>
                  <a:gd name="T8" fmla="*/ 312 w 567"/>
                  <a:gd name="T9" fmla="*/ 0 h 340"/>
                  <a:gd name="T10" fmla="*/ 397 w 567"/>
                  <a:gd name="T11" fmla="*/ 85 h 340"/>
                  <a:gd name="T12" fmla="*/ 482 w 567"/>
                  <a:gd name="T13" fmla="*/ 85 h 340"/>
                  <a:gd name="T14" fmla="*/ 482 w 567"/>
                  <a:gd name="T15" fmla="*/ 113 h 340"/>
                  <a:gd name="T16" fmla="*/ 482 w 567"/>
                  <a:gd name="T17" fmla="*/ 142 h 340"/>
                  <a:gd name="T18" fmla="*/ 567 w 567"/>
                  <a:gd name="T19" fmla="*/ 227 h 340"/>
                  <a:gd name="T20" fmla="*/ 567 w 567"/>
                  <a:gd name="T21" fmla="*/ 255 h 340"/>
                  <a:gd name="T22" fmla="*/ 567 w 567"/>
                  <a:gd name="T23" fmla="*/ 283 h 340"/>
                  <a:gd name="T24" fmla="*/ 454 w 567"/>
                  <a:gd name="T25" fmla="*/ 340 h 340"/>
                  <a:gd name="T26" fmla="*/ 397 w 567"/>
                  <a:gd name="T27" fmla="*/ 283 h 340"/>
                  <a:gd name="T28" fmla="*/ 369 w 567"/>
                  <a:gd name="T29" fmla="*/ 312 h 340"/>
                  <a:gd name="T30" fmla="*/ 199 w 567"/>
                  <a:gd name="T31" fmla="*/ 312 h 340"/>
                  <a:gd name="T32" fmla="*/ 171 w 567"/>
                  <a:gd name="T33" fmla="*/ 227 h 340"/>
                  <a:gd name="T34" fmla="*/ 142 w 567"/>
                  <a:gd name="T35" fmla="*/ 255 h 340"/>
                  <a:gd name="T36" fmla="*/ 114 w 567"/>
                  <a:gd name="T37" fmla="*/ 198 h 340"/>
                  <a:gd name="T38" fmla="*/ 86 w 567"/>
                  <a:gd name="T39" fmla="*/ 227 h 340"/>
                  <a:gd name="T40" fmla="*/ 29 w 567"/>
                  <a:gd name="T41" fmla="*/ 170 h 340"/>
                  <a:gd name="T42" fmla="*/ 57 w 567"/>
                  <a:gd name="T43" fmla="*/ 142 h 340"/>
                  <a:gd name="T44" fmla="*/ 0 w 567"/>
                  <a:gd name="T45" fmla="*/ 85 h 340"/>
                  <a:gd name="T46" fmla="*/ 29 w 567"/>
                  <a:gd name="T47" fmla="*/ 2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7" h="340">
                    <a:moveTo>
                      <a:pt x="29" y="28"/>
                    </a:moveTo>
                    <a:lnTo>
                      <a:pt x="57" y="28"/>
                    </a:lnTo>
                    <a:lnTo>
                      <a:pt x="114" y="85"/>
                    </a:lnTo>
                    <a:lnTo>
                      <a:pt x="256" y="57"/>
                    </a:lnTo>
                    <a:lnTo>
                      <a:pt x="312" y="0"/>
                    </a:lnTo>
                    <a:lnTo>
                      <a:pt x="397" y="85"/>
                    </a:lnTo>
                    <a:lnTo>
                      <a:pt x="482" y="85"/>
                    </a:lnTo>
                    <a:lnTo>
                      <a:pt x="482" y="113"/>
                    </a:lnTo>
                    <a:lnTo>
                      <a:pt x="482" y="142"/>
                    </a:lnTo>
                    <a:lnTo>
                      <a:pt x="567" y="227"/>
                    </a:lnTo>
                    <a:lnTo>
                      <a:pt x="567" y="255"/>
                    </a:lnTo>
                    <a:lnTo>
                      <a:pt x="567" y="283"/>
                    </a:lnTo>
                    <a:lnTo>
                      <a:pt x="454" y="340"/>
                    </a:lnTo>
                    <a:lnTo>
                      <a:pt x="397" y="283"/>
                    </a:lnTo>
                    <a:lnTo>
                      <a:pt x="369" y="312"/>
                    </a:lnTo>
                    <a:lnTo>
                      <a:pt x="199" y="312"/>
                    </a:lnTo>
                    <a:lnTo>
                      <a:pt x="171" y="227"/>
                    </a:lnTo>
                    <a:lnTo>
                      <a:pt x="142" y="255"/>
                    </a:lnTo>
                    <a:lnTo>
                      <a:pt x="114" y="198"/>
                    </a:lnTo>
                    <a:lnTo>
                      <a:pt x="86" y="227"/>
                    </a:lnTo>
                    <a:lnTo>
                      <a:pt x="29" y="170"/>
                    </a:lnTo>
                    <a:lnTo>
                      <a:pt x="57" y="142"/>
                    </a:lnTo>
                    <a:lnTo>
                      <a:pt x="0" y="85"/>
                    </a:lnTo>
                    <a:lnTo>
                      <a:pt x="29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1153" y="2700"/>
                <a:ext cx="1021" cy="1672"/>
              </a:xfrm>
              <a:custGeom>
                <a:avLst/>
                <a:gdLst>
                  <a:gd name="T0" fmla="*/ 425 w 1021"/>
                  <a:gd name="T1" fmla="*/ 1587 h 1672"/>
                  <a:gd name="T2" fmla="*/ 652 w 1021"/>
                  <a:gd name="T3" fmla="*/ 1615 h 1672"/>
                  <a:gd name="T4" fmla="*/ 652 w 1021"/>
                  <a:gd name="T5" fmla="*/ 1445 h 1672"/>
                  <a:gd name="T6" fmla="*/ 737 w 1021"/>
                  <a:gd name="T7" fmla="*/ 1389 h 1672"/>
                  <a:gd name="T8" fmla="*/ 794 w 1021"/>
                  <a:gd name="T9" fmla="*/ 1417 h 1672"/>
                  <a:gd name="T10" fmla="*/ 907 w 1021"/>
                  <a:gd name="T11" fmla="*/ 1417 h 1672"/>
                  <a:gd name="T12" fmla="*/ 964 w 1021"/>
                  <a:gd name="T13" fmla="*/ 1389 h 1672"/>
                  <a:gd name="T14" fmla="*/ 1021 w 1021"/>
                  <a:gd name="T15" fmla="*/ 1304 h 1672"/>
                  <a:gd name="T16" fmla="*/ 992 w 1021"/>
                  <a:gd name="T17" fmla="*/ 1219 h 1672"/>
                  <a:gd name="T18" fmla="*/ 964 w 1021"/>
                  <a:gd name="T19" fmla="*/ 1105 h 1672"/>
                  <a:gd name="T20" fmla="*/ 935 w 1021"/>
                  <a:gd name="T21" fmla="*/ 1020 h 1672"/>
                  <a:gd name="T22" fmla="*/ 850 w 1021"/>
                  <a:gd name="T23" fmla="*/ 1077 h 1672"/>
                  <a:gd name="T24" fmla="*/ 765 w 1021"/>
                  <a:gd name="T25" fmla="*/ 1020 h 1672"/>
                  <a:gd name="T26" fmla="*/ 822 w 1021"/>
                  <a:gd name="T27" fmla="*/ 878 h 1672"/>
                  <a:gd name="T28" fmla="*/ 935 w 1021"/>
                  <a:gd name="T29" fmla="*/ 822 h 1672"/>
                  <a:gd name="T30" fmla="*/ 850 w 1021"/>
                  <a:gd name="T31" fmla="*/ 538 h 1672"/>
                  <a:gd name="T32" fmla="*/ 794 w 1021"/>
                  <a:gd name="T33" fmla="*/ 340 h 1672"/>
                  <a:gd name="T34" fmla="*/ 765 w 1021"/>
                  <a:gd name="T35" fmla="*/ 198 h 1672"/>
                  <a:gd name="T36" fmla="*/ 652 w 1021"/>
                  <a:gd name="T37" fmla="*/ 170 h 1672"/>
                  <a:gd name="T38" fmla="*/ 510 w 1021"/>
                  <a:gd name="T39" fmla="*/ 170 h 1672"/>
                  <a:gd name="T40" fmla="*/ 368 w 1021"/>
                  <a:gd name="T41" fmla="*/ 56 h 1672"/>
                  <a:gd name="T42" fmla="*/ 283 w 1021"/>
                  <a:gd name="T43" fmla="*/ 85 h 1672"/>
                  <a:gd name="T44" fmla="*/ 142 w 1021"/>
                  <a:gd name="T45" fmla="*/ 28 h 1672"/>
                  <a:gd name="T46" fmla="*/ 28 w 1021"/>
                  <a:gd name="T47" fmla="*/ 85 h 1672"/>
                  <a:gd name="T48" fmla="*/ 28 w 1021"/>
                  <a:gd name="T49" fmla="*/ 255 h 1672"/>
                  <a:gd name="T50" fmla="*/ 170 w 1021"/>
                  <a:gd name="T51" fmla="*/ 311 h 1672"/>
                  <a:gd name="T52" fmla="*/ 255 w 1021"/>
                  <a:gd name="T53" fmla="*/ 368 h 1672"/>
                  <a:gd name="T54" fmla="*/ 113 w 1021"/>
                  <a:gd name="T55" fmla="*/ 595 h 1672"/>
                  <a:gd name="T56" fmla="*/ 0 w 1021"/>
                  <a:gd name="T57" fmla="*/ 680 h 1672"/>
                  <a:gd name="T58" fmla="*/ 142 w 1021"/>
                  <a:gd name="T59" fmla="*/ 822 h 1672"/>
                  <a:gd name="T60" fmla="*/ 170 w 1021"/>
                  <a:gd name="T61" fmla="*/ 907 h 1672"/>
                  <a:gd name="T62" fmla="*/ 170 w 1021"/>
                  <a:gd name="T63" fmla="*/ 992 h 1672"/>
                  <a:gd name="T64" fmla="*/ 113 w 1021"/>
                  <a:gd name="T65" fmla="*/ 1134 h 1672"/>
                  <a:gd name="T66" fmla="*/ 113 w 1021"/>
                  <a:gd name="T67" fmla="*/ 1247 h 1672"/>
                  <a:gd name="T68" fmla="*/ 113 w 1021"/>
                  <a:gd name="T69" fmla="*/ 1360 h 1672"/>
                  <a:gd name="T70" fmla="*/ 312 w 1021"/>
                  <a:gd name="T71" fmla="*/ 1417 h 1672"/>
                  <a:gd name="T72" fmla="*/ 397 w 1021"/>
                  <a:gd name="T73" fmla="*/ 1559 h 1672"/>
                  <a:gd name="T74" fmla="*/ 397 w 1021"/>
                  <a:gd name="T75" fmla="*/ 1672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21" h="1672">
                    <a:moveTo>
                      <a:pt x="397" y="1672"/>
                    </a:moveTo>
                    <a:lnTo>
                      <a:pt x="425" y="1587"/>
                    </a:lnTo>
                    <a:lnTo>
                      <a:pt x="510" y="1559"/>
                    </a:lnTo>
                    <a:lnTo>
                      <a:pt x="652" y="1615"/>
                    </a:lnTo>
                    <a:lnTo>
                      <a:pt x="680" y="1530"/>
                    </a:lnTo>
                    <a:lnTo>
                      <a:pt x="652" y="1445"/>
                    </a:lnTo>
                    <a:lnTo>
                      <a:pt x="680" y="1389"/>
                    </a:lnTo>
                    <a:lnTo>
                      <a:pt x="737" y="1389"/>
                    </a:lnTo>
                    <a:lnTo>
                      <a:pt x="737" y="1417"/>
                    </a:lnTo>
                    <a:lnTo>
                      <a:pt x="794" y="1417"/>
                    </a:lnTo>
                    <a:lnTo>
                      <a:pt x="822" y="1445"/>
                    </a:lnTo>
                    <a:lnTo>
                      <a:pt x="907" y="1417"/>
                    </a:lnTo>
                    <a:lnTo>
                      <a:pt x="935" y="1332"/>
                    </a:lnTo>
                    <a:lnTo>
                      <a:pt x="964" y="1389"/>
                    </a:lnTo>
                    <a:lnTo>
                      <a:pt x="1021" y="1360"/>
                    </a:lnTo>
                    <a:lnTo>
                      <a:pt x="1021" y="1304"/>
                    </a:lnTo>
                    <a:lnTo>
                      <a:pt x="964" y="1247"/>
                    </a:lnTo>
                    <a:lnTo>
                      <a:pt x="992" y="1219"/>
                    </a:lnTo>
                    <a:lnTo>
                      <a:pt x="935" y="1162"/>
                    </a:lnTo>
                    <a:lnTo>
                      <a:pt x="964" y="1105"/>
                    </a:lnTo>
                    <a:lnTo>
                      <a:pt x="964" y="1049"/>
                    </a:lnTo>
                    <a:lnTo>
                      <a:pt x="935" y="1020"/>
                    </a:lnTo>
                    <a:lnTo>
                      <a:pt x="907" y="1077"/>
                    </a:lnTo>
                    <a:lnTo>
                      <a:pt x="850" y="1077"/>
                    </a:lnTo>
                    <a:lnTo>
                      <a:pt x="850" y="1020"/>
                    </a:lnTo>
                    <a:lnTo>
                      <a:pt x="765" y="1020"/>
                    </a:lnTo>
                    <a:lnTo>
                      <a:pt x="850" y="935"/>
                    </a:lnTo>
                    <a:lnTo>
                      <a:pt x="822" y="878"/>
                    </a:lnTo>
                    <a:lnTo>
                      <a:pt x="907" y="850"/>
                    </a:lnTo>
                    <a:lnTo>
                      <a:pt x="935" y="822"/>
                    </a:lnTo>
                    <a:lnTo>
                      <a:pt x="850" y="793"/>
                    </a:lnTo>
                    <a:lnTo>
                      <a:pt x="850" y="538"/>
                    </a:lnTo>
                    <a:lnTo>
                      <a:pt x="794" y="482"/>
                    </a:lnTo>
                    <a:lnTo>
                      <a:pt x="794" y="340"/>
                    </a:lnTo>
                    <a:lnTo>
                      <a:pt x="822" y="283"/>
                    </a:lnTo>
                    <a:lnTo>
                      <a:pt x="765" y="198"/>
                    </a:lnTo>
                    <a:lnTo>
                      <a:pt x="737" y="198"/>
                    </a:lnTo>
                    <a:lnTo>
                      <a:pt x="652" y="170"/>
                    </a:lnTo>
                    <a:lnTo>
                      <a:pt x="567" y="226"/>
                    </a:lnTo>
                    <a:lnTo>
                      <a:pt x="510" y="170"/>
                    </a:lnTo>
                    <a:lnTo>
                      <a:pt x="425" y="198"/>
                    </a:lnTo>
                    <a:lnTo>
                      <a:pt x="368" y="56"/>
                    </a:lnTo>
                    <a:lnTo>
                      <a:pt x="312" y="56"/>
                    </a:lnTo>
                    <a:lnTo>
                      <a:pt x="283" y="85"/>
                    </a:lnTo>
                    <a:lnTo>
                      <a:pt x="198" y="0"/>
                    </a:lnTo>
                    <a:lnTo>
                      <a:pt x="142" y="28"/>
                    </a:lnTo>
                    <a:lnTo>
                      <a:pt x="85" y="28"/>
                    </a:lnTo>
                    <a:lnTo>
                      <a:pt x="28" y="85"/>
                    </a:lnTo>
                    <a:lnTo>
                      <a:pt x="57" y="170"/>
                    </a:lnTo>
                    <a:lnTo>
                      <a:pt x="28" y="255"/>
                    </a:lnTo>
                    <a:lnTo>
                      <a:pt x="85" y="311"/>
                    </a:lnTo>
                    <a:lnTo>
                      <a:pt x="170" y="311"/>
                    </a:lnTo>
                    <a:lnTo>
                      <a:pt x="198" y="368"/>
                    </a:lnTo>
                    <a:lnTo>
                      <a:pt x="255" y="368"/>
                    </a:lnTo>
                    <a:lnTo>
                      <a:pt x="255" y="425"/>
                    </a:lnTo>
                    <a:lnTo>
                      <a:pt x="113" y="595"/>
                    </a:lnTo>
                    <a:lnTo>
                      <a:pt x="113" y="652"/>
                    </a:lnTo>
                    <a:lnTo>
                      <a:pt x="0" y="680"/>
                    </a:lnTo>
                    <a:lnTo>
                      <a:pt x="85" y="822"/>
                    </a:lnTo>
                    <a:lnTo>
                      <a:pt x="142" y="822"/>
                    </a:lnTo>
                    <a:lnTo>
                      <a:pt x="142" y="878"/>
                    </a:lnTo>
                    <a:lnTo>
                      <a:pt x="170" y="907"/>
                    </a:lnTo>
                    <a:lnTo>
                      <a:pt x="170" y="963"/>
                    </a:lnTo>
                    <a:lnTo>
                      <a:pt x="170" y="992"/>
                    </a:lnTo>
                    <a:lnTo>
                      <a:pt x="170" y="1077"/>
                    </a:lnTo>
                    <a:lnTo>
                      <a:pt x="113" y="1134"/>
                    </a:lnTo>
                    <a:lnTo>
                      <a:pt x="113" y="1190"/>
                    </a:lnTo>
                    <a:lnTo>
                      <a:pt x="113" y="1247"/>
                    </a:lnTo>
                    <a:lnTo>
                      <a:pt x="85" y="1275"/>
                    </a:lnTo>
                    <a:lnTo>
                      <a:pt x="113" y="1360"/>
                    </a:lnTo>
                    <a:lnTo>
                      <a:pt x="227" y="1332"/>
                    </a:lnTo>
                    <a:lnTo>
                      <a:pt x="312" y="1417"/>
                    </a:lnTo>
                    <a:lnTo>
                      <a:pt x="283" y="1474"/>
                    </a:lnTo>
                    <a:lnTo>
                      <a:pt x="397" y="1559"/>
                    </a:lnTo>
                    <a:lnTo>
                      <a:pt x="340" y="1615"/>
                    </a:lnTo>
                    <a:lnTo>
                      <a:pt x="397" y="167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728" y="3975"/>
                <a:ext cx="879" cy="1985"/>
              </a:xfrm>
              <a:custGeom>
                <a:avLst/>
                <a:gdLst>
                  <a:gd name="T0" fmla="*/ 822 w 879"/>
                  <a:gd name="T1" fmla="*/ 511 h 1985"/>
                  <a:gd name="T2" fmla="*/ 850 w 879"/>
                  <a:gd name="T3" fmla="*/ 426 h 1985"/>
                  <a:gd name="T4" fmla="*/ 765 w 879"/>
                  <a:gd name="T5" fmla="*/ 340 h 1985"/>
                  <a:gd name="T6" fmla="*/ 708 w 879"/>
                  <a:gd name="T7" fmla="*/ 199 h 1985"/>
                  <a:gd name="T8" fmla="*/ 652 w 879"/>
                  <a:gd name="T9" fmla="*/ 57 h 1985"/>
                  <a:gd name="T10" fmla="*/ 510 w 879"/>
                  <a:gd name="T11" fmla="*/ 0 h 1985"/>
                  <a:gd name="T12" fmla="*/ 453 w 879"/>
                  <a:gd name="T13" fmla="*/ 85 h 1985"/>
                  <a:gd name="T14" fmla="*/ 368 w 879"/>
                  <a:gd name="T15" fmla="*/ 170 h 1985"/>
                  <a:gd name="T16" fmla="*/ 255 w 879"/>
                  <a:gd name="T17" fmla="*/ 227 h 1985"/>
                  <a:gd name="T18" fmla="*/ 283 w 879"/>
                  <a:gd name="T19" fmla="*/ 397 h 1985"/>
                  <a:gd name="T20" fmla="*/ 255 w 879"/>
                  <a:gd name="T21" fmla="*/ 454 h 1985"/>
                  <a:gd name="T22" fmla="*/ 255 w 879"/>
                  <a:gd name="T23" fmla="*/ 567 h 1985"/>
                  <a:gd name="T24" fmla="*/ 85 w 879"/>
                  <a:gd name="T25" fmla="*/ 709 h 1985"/>
                  <a:gd name="T26" fmla="*/ 85 w 879"/>
                  <a:gd name="T27" fmla="*/ 851 h 1985"/>
                  <a:gd name="T28" fmla="*/ 28 w 879"/>
                  <a:gd name="T29" fmla="*/ 907 h 1985"/>
                  <a:gd name="T30" fmla="*/ 28 w 879"/>
                  <a:gd name="T31" fmla="*/ 993 h 1985"/>
                  <a:gd name="T32" fmla="*/ 85 w 879"/>
                  <a:gd name="T33" fmla="*/ 1078 h 1985"/>
                  <a:gd name="T34" fmla="*/ 141 w 879"/>
                  <a:gd name="T35" fmla="*/ 1163 h 1985"/>
                  <a:gd name="T36" fmla="*/ 170 w 879"/>
                  <a:gd name="T37" fmla="*/ 1276 h 1985"/>
                  <a:gd name="T38" fmla="*/ 226 w 879"/>
                  <a:gd name="T39" fmla="*/ 1389 h 1985"/>
                  <a:gd name="T40" fmla="*/ 340 w 879"/>
                  <a:gd name="T41" fmla="*/ 1560 h 1985"/>
                  <a:gd name="T42" fmla="*/ 482 w 879"/>
                  <a:gd name="T43" fmla="*/ 1673 h 1985"/>
                  <a:gd name="T44" fmla="*/ 368 w 879"/>
                  <a:gd name="T45" fmla="*/ 1758 h 1985"/>
                  <a:gd name="T46" fmla="*/ 368 w 879"/>
                  <a:gd name="T47" fmla="*/ 1843 h 1985"/>
                  <a:gd name="T48" fmla="*/ 538 w 879"/>
                  <a:gd name="T49" fmla="*/ 1928 h 1985"/>
                  <a:gd name="T50" fmla="*/ 623 w 879"/>
                  <a:gd name="T51" fmla="*/ 1985 h 1985"/>
                  <a:gd name="T52" fmla="*/ 708 w 879"/>
                  <a:gd name="T53" fmla="*/ 1871 h 1985"/>
                  <a:gd name="T54" fmla="*/ 708 w 879"/>
                  <a:gd name="T55" fmla="*/ 1786 h 1985"/>
                  <a:gd name="T56" fmla="*/ 822 w 879"/>
                  <a:gd name="T57" fmla="*/ 1645 h 1985"/>
                  <a:gd name="T58" fmla="*/ 793 w 879"/>
                  <a:gd name="T59" fmla="*/ 1560 h 1985"/>
                  <a:gd name="T60" fmla="*/ 850 w 879"/>
                  <a:gd name="T61" fmla="*/ 1361 h 1985"/>
                  <a:gd name="T62" fmla="*/ 822 w 879"/>
                  <a:gd name="T63" fmla="*/ 1219 h 1985"/>
                  <a:gd name="T64" fmla="*/ 765 w 879"/>
                  <a:gd name="T65" fmla="*/ 1134 h 1985"/>
                  <a:gd name="T66" fmla="*/ 737 w 879"/>
                  <a:gd name="T67" fmla="*/ 1021 h 1985"/>
                  <a:gd name="T68" fmla="*/ 680 w 879"/>
                  <a:gd name="T69" fmla="*/ 964 h 1985"/>
                  <a:gd name="T70" fmla="*/ 623 w 879"/>
                  <a:gd name="T71" fmla="*/ 907 h 1985"/>
                  <a:gd name="T72" fmla="*/ 623 w 879"/>
                  <a:gd name="T73" fmla="*/ 822 h 1985"/>
                  <a:gd name="T74" fmla="*/ 680 w 879"/>
                  <a:gd name="T75" fmla="*/ 766 h 1985"/>
                  <a:gd name="T76" fmla="*/ 765 w 879"/>
                  <a:gd name="T77" fmla="*/ 709 h 1985"/>
                  <a:gd name="T78" fmla="*/ 793 w 879"/>
                  <a:gd name="T79" fmla="*/ 567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9" h="1985">
                    <a:moveTo>
                      <a:pt x="793" y="567"/>
                    </a:moveTo>
                    <a:lnTo>
                      <a:pt x="822" y="511"/>
                    </a:lnTo>
                    <a:lnTo>
                      <a:pt x="793" y="482"/>
                    </a:lnTo>
                    <a:lnTo>
                      <a:pt x="850" y="426"/>
                    </a:lnTo>
                    <a:lnTo>
                      <a:pt x="822" y="397"/>
                    </a:lnTo>
                    <a:lnTo>
                      <a:pt x="765" y="340"/>
                    </a:lnTo>
                    <a:lnTo>
                      <a:pt x="822" y="284"/>
                    </a:lnTo>
                    <a:lnTo>
                      <a:pt x="708" y="199"/>
                    </a:lnTo>
                    <a:lnTo>
                      <a:pt x="737" y="142"/>
                    </a:lnTo>
                    <a:lnTo>
                      <a:pt x="652" y="57"/>
                    </a:lnTo>
                    <a:lnTo>
                      <a:pt x="538" y="85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453" y="85"/>
                    </a:lnTo>
                    <a:lnTo>
                      <a:pt x="397" y="57"/>
                    </a:lnTo>
                    <a:lnTo>
                      <a:pt x="368" y="170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312" y="255"/>
                    </a:lnTo>
                    <a:lnTo>
                      <a:pt x="283" y="397"/>
                    </a:lnTo>
                    <a:lnTo>
                      <a:pt x="255" y="397"/>
                    </a:lnTo>
                    <a:lnTo>
                      <a:pt x="255" y="454"/>
                    </a:lnTo>
                    <a:lnTo>
                      <a:pt x="198" y="511"/>
                    </a:lnTo>
                    <a:lnTo>
                      <a:pt x="255" y="567"/>
                    </a:lnTo>
                    <a:lnTo>
                      <a:pt x="141" y="624"/>
                    </a:lnTo>
                    <a:lnTo>
                      <a:pt x="85" y="709"/>
                    </a:lnTo>
                    <a:lnTo>
                      <a:pt x="113" y="794"/>
                    </a:lnTo>
                    <a:lnTo>
                      <a:pt x="85" y="851"/>
                    </a:lnTo>
                    <a:lnTo>
                      <a:pt x="28" y="879"/>
                    </a:lnTo>
                    <a:lnTo>
                      <a:pt x="28" y="907"/>
                    </a:lnTo>
                    <a:lnTo>
                      <a:pt x="0" y="964"/>
                    </a:lnTo>
                    <a:lnTo>
                      <a:pt x="28" y="993"/>
                    </a:lnTo>
                    <a:lnTo>
                      <a:pt x="85" y="993"/>
                    </a:lnTo>
                    <a:lnTo>
                      <a:pt x="85" y="1078"/>
                    </a:lnTo>
                    <a:lnTo>
                      <a:pt x="141" y="1134"/>
                    </a:lnTo>
                    <a:lnTo>
                      <a:pt x="141" y="1163"/>
                    </a:lnTo>
                    <a:lnTo>
                      <a:pt x="198" y="1219"/>
                    </a:lnTo>
                    <a:lnTo>
                      <a:pt x="170" y="1276"/>
                    </a:lnTo>
                    <a:lnTo>
                      <a:pt x="141" y="1389"/>
                    </a:lnTo>
                    <a:lnTo>
                      <a:pt x="226" y="1389"/>
                    </a:lnTo>
                    <a:lnTo>
                      <a:pt x="226" y="1503"/>
                    </a:lnTo>
                    <a:lnTo>
                      <a:pt x="340" y="1560"/>
                    </a:lnTo>
                    <a:lnTo>
                      <a:pt x="397" y="1645"/>
                    </a:lnTo>
                    <a:lnTo>
                      <a:pt x="482" y="1673"/>
                    </a:lnTo>
                    <a:lnTo>
                      <a:pt x="482" y="1701"/>
                    </a:lnTo>
                    <a:lnTo>
                      <a:pt x="368" y="1758"/>
                    </a:lnTo>
                    <a:lnTo>
                      <a:pt x="397" y="1815"/>
                    </a:lnTo>
                    <a:lnTo>
                      <a:pt x="368" y="1843"/>
                    </a:lnTo>
                    <a:lnTo>
                      <a:pt x="510" y="1871"/>
                    </a:lnTo>
                    <a:lnTo>
                      <a:pt x="538" y="1928"/>
                    </a:lnTo>
                    <a:lnTo>
                      <a:pt x="595" y="1928"/>
                    </a:lnTo>
                    <a:lnTo>
                      <a:pt x="623" y="1985"/>
                    </a:lnTo>
                    <a:lnTo>
                      <a:pt x="737" y="1928"/>
                    </a:lnTo>
                    <a:lnTo>
                      <a:pt x="708" y="1871"/>
                    </a:lnTo>
                    <a:lnTo>
                      <a:pt x="737" y="1843"/>
                    </a:lnTo>
                    <a:lnTo>
                      <a:pt x="708" y="1786"/>
                    </a:lnTo>
                    <a:lnTo>
                      <a:pt x="822" y="1701"/>
                    </a:lnTo>
                    <a:lnTo>
                      <a:pt x="822" y="1645"/>
                    </a:lnTo>
                    <a:lnTo>
                      <a:pt x="793" y="1588"/>
                    </a:lnTo>
                    <a:lnTo>
                      <a:pt x="793" y="1560"/>
                    </a:lnTo>
                    <a:lnTo>
                      <a:pt x="879" y="1446"/>
                    </a:lnTo>
                    <a:lnTo>
                      <a:pt x="850" y="1361"/>
                    </a:lnTo>
                    <a:lnTo>
                      <a:pt x="879" y="1333"/>
                    </a:lnTo>
                    <a:lnTo>
                      <a:pt x="822" y="1219"/>
                    </a:lnTo>
                    <a:lnTo>
                      <a:pt x="765" y="1191"/>
                    </a:lnTo>
                    <a:lnTo>
                      <a:pt x="765" y="1134"/>
                    </a:lnTo>
                    <a:lnTo>
                      <a:pt x="708" y="1078"/>
                    </a:lnTo>
                    <a:lnTo>
                      <a:pt x="737" y="1021"/>
                    </a:lnTo>
                    <a:lnTo>
                      <a:pt x="652" y="1021"/>
                    </a:lnTo>
                    <a:lnTo>
                      <a:pt x="680" y="964"/>
                    </a:lnTo>
                    <a:lnTo>
                      <a:pt x="652" y="907"/>
                    </a:lnTo>
                    <a:lnTo>
                      <a:pt x="623" y="907"/>
                    </a:lnTo>
                    <a:lnTo>
                      <a:pt x="567" y="851"/>
                    </a:lnTo>
                    <a:lnTo>
                      <a:pt x="623" y="822"/>
                    </a:lnTo>
                    <a:lnTo>
                      <a:pt x="595" y="766"/>
                    </a:lnTo>
                    <a:lnTo>
                      <a:pt x="680" y="766"/>
                    </a:lnTo>
                    <a:lnTo>
                      <a:pt x="708" y="794"/>
                    </a:lnTo>
                    <a:lnTo>
                      <a:pt x="765" y="709"/>
                    </a:lnTo>
                    <a:lnTo>
                      <a:pt x="737" y="652"/>
                    </a:lnTo>
                    <a:lnTo>
                      <a:pt x="793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1295" y="4542"/>
                <a:ext cx="1531" cy="1389"/>
              </a:xfrm>
              <a:custGeom>
                <a:avLst/>
                <a:gdLst>
                  <a:gd name="T0" fmla="*/ 141 w 1531"/>
                  <a:gd name="T1" fmla="*/ 1304 h 1389"/>
                  <a:gd name="T2" fmla="*/ 141 w 1531"/>
                  <a:gd name="T3" fmla="*/ 1219 h 1389"/>
                  <a:gd name="T4" fmla="*/ 255 w 1531"/>
                  <a:gd name="T5" fmla="*/ 1078 h 1389"/>
                  <a:gd name="T6" fmla="*/ 226 w 1531"/>
                  <a:gd name="T7" fmla="*/ 993 h 1389"/>
                  <a:gd name="T8" fmla="*/ 283 w 1531"/>
                  <a:gd name="T9" fmla="*/ 794 h 1389"/>
                  <a:gd name="T10" fmla="*/ 255 w 1531"/>
                  <a:gd name="T11" fmla="*/ 652 h 1389"/>
                  <a:gd name="T12" fmla="*/ 198 w 1531"/>
                  <a:gd name="T13" fmla="*/ 567 h 1389"/>
                  <a:gd name="T14" fmla="*/ 170 w 1531"/>
                  <a:gd name="T15" fmla="*/ 454 h 1389"/>
                  <a:gd name="T16" fmla="*/ 113 w 1531"/>
                  <a:gd name="T17" fmla="*/ 397 h 1389"/>
                  <a:gd name="T18" fmla="*/ 56 w 1531"/>
                  <a:gd name="T19" fmla="*/ 340 h 1389"/>
                  <a:gd name="T20" fmla="*/ 56 w 1531"/>
                  <a:gd name="T21" fmla="*/ 255 h 1389"/>
                  <a:gd name="T22" fmla="*/ 113 w 1531"/>
                  <a:gd name="T23" fmla="*/ 199 h 1389"/>
                  <a:gd name="T24" fmla="*/ 198 w 1531"/>
                  <a:gd name="T25" fmla="*/ 142 h 1389"/>
                  <a:gd name="T26" fmla="*/ 226 w 1531"/>
                  <a:gd name="T27" fmla="*/ 0 h 1389"/>
                  <a:gd name="T28" fmla="*/ 312 w 1531"/>
                  <a:gd name="T29" fmla="*/ 57 h 1389"/>
                  <a:gd name="T30" fmla="*/ 283 w 1531"/>
                  <a:gd name="T31" fmla="*/ 114 h 1389"/>
                  <a:gd name="T32" fmla="*/ 312 w 1531"/>
                  <a:gd name="T33" fmla="*/ 340 h 1389"/>
                  <a:gd name="T34" fmla="*/ 538 w 1531"/>
                  <a:gd name="T35" fmla="*/ 567 h 1389"/>
                  <a:gd name="T36" fmla="*/ 595 w 1531"/>
                  <a:gd name="T37" fmla="*/ 596 h 1389"/>
                  <a:gd name="T38" fmla="*/ 765 w 1531"/>
                  <a:gd name="T39" fmla="*/ 652 h 1389"/>
                  <a:gd name="T40" fmla="*/ 879 w 1531"/>
                  <a:gd name="T41" fmla="*/ 681 h 1389"/>
                  <a:gd name="T42" fmla="*/ 992 w 1531"/>
                  <a:gd name="T43" fmla="*/ 539 h 1389"/>
                  <a:gd name="T44" fmla="*/ 1134 w 1531"/>
                  <a:gd name="T45" fmla="*/ 596 h 1389"/>
                  <a:gd name="T46" fmla="*/ 1219 w 1531"/>
                  <a:gd name="T47" fmla="*/ 482 h 1389"/>
                  <a:gd name="T48" fmla="*/ 1275 w 1531"/>
                  <a:gd name="T49" fmla="*/ 567 h 1389"/>
                  <a:gd name="T50" fmla="*/ 1304 w 1531"/>
                  <a:gd name="T51" fmla="*/ 766 h 1389"/>
                  <a:gd name="T52" fmla="*/ 1417 w 1531"/>
                  <a:gd name="T53" fmla="*/ 794 h 1389"/>
                  <a:gd name="T54" fmla="*/ 1474 w 1531"/>
                  <a:gd name="T55" fmla="*/ 794 h 1389"/>
                  <a:gd name="T56" fmla="*/ 1531 w 1531"/>
                  <a:gd name="T57" fmla="*/ 936 h 1389"/>
                  <a:gd name="T58" fmla="*/ 1332 w 1531"/>
                  <a:gd name="T59" fmla="*/ 936 h 1389"/>
                  <a:gd name="T60" fmla="*/ 1247 w 1531"/>
                  <a:gd name="T61" fmla="*/ 1021 h 1389"/>
                  <a:gd name="T62" fmla="*/ 1162 w 1531"/>
                  <a:gd name="T63" fmla="*/ 1021 h 1389"/>
                  <a:gd name="T64" fmla="*/ 1020 w 1531"/>
                  <a:gd name="T65" fmla="*/ 1106 h 1389"/>
                  <a:gd name="T66" fmla="*/ 935 w 1531"/>
                  <a:gd name="T67" fmla="*/ 1106 h 1389"/>
                  <a:gd name="T68" fmla="*/ 850 w 1531"/>
                  <a:gd name="T69" fmla="*/ 1049 h 1389"/>
                  <a:gd name="T70" fmla="*/ 793 w 1531"/>
                  <a:gd name="T71" fmla="*/ 1049 h 1389"/>
                  <a:gd name="T72" fmla="*/ 652 w 1531"/>
                  <a:gd name="T73" fmla="*/ 1078 h 1389"/>
                  <a:gd name="T74" fmla="*/ 368 w 1531"/>
                  <a:gd name="T75" fmla="*/ 1276 h 1389"/>
                  <a:gd name="T76" fmla="*/ 255 w 1531"/>
                  <a:gd name="T77" fmla="*/ 1361 h 1389"/>
                  <a:gd name="T78" fmla="*/ 170 w 1531"/>
                  <a:gd name="T79" fmla="*/ 1361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31" h="1389">
                    <a:moveTo>
                      <a:pt x="170" y="1361"/>
                    </a:moveTo>
                    <a:lnTo>
                      <a:pt x="141" y="1304"/>
                    </a:lnTo>
                    <a:lnTo>
                      <a:pt x="170" y="1276"/>
                    </a:lnTo>
                    <a:lnTo>
                      <a:pt x="141" y="1219"/>
                    </a:lnTo>
                    <a:lnTo>
                      <a:pt x="255" y="1134"/>
                    </a:lnTo>
                    <a:lnTo>
                      <a:pt x="255" y="1078"/>
                    </a:lnTo>
                    <a:lnTo>
                      <a:pt x="226" y="1021"/>
                    </a:lnTo>
                    <a:lnTo>
                      <a:pt x="226" y="993"/>
                    </a:lnTo>
                    <a:lnTo>
                      <a:pt x="312" y="879"/>
                    </a:lnTo>
                    <a:lnTo>
                      <a:pt x="283" y="794"/>
                    </a:lnTo>
                    <a:lnTo>
                      <a:pt x="312" y="766"/>
                    </a:lnTo>
                    <a:lnTo>
                      <a:pt x="255" y="652"/>
                    </a:lnTo>
                    <a:lnTo>
                      <a:pt x="198" y="624"/>
                    </a:lnTo>
                    <a:lnTo>
                      <a:pt x="198" y="567"/>
                    </a:lnTo>
                    <a:lnTo>
                      <a:pt x="141" y="511"/>
                    </a:lnTo>
                    <a:lnTo>
                      <a:pt x="170" y="454"/>
                    </a:lnTo>
                    <a:lnTo>
                      <a:pt x="85" y="454"/>
                    </a:lnTo>
                    <a:lnTo>
                      <a:pt x="113" y="397"/>
                    </a:lnTo>
                    <a:lnTo>
                      <a:pt x="85" y="340"/>
                    </a:lnTo>
                    <a:lnTo>
                      <a:pt x="56" y="340"/>
                    </a:lnTo>
                    <a:lnTo>
                      <a:pt x="0" y="284"/>
                    </a:lnTo>
                    <a:lnTo>
                      <a:pt x="56" y="255"/>
                    </a:lnTo>
                    <a:lnTo>
                      <a:pt x="28" y="199"/>
                    </a:lnTo>
                    <a:lnTo>
                      <a:pt x="113" y="199"/>
                    </a:lnTo>
                    <a:lnTo>
                      <a:pt x="141" y="227"/>
                    </a:lnTo>
                    <a:lnTo>
                      <a:pt x="198" y="142"/>
                    </a:lnTo>
                    <a:lnTo>
                      <a:pt x="170" y="85"/>
                    </a:lnTo>
                    <a:lnTo>
                      <a:pt x="226" y="0"/>
                    </a:lnTo>
                    <a:lnTo>
                      <a:pt x="283" y="57"/>
                    </a:lnTo>
                    <a:lnTo>
                      <a:pt x="312" y="57"/>
                    </a:lnTo>
                    <a:lnTo>
                      <a:pt x="340" y="85"/>
                    </a:lnTo>
                    <a:lnTo>
                      <a:pt x="283" y="114"/>
                    </a:lnTo>
                    <a:lnTo>
                      <a:pt x="340" y="255"/>
                    </a:lnTo>
                    <a:lnTo>
                      <a:pt x="312" y="340"/>
                    </a:lnTo>
                    <a:lnTo>
                      <a:pt x="368" y="539"/>
                    </a:lnTo>
                    <a:lnTo>
                      <a:pt x="538" y="567"/>
                    </a:lnTo>
                    <a:lnTo>
                      <a:pt x="567" y="539"/>
                    </a:lnTo>
                    <a:lnTo>
                      <a:pt x="595" y="596"/>
                    </a:lnTo>
                    <a:lnTo>
                      <a:pt x="708" y="652"/>
                    </a:lnTo>
                    <a:lnTo>
                      <a:pt x="765" y="652"/>
                    </a:lnTo>
                    <a:lnTo>
                      <a:pt x="793" y="652"/>
                    </a:lnTo>
                    <a:lnTo>
                      <a:pt x="879" y="681"/>
                    </a:lnTo>
                    <a:lnTo>
                      <a:pt x="850" y="624"/>
                    </a:lnTo>
                    <a:lnTo>
                      <a:pt x="992" y="539"/>
                    </a:lnTo>
                    <a:lnTo>
                      <a:pt x="1049" y="567"/>
                    </a:lnTo>
                    <a:lnTo>
                      <a:pt x="1134" y="596"/>
                    </a:lnTo>
                    <a:lnTo>
                      <a:pt x="1247" y="567"/>
                    </a:lnTo>
                    <a:lnTo>
                      <a:pt x="1219" y="482"/>
                    </a:lnTo>
                    <a:lnTo>
                      <a:pt x="1275" y="511"/>
                    </a:lnTo>
                    <a:lnTo>
                      <a:pt x="1275" y="567"/>
                    </a:lnTo>
                    <a:lnTo>
                      <a:pt x="1304" y="624"/>
                    </a:lnTo>
                    <a:lnTo>
                      <a:pt x="1304" y="766"/>
                    </a:lnTo>
                    <a:lnTo>
                      <a:pt x="1360" y="737"/>
                    </a:lnTo>
                    <a:lnTo>
                      <a:pt x="1417" y="794"/>
                    </a:lnTo>
                    <a:lnTo>
                      <a:pt x="1446" y="766"/>
                    </a:lnTo>
                    <a:lnTo>
                      <a:pt x="1474" y="794"/>
                    </a:lnTo>
                    <a:lnTo>
                      <a:pt x="1502" y="851"/>
                    </a:lnTo>
                    <a:lnTo>
                      <a:pt x="1531" y="936"/>
                    </a:lnTo>
                    <a:lnTo>
                      <a:pt x="1417" y="993"/>
                    </a:lnTo>
                    <a:lnTo>
                      <a:pt x="1332" y="936"/>
                    </a:lnTo>
                    <a:lnTo>
                      <a:pt x="1247" y="936"/>
                    </a:lnTo>
                    <a:lnTo>
                      <a:pt x="1247" y="1021"/>
                    </a:lnTo>
                    <a:lnTo>
                      <a:pt x="1190" y="993"/>
                    </a:lnTo>
                    <a:lnTo>
                      <a:pt x="1162" y="1021"/>
                    </a:lnTo>
                    <a:lnTo>
                      <a:pt x="1134" y="1078"/>
                    </a:lnTo>
                    <a:lnTo>
                      <a:pt x="1020" y="1106"/>
                    </a:lnTo>
                    <a:lnTo>
                      <a:pt x="1020" y="1134"/>
                    </a:lnTo>
                    <a:lnTo>
                      <a:pt x="935" y="1106"/>
                    </a:lnTo>
                    <a:lnTo>
                      <a:pt x="907" y="1049"/>
                    </a:lnTo>
                    <a:lnTo>
                      <a:pt x="850" y="1049"/>
                    </a:lnTo>
                    <a:lnTo>
                      <a:pt x="822" y="993"/>
                    </a:lnTo>
                    <a:lnTo>
                      <a:pt x="793" y="1049"/>
                    </a:lnTo>
                    <a:lnTo>
                      <a:pt x="765" y="1021"/>
                    </a:lnTo>
                    <a:lnTo>
                      <a:pt x="652" y="1078"/>
                    </a:lnTo>
                    <a:lnTo>
                      <a:pt x="425" y="1134"/>
                    </a:lnTo>
                    <a:lnTo>
                      <a:pt x="368" y="1276"/>
                    </a:lnTo>
                    <a:lnTo>
                      <a:pt x="312" y="1304"/>
                    </a:lnTo>
                    <a:lnTo>
                      <a:pt x="255" y="1361"/>
                    </a:lnTo>
                    <a:lnTo>
                      <a:pt x="198" y="1389"/>
                    </a:lnTo>
                    <a:lnTo>
                      <a:pt x="170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1068" y="5279"/>
                <a:ext cx="2296" cy="1503"/>
              </a:xfrm>
              <a:custGeom>
                <a:avLst/>
                <a:gdLst>
                  <a:gd name="T0" fmla="*/ 2041 w 2296"/>
                  <a:gd name="T1" fmla="*/ 227 h 1503"/>
                  <a:gd name="T2" fmla="*/ 2013 w 2296"/>
                  <a:gd name="T3" fmla="*/ 142 h 1503"/>
                  <a:gd name="T4" fmla="*/ 1956 w 2296"/>
                  <a:gd name="T5" fmla="*/ 114 h 1503"/>
                  <a:gd name="T6" fmla="*/ 1786 w 2296"/>
                  <a:gd name="T7" fmla="*/ 0 h 1503"/>
                  <a:gd name="T8" fmla="*/ 1729 w 2296"/>
                  <a:gd name="T9" fmla="*/ 114 h 1503"/>
                  <a:gd name="T10" fmla="*/ 1644 w 2296"/>
                  <a:gd name="T11" fmla="*/ 256 h 1503"/>
                  <a:gd name="T12" fmla="*/ 1474 w 2296"/>
                  <a:gd name="T13" fmla="*/ 199 h 1503"/>
                  <a:gd name="T14" fmla="*/ 1417 w 2296"/>
                  <a:gd name="T15" fmla="*/ 256 h 1503"/>
                  <a:gd name="T16" fmla="*/ 1361 w 2296"/>
                  <a:gd name="T17" fmla="*/ 341 h 1503"/>
                  <a:gd name="T18" fmla="*/ 1247 w 2296"/>
                  <a:gd name="T19" fmla="*/ 426 h 1503"/>
                  <a:gd name="T20" fmla="*/ 1304 w 2296"/>
                  <a:gd name="T21" fmla="*/ 511 h 1503"/>
                  <a:gd name="T22" fmla="*/ 1389 w 2296"/>
                  <a:gd name="T23" fmla="*/ 567 h 1503"/>
                  <a:gd name="T24" fmla="*/ 1304 w 2296"/>
                  <a:gd name="T25" fmla="*/ 567 h 1503"/>
                  <a:gd name="T26" fmla="*/ 1020 w 2296"/>
                  <a:gd name="T27" fmla="*/ 766 h 1503"/>
                  <a:gd name="T28" fmla="*/ 850 w 2296"/>
                  <a:gd name="T29" fmla="*/ 823 h 1503"/>
                  <a:gd name="T30" fmla="*/ 595 w 2296"/>
                  <a:gd name="T31" fmla="*/ 766 h 1503"/>
                  <a:gd name="T32" fmla="*/ 539 w 2296"/>
                  <a:gd name="T33" fmla="*/ 652 h 1503"/>
                  <a:gd name="T34" fmla="*/ 425 w 2296"/>
                  <a:gd name="T35" fmla="*/ 652 h 1503"/>
                  <a:gd name="T36" fmla="*/ 283 w 2296"/>
                  <a:gd name="T37" fmla="*/ 681 h 1503"/>
                  <a:gd name="T38" fmla="*/ 198 w 2296"/>
                  <a:gd name="T39" fmla="*/ 624 h 1503"/>
                  <a:gd name="T40" fmla="*/ 85 w 2296"/>
                  <a:gd name="T41" fmla="*/ 681 h 1503"/>
                  <a:gd name="T42" fmla="*/ 0 w 2296"/>
                  <a:gd name="T43" fmla="*/ 794 h 1503"/>
                  <a:gd name="T44" fmla="*/ 28 w 2296"/>
                  <a:gd name="T45" fmla="*/ 908 h 1503"/>
                  <a:gd name="T46" fmla="*/ 0 w 2296"/>
                  <a:gd name="T47" fmla="*/ 1021 h 1503"/>
                  <a:gd name="T48" fmla="*/ 113 w 2296"/>
                  <a:gd name="T49" fmla="*/ 1049 h 1503"/>
                  <a:gd name="T50" fmla="*/ 198 w 2296"/>
                  <a:gd name="T51" fmla="*/ 1134 h 1503"/>
                  <a:gd name="T52" fmla="*/ 170 w 2296"/>
                  <a:gd name="T53" fmla="*/ 1248 h 1503"/>
                  <a:gd name="T54" fmla="*/ 113 w 2296"/>
                  <a:gd name="T55" fmla="*/ 1361 h 1503"/>
                  <a:gd name="T56" fmla="*/ 255 w 2296"/>
                  <a:gd name="T57" fmla="*/ 1333 h 1503"/>
                  <a:gd name="T58" fmla="*/ 397 w 2296"/>
                  <a:gd name="T59" fmla="*/ 1219 h 1503"/>
                  <a:gd name="T60" fmla="*/ 482 w 2296"/>
                  <a:gd name="T61" fmla="*/ 1191 h 1503"/>
                  <a:gd name="T62" fmla="*/ 595 w 2296"/>
                  <a:gd name="T63" fmla="*/ 1446 h 1503"/>
                  <a:gd name="T64" fmla="*/ 794 w 2296"/>
                  <a:gd name="T65" fmla="*/ 1446 h 1503"/>
                  <a:gd name="T66" fmla="*/ 1020 w 2296"/>
                  <a:gd name="T67" fmla="*/ 1418 h 1503"/>
                  <a:gd name="T68" fmla="*/ 1219 w 2296"/>
                  <a:gd name="T69" fmla="*/ 1361 h 1503"/>
                  <a:gd name="T70" fmla="*/ 1219 w 2296"/>
                  <a:gd name="T71" fmla="*/ 1304 h 1503"/>
                  <a:gd name="T72" fmla="*/ 1304 w 2296"/>
                  <a:gd name="T73" fmla="*/ 1361 h 1503"/>
                  <a:gd name="T74" fmla="*/ 1361 w 2296"/>
                  <a:gd name="T75" fmla="*/ 1333 h 1503"/>
                  <a:gd name="T76" fmla="*/ 1502 w 2296"/>
                  <a:gd name="T77" fmla="*/ 1361 h 1503"/>
                  <a:gd name="T78" fmla="*/ 1616 w 2296"/>
                  <a:gd name="T79" fmla="*/ 1163 h 1503"/>
                  <a:gd name="T80" fmla="*/ 1843 w 2296"/>
                  <a:gd name="T81" fmla="*/ 1021 h 1503"/>
                  <a:gd name="T82" fmla="*/ 1928 w 2296"/>
                  <a:gd name="T83" fmla="*/ 851 h 1503"/>
                  <a:gd name="T84" fmla="*/ 2126 w 2296"/>
                  <a:gd name="T85" fmla="*/ 851 h 1503"/>
                  <a:gd name="T86" fmla="*/ 2239 w 2296"/>
                  <a:gd name="T87" fmla="*/ 681 h 1503"/>
                  <a:gd name="T88" fmla="*/ 2154 w 2296"/>
                  <a:gd name="T89" fmla="*/ 596 h 1503"/>
                  <a:gd name="T90" fmla="*/ 2211 w 2296"/>
                  <a:gd name="T91" fmla="*/ 369 h 1503"/>
                  <a:gd name="T92" fmla="*/ 2126 w 2296"/>
                  <a:gd name="T93" fmla="*/ 256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1503">
                    <a:moveTo>
                      <a:pt x="2126" y="256"/>
                    </a:moveTo>
                    <a:lnTo>
                      <a:pt x="2041" y="227"/>
                    </a:lnTo>
                    <a:lnTo>
                      <a:pt x="2041" y="170"/>
                    </a:lnTo>
                    <a:lnTo>
                      <a:pt x="2013" y="142"/>
                    </a:lnTo>
                    <a:lnTo>
                      <a:pt x="1928" y="170"/>
                    </a:lnTo>
                    <a:lnTo>
                      <a:pt x="1956" y="114"/>
                    </a:lnTo>
                    <a:lnTo>
                      <a:pt x="1899" y="0"/>
                    </a:lnTo>
                    <a:lnTo>
                      <a:pt x="1786" y="0"/>
                    </a:lnTo>
                    <a:lnTo>
                      <a:pt x="1701" y="57"/>
                    </a:lnTo>
                    <a:lnTo>
                      <a:pt x="1729" y="114"/>
                    </a:lnTo>
                    <a:lnTo>
                      <a:pt x="1758" y="199"/>
                    </a:lnTo>
                    <a:lnTo>
                      <a:pt x="1644" y="256"/>
                    </a:lnTo>
                    <a:lnTo>
                      <a:pt x="1559" y="199"/>
                    </a:lnTo>
                    <a:lnTo>
                      <a:pt x="1474" y="199"/>
                    </a:lnTo>
                    <a:lnTo>
                      <a:pt x="1474" y="284"/>
                    </a:lnTo>
                    <a:lnTo>
                      <a:pt x="1417" y="256"/>
                    </a:lnTo>
                    <a:lnTo>
                      <a:pt x="1389" y="284"/>
                    </a:lnTo>
                    <a:lnTo>
                      <a:pt x="1361" y="341"/>
                    </a:lnTo>
                    <a:lnTo>
                      <a:pt x="1247" y="369"/>
                    </a:lnTo>
                    <a:lnTo>
                      <a:pt x="1247" y="426"/>
                    </a:lnTo>
                    <a:lnTo>
                      <a:pt x="1332" y="426"/>
                    </a:lnTo>
                    <a:lnTo>
                      <a:pt x="1304" y="511"/>
                    </a:lnTo>
                    <a:lnTo>
                      <a:pt x="1304" y="539"/>
                    </a:lnTo>
                    <a:lnTo>
                      <a:pt x="1389" y="567"/>
                    </a:lnTo>
                    <a:lnTo>
                      <a:pt x="1332" y="596"/>
                    </a:lnTo>
                    <a:lnTo>
                      <a:pt x="1304" y="567"/>
                    </a:lnTo>
                    <a:lnTo>
                      <a:pt x="1219" y="681"/>
                    </a:lnTo>
                    <a:lnTo>
                      <a:pt x="1020" y="766"/>
                    </a:lnTo>
                    <a:lnTo>
                      <a:pt x="964" y="851"/>
                    </a:lnTo>
                    <a:lnTo>
                      <a:pt x="850" y="823"/>
                    </a:lnTo>
                    <a:lnTo>
                      <a:pt x="765" y="766"/>
                    </a:lnTo>
                    <a:lnTo>
                      <a:pt x="595" y="766"/>
                    </a:lnTo>
                    <a:lnTo>
                      <a:pt x="567" y="652"/>
                    </a:lnTo>
                    <a:lnTo>
                      <a:pt x="539" y="652"/>
                    </a:lnTo>
                    <a:lnTo>
                      <a:pt x="482" y="624"/>
                    </a:lnTo>
                    <a:lnTo>
                      <a:pt x="425" y="652"/>
                    </a:lnTo>
                    <a:lnTo>
                      <a:pt x="397" y="624"/>
                    </a:lnTo>
                    <a:lnTo>
                      <a:pt x="283" y="681"/>
                    </a:lnTo>
                    <a:lnTo>
                      <a:pt x="255" y="624"/>
                    </a:lnTo>
                    <a:lnTo>
                      <a:pt x="198" y="624"/>
                    </a:lnTo>
                    <a:lnTo>
                      <a:pt x="142" y="652"/>
                    </a:lnTo>
                    <a:lnTo>
                      <a:pt x="85" y="681"/>
                    </a:lnTo>
                    <a:lnTo>
                      <a:pt x="28" y="766"/>
                    </a:lnTo>
                    <a:lnTo>
                      <a:pt x="0" y="794"/>
                    </a:lnTo>
                    <a:lnTo>
                      <a:pt x="85" y="879"/>
                    </a:lnTo>
                    <a:lnTo>
                      <a:pt x="28" y="908"/>
                    </a:lnTo>
                    <a:lnTo>
                      <a:pt x="57" y="964"/>
                    </a:lnTo>
                    <a:lnTo>
                      <a:pt x="0" y="1021"/>
                    </a:lnTo>
                    <a:lnTo>
                      <a:pt x="57" y="1078"/>
                    </a:lnTo>
                    <a:lnTo>
                      <a:pt x="113" y="1049"/>
                    </a:lnTo>
                    <a:lnTo>
                      <a:pt x="198" y="1078"/>
                    </a:lnTo>
                    <a:lnTo>
                      <a:pt x="198" y="1134"/>
                    </a:lnTo>
                    <a:lnTo>
                      <a:pt x="227" y="1163"/>
                    </a:lnTo>
                    <a:lnTo>
                      <a:pt x="170" y="1248"/>
                    </a:lnTo>
                    <a:lnTo>
                      <a:pt x="170" y="1276"/>
                    </a:lnTo>
                    <a:lnTo>
                      <a:pt x="113" y="1361"/>
                    </a:lnTo>
                    <a:lnTo>
                      <a:pt x="198" y="1361"/>
                    </a:lnTo>
                    <a:lnTo>
                      <a:pt x="255" y="1333"/>
                    </a:lnTo>
                    <a:lnTo>
                      <a:pt x="340" y="1333"/>
                    </a:lnTo>
                    <a:lnTo>
                      <a:pt x="397" y="1219"/>
                    </a:lnTo>
                    <a:lnTo>
                      <a:pt x="453" y="1219"/>
                    </a:lnTo>
                    <a:lnTo>
                      <a:pt x="482" y="1191"/>
                    </a:lnTo>
                    <a:lnTo>
                      <a:pt x="595" y="1333"/>
                    </a:lnTo>
                    <a:lnTo>
                      <a:pt x="595" y="1446"/>
                    </a:lnTo>
                    <a:lnTo>
                      <a:pt x="652" y="1475"/>
                    </a:lnTo>
                    <a:lnTo>
                      <a:pt x="794" y="1446"/>
                    </a:lnTo>
                    <a:lnTo>
                      <a:pt x="907" y="1503"/>
                    </a:lnTo>
                    <a:lnTo>
                      <a:pt x="1020" y="1418"/>
                    </a:lnTo>
                    <a:lnTo>
                      <a:pt x="1191" y="1418"/>
                    </a:lnTo>
                    <a:lnTo>
                      <a:pt x="1219" y="1361"/>
                    </a:lnTo>
                    <a:lnTo>
                      <a:pt x="1247" y="1361"/>
                    </a:lnTo>
                    <a:lnTo>
                      <a:pt x="1219" y="1304"/>
                    </a:lnTo>
                    <a:lnTo>
                      <a:pt x="1247" y="1304"/>
                    </a:lnTo>
                    <a:lnTo>
                      <a:pt x="1304" y="1361"/>
                    </a:lnTo>
                    <a:lnTo>
                      <a:pt x="1332" y="1361"/>
                    </a:lnTo>
                    <a:lnTo>
                      <a:pt x="1361" y="1333"/>
                    </a:lnTo>
                    <a:lnTo>
                      <a:pt x="1417" y="1390"/>
                    </a:lnTo>
                    <a:lnTo>
                      <a:pt x="1502" y="1361"/>
                    </a:lnTo>
                    <a:lnTo>
                      <a:pt x="1559" y="1304"/>
                    </a:lnTo>
                    <a:lnTo>
                      <a:pt x="1616" y="1163"/>
                    </a:lnTo>
                    <a:lnTo>
                      <a:pt x="1729" y="1134"/>
                    </a:lnTo>
                    <a:lnTo>
                      <a:pt x="1843" y="1021"/>
                    </a:lnTo>
                    <a:lnTo>
                      <a:pt x="1984" y="1049"/>
                    </a:lnTo>
                    <a:lnTo>
                      <a:pt x="1928" y="851"/>
                    </a:lnTo>
                    <a:lnTo>
                      <a:pt x="2041" y="823"/>
                    </a:lnTo>
                    <a:lnTo>
                      <a:pt x="2126" y="851"/>
                    </a:lnTo>
                    <a:lnTo>
                      <a:pt x="2098" y="766"/>
                    </a:lnTo>
                    <a:lnTo>
                      <a:pt x="2239" y="681"/>
                    </a:lnTo>
                    <a:lnTo>
                      <a:pt x="2239" y="624"/>
                    </a:lnTo>
                    <a:lnTo>
                      <a:pt x="2154" y="596"/>
                    </a:lnTo>
                    <a:lnTo>
                      <a:pt x="2296" y="539"/>
                    </a:lnTo>
                    <a:lnTo>
                      <a:pt x="2211" y="369"/>
                    </a:lnTo>
                    <a:lnTo>
                      <a:pt x="2211" y="312"/>
                    </a:lnTo>
                    <a:lnTo>
                      <a:pt x="2126" y="2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1550" y="5535"/>
                <a:ext cx="907" cy="595"/>
              </a:xfrm>
              <a:custGeom>
                <a:avLst/>
                <a:gdLst>
                  <a:gd name="T0" fmla="*/ 0 w 907"/>
                  <a:gd name="T1" fmla="*/ 368 h 595"/>
                  <a:gd name="T2" fmla="*/ 57 w 907"/>
                  <a:gd name="T3" fmla="*/ 311 h 595"/>
                  <a:gd name="T4" fmla="*/ 113 w 907"/>
                  <a:gd name="T5" fmla="*/ 283 h 595"/>
                  <a:gd name="T6" fmla="*/ 170 w 907"/>
                  <a:gd name="T7" fmla="*/ 141 h 595"/>
                  <a:gd name="T8" fmla="*/ 397 w 907"/>
                  <a:gd name="T9" fmla="*/ 85 h 595"/>
                  <a:gd name="T10" fmla="*/ 510 w 907"/>
                  <a:gd name="T11" fmla="*/ 28 h 595"/>
                  <a:gd name="T12" fmla="*/ 538 w 907"/>
                  <a:gd name="T13" fmla="*/ 56 h 595"/>
                  <a:gd name="T14" fmla="*/ 567 w 907"/>
                  <a:gd name="T15" fmla="*/ 0 h 595"/>
                  <a:gd name="T16" fmla="*/ 595 w 907"/>
                  <a:gd name="T17" fmla="*/ 56 h 595"/>
                  <a:gd name="T18" fmla="*/ 652 w 907"/>
                  <a:gd name="T19" fmla="*/ 56 h 595"/>
                  <a:gd name="T20" fmla="*/ 680 w 907"/>
                  <a:gd name="T21" fmla="*/ 113 h 595"/>
                  <a:gd name="T22" fmla="*/ 765 w 907"/>
                  <a:gd name="T23" fmla="*/ 141 h 595"/>
                  <a:gd name="T24" fmla="*/ 765 w 907"/>
                  <a:gd name="T25" fmla="*/ 170 h 595"/>
                  <a:gd name="T26" fmla="*/ 850 w 907"/>
                  <a:gd name="T27" fmla="*/ 170 h 595"/>
                  <a:gd name="T28" fmla="*/ 822 w 907"/>
                  <a:gd name="T29" fmla="*/ 255 h 595"/>
                  <a:gd name="T30" fmla="*/ 822 w 907"/>
                  <a:gd name="T31" fmla="*/ 283 h 595"/>
                  <a:gd name="T32" fmla="*/ 907 w 907"/>
                  <a:gd name="T33" fmla="*/ 311 h 595"/>
                  <a:gd name="T34" fmla="*/ 850 w 907"/>
                  <a:gd name="T35" fmla="*/ 340 h 595"/>
                  <a:gd name="T36" fmla="*/ 822 w 907"/>
                  <a:gd name="T37" fmla="*/ 311 h 595"/>
                  <a:gd name="T38" fmla="*/ 737 w 907"/>
                  <a:gd name="T39" fmla="*/ 425 h 595"/>
                  <a:gd name="T40" fmla="*/ 538 w 907"/>
                  <a:gd name="T41" fmla="*/ 510 h 595"/>
                  <a:gd name="T42" fmla="*/ 482 w 907"/>
                  <a:gd name="T43" fmla="*/ 595 h 595"/>
                  <a:gd name="T44" fmla="*/ 368 w 907"/>
                  <a:gd name="T45" fmla="*/ 567 h 595"/>
                  <a:gd name="T46" fmla="*/ 283 w 907"/>
                  <a:gd name="T47" fmla="*/ 510 h 595"/>
                  <a:gd name="T48" fmla="*/ 113 w 907"/>
                  <a:gd name="T49" fmla="*/ 510 h 595"/>
                  <a:gd name="T50" fmla="*/ 85 w 907"/>
                  <a:gd name="T51" fmla="*/ 396 h 595"/>
                  <a:gd name="T52" fmla="*/ 57 w 907"/>
                  <a:gd name="T53" fmla="*/ 396 h 595"/>
                  <a:gd name="T54" fmla="*/ 0 w 907"/>
                  <a:gd name="T55" fmla="*/ 36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07" h="595">
                    <a:moveTo>
                      <a:pt x="0" y="368"/>
                    </a:moveTo>
                    <a:lnTo>
                      <a:pt x="57" y="311"/>
                    </a:lnTo>
                    <a:lnTo>
                      <a:pt x="113" y="283"/>
                    </a:lnTo>
                    <a:lnTo>
                      <a:pt x="170" y="141"/>
                    </a:lnTo>
                    <a:lnTo>
                      <a:pt x="397" y="85"/>
                    </a:lnTo>
                    <a:lnTo>
                      <a:pt x="510" y="28"/>
                    </a:lnTo>
                    <a:lnTo>
                      <a:pt x="538" y="56"/>
                    </a:lnTo>
                    <a:lnTo>
                      <a:pt x="567" y="0"/>
                    </a:lnTo>
                    <a:lnTo>
                      <a:pt x="595" y="56"/>
                    </a:lnTo>
                    <a:lnTo>
                      <a:pt x="652" y="56"/>
                    </a:lnTo>
                    <a:lnTo>
                      <a:pt x="680" y="113"/>
                    </a:lnTo>
                    <a:lnTo>
                      <a:pt x="765" y="141"/>
                    </a:lnTo>
                    <a:lnTo>
                      <a:pt x="765" y="170"/>
                    </a:lnTo>
                    <a:lnTo>
                      <a:pt x="850" y="170"/>
                    </a:lnTo>
                    <a:lnTo>
                      <a:pt x="822" y="255"/>
                    </a:lnTo>
                    <a:lnTo>
                      <a:pt x="822" y="283"/>
                    </a:lnTo>
                    <a:lnTo>
                      <a:pt x="907" y="311"/>
                    </a:lnTo>
                    <a:lnTo>
                      <a:pt x="850" y="340"/>
                    </a:lnTo>
                    <a:lnTo>
                      <a:pt x="822" y="311"/>
                    </a:lnTo>
                    <a:lnTo>
                      <a:pt x="737" y="425"/>
                    </a:lnTo>
                    <a:lnTo>
                      <a:pt x="538" y="510"/>
                    </a:lnTo>
                    <a:lnTo>
                      <a:pt x="482" y="595"/>
                    </a:lnTo>
                    <a:lnTo>
                      <a:pt x="368" y="567"/>
                    </a:lnTo>
                    <a:lnTo>
                      <a:pt x="283" y="510"/>
                    </a:lnTo>
                    <a:lnTo>
                      <a:pt x="113" y="510"/>
                    </a:lnTo>
                    <a:lnTo>
                      <a:pt x="85" y="396"/>
                    </a:lnTo>
                    <a:lnTo>
                      <a:pt x="57" y="396"/>
                    </a:lnTo>
                    <a:lnTo>
                      <a:pt x="0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1975" y="6583"/>
                <a:ext cx="652" cy="341"/>
              </a:xfrm>
              <a:custGeom>
                <a:avLst/>
                <a:gdLst>
                  <a:gd name="T0" fmla="*/ 0 w 652"/>
                  <a:gd name="T1" fmla="*/ 199 h 341"/>
                  <a:gd name="T2" fmla="*/ 113 w 652"/>
                  <a:gd name="T3" fmla="*/ 114 h 341"/>
                  <a:gd name="T4" fmla="*/ 284 w 652"/>
                  <a:gd name="T5" fmla="*/ 114 h 341"/>
                  <a:gd name="T6" fmla="*/ 312 w 652"/>
                  <a:gd name="T7" fmla="*/ 57 h 341"/>
                  <a:gd name="T8" fmla="*/ 340 w 652"/>
                  <a:gd name="T9" fmla="*/ 57 h 341"/>
                  <a:gd name="T10" fmla="*/ 312 w 652"/>
                  <a:gd name="T11" fmla="*/ 0 h 341"/>
                  <a:gd name="T12" fmla="*/ 340 w 652"/>
                  <a:gd name="T13" fmla="*/ 0 h 341"/>
                  <a:gd name="T14" fmla="*/ 397 w 652"/>
                  <a:gd name="T15" fmla="*/ 57 h 341"/>
                  <a:gd name="T16" fmla="*/ 425 w 652"/>
                  <a:gd name="T17" fmla="*/ 57 h 341"/>
                  <a:gd name="T18" fmla="*/ 454 w 652"/>
                  <a:gd name="T19" fmla="*/ 29 h 341"/>
                  <a:gd name="T20" fmla="*/ 510 w 652"/>
                  <a:gd name="T21" fmla="*/ 86 h 341"/>
                  <a:gd name="T22" fmla="*/ 595 w 652"/>
                  <a:gd name="T23" fmla="*/ 57 h 341"/>
                  <a:gd name="T24" fmla="*/ 652 w 652"/>
                  <a:gd name="T25" fmla="*/ 114 h 341"/>
                  <a:gd name="T26" fmla="*/ 595 w 652"/>
                  <a:gd name="T27" fmla="*/ 199 h 341"/>
                  <a:gd name="T28" fmla="*/ 510 w 652"/>
                  <a:gd name="T29" fmla="*/ 227 h 341"/>
                  <a:gd name="T30" fmla="*/ 369 w 652"/>
                  <a:gd name="T31" fmla="*/ 341 h 341"/>
                  <a:gd name="T32" fmla="*/ 369 w 652"/>
                  <a:gd name="T33" fmla="*/ 284 h 341"/>
                  <a:gd name="T34" fmla="*/ 255 w 652"/>
                  <a:gd name="T35" fmla="*/ 284 h 341"/>
                  <a:gd name="T36" fmla="*/ 113 w 652"/>
                  <a:gd name="T37" fmla="*/ 284 h 341"/>
                  <a:gd name="T38" fmla="*/ 28 w 652"/>
                  <a:gd name="T39" fmla="*/ 256 h 341"/>
                  <a:gd name="T40" fmla="*/ 0 w 652"/>
                  <a:gd name="T41" fmla="*/ 199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52" h="341">
                    <a:moveTo>
                      <a:pt x="0" y="199"/>
                    </a:moveTo>
                    <a:lnTo>
                      <a:pt x="113" y="114"/>
                    </a:lnTo>
                    <a:lnTo>
                      <a:pt x="284" y="114"/>
                    </a:lnTo>
                    <a:lnTo>
                      <a:pt x="312" y="57"/>
                    </a:lnTo>
                    <a:lnTo>
                      <a:pt x="340" y="57"/>
                    </a:lnTo>
                    <a:lnTo>
                      <a:pt x="312" y="0"/>
                    </a:lnTo>
                    <a:lnTo>
                      <a:pt x="340" y="0"/>
                    </a:lnTo>
                    <a:lnTo>
                      <a:pt x="397" y="57"/>
                    </a:lnTo>
                    <a:lnTo>
                      <a:pt x="425" y="57"/>
                    </a:lnTo>
                    <a:lnTo>
                      <a:pt x="454" y="29"/>
                    </a:lnTo>
                    <a:lnTo>
                      <a:pt x="510" y="86"/>
                    </a:lnTo>
                    <a:lnTo>
                      <a:pt x="595" y="57"/>
                    </a:lnTo>
                    <a:lnTo>
                      <a:pt x="652" y="114"/>
                    </a:lnTo>
                    <a:lnTo>
                      <a:pt x="595" y="199"/>
                    </a:lnTo>
                    <a:lnTo>
                      <a:pt x="510" y="227"/>
                    </a:lnTo>
                    <a:lnTo>
                      <a:pt x="369" y="341"/>
                    </a:lnTo>
                    <a:lnTo>
                      <a:pt x="369" y="284"/>
                    </a:lnTo>
                    <a:lnTo>
                      <a:pt x="255" y="284"/>
                    </a:lnTo>
                    <a:lnTo>
                      <a:pt x="113" y="284"/>
                    </a:lnTo>
                    <a:lnTo>
                      <a:pt x="28" y="256"/>
                    </a:lnTo>
                    <a:lnTo>
                      <a:pt x="0" y="19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1125" y="5960"/>
                <a:ext cx="2551" cy="1899"/>
              </a:xfrm>
              <a:custGeom>
                <a:avLst/>
                <a:gdLst>
                  <a:gd name="T0" fmla="*/ 141 w 2551"/>
                  <a:gd name="T1" fmla="*/ 680 h 1899"/>
                  <a:gd name="T2" fmla="*/ 283 w 2551"/>
                  <a:gd name="T3" fmla="*/ 652 h 1899"/>
                  <a:gd name="T4" fmla="*/ 396 w 2551"/>
                  <a:gd name="T5" fmla="*/ 538 h 1899"/>
                  <a:gd name="T6" fmla="*/ 538 w 2551"/>
                  <a:gd name="T7" fmla="*/ 652 h 1899"/>
                  <a:gd name="T8" fmla="*/ 595 w 2551"/>
                  <a:gd name="T9" fmla="*/ 794 h 1899"/>
                  <a:gd name="T10" fmla="*/ 850 w 2551"/>
                  <a:gd name="T11" fmla="*/ 822 h 1899"/>
                  <a:gd name="T12" fmla="*/ 963 w 2551"/>
                  <a:gd name="T13" fmla="*/ 907 h 1899"/>
                  <a:gd name="T14" fmla="*/ 1219 w 2551"/>
                  <a:gd name="T15" fmla="*/ 964 h 1899"/>
                  <a:gd name="T16" fmla="*/ 1445 w 2551"/>
                  <a:gd name="T17" fmla="*/ 822 h 1899"/>
                  <a:gd name="T18" fmla="*/ 1445 w 2551"/>
                  <a:gd name="T19" fmla="*/ 680 h 1899"/>
                  <a:gd name="T20" fmla="*/ 1559 w 2551"/>
                  <a:gd name="T21" fmla="*/ 482 h 1899"/>
                  <a:gd name="T22" fmla="*/ 1786 w 2551"/>
                  <a:gd name="T23" fmla="*/ 340 h 1899"/>
                  <a:gd name="T24" fmla="*/ 1871 w 2551"/>
                  <a:gd name="T25" fmla="*/ 170 h 1899"/>
                  <a:gd name="T26" fmla="*/ 2069 w 2551"/>
                  <a:gd name="T27" fmla="*/ 170 h 1899"/>
                  <a:gd name="T28" fmla="*/ 2182 w 2551"/>
                  <a:gd name="T29" fmla="*/ 0 h 1899"/>
                  <a:gd name="T30" fmla="*/ 2182 w 2551"/>
                  <a:gd name="T31" fmla="*/ 85 h 1899"/>
                  <a:gd name="T32" fmla="*/ 2239 w 2551"/>
                  <a:gd name="T33" fmla="*/ 113 h 1899"/>
                  <a:gd name="T34" fmla="*/ 2239 w 2551"/>
                  <a:gd name="T35" fmla="*/ 227 h 1899"/>
                  <a:gd name="T36" fmla="*/ 2353 w 2551"/>
                  <a:gd name="T37" fmla="*/ 255 h 1899"/>
                  <a:gd name="T38" fmla="*/ 2438 w 2551"/>
                  <a:gd name="T39" fmla="*/ 340 h 1899"/>
                  <a:gd name="T40" fmla="*/ 2494 w 2551"/>
                  <a:gd name="T41" fmla="*/ 510 h 1899"/>
                  <a:gd name="T42" fmla="*/ 2466 w 2551"/>
                  <a:gd name="T43" fmla="*/ 680 h 1899"/>
                  <a:gd name="T44" fmla="*/ 2523 w 2551"/>
                  <a:gd name="T45" fmla="*/ 850 h 1899"/>
                  <a:gd name="T46" fmla="*/ 2523 w 2551"/>
                  <a:gd name="T47" fmla="*/ 1077 h 1899"/>
                  <a:gd name="T48" fmla="*/ 2438 w 2551"/>
                  <a:gd name="T49" fmla="*/ 1219 h 1899"/>
                  <a:gd name="T50" fmla="*/ 2381 w 2551"/>
                  <a:gd name="T51" fmla="*/ 1276 h 1899"/>
                  <a:gd name="T52" fmla="*/ 2466 w 2551"/>
                  <a:gd name="T53" fmla="*/ 1417 h 1899"/>
                  <a:gd name="T54" fmla="*/ 2409 w 2551"/>
                  <a:gd name="T55" fmla="*/ 1616 h 1899"/>
                  <a:gd name="T56" fmla="*/ 2353 w 2551"/>
                  <a:gd name="T57" fmla="*/ 1644 h 1899"/>
                  <a:gd name="T58" fmla="*/ 2268 w 2551"/>
                  <a:gd name="T59" fmla="*/ 1786 h 1899"/>
                  <a:gd name="T60" fmla="*/ 2211 w 2551"/>
                  <a:gd name="T61" fmla="*/ 1701 h 1899"/>
                  <a:gd name="T62" fmla="*/ 2154 w 2551"/>
                  <a:gd name="T63" fmla="*/ 1672 h 1899"/>
                  <a:gd name="T64" fmla="*/ 2041 w 2551"/>
                  <a:gd name="T65" fmla="*/ 1587 h 1899"/>
                  <a:gd name="T66" fmla="*/ 1956 w 2551"/>
                  <a:gd name="T67" fmla="*/ 1531 h 1899"/>
                  <a:gd name="T68" fmla="*/ 1871 w 2551"/>
                  <a:gd name="T69" fmla="*/ 1672 h 1899"/>
                  <a:gd name="T70" fmla="*/ 1757 w 2551"/>
                  <a:gd name="T71" fmla="*/ 1672 h 1899"/>
                  <a:gd name="T72" fmla="*/ 1729 w 2551"/>
                  <a:gd name="T73" fmla="*/ 1814 h 1899"/>
                  <a:gd name="T74" fmla="*/ 1644 w 2551"/>
                  <a:gd name="T75" fmla="*/ 1899 h 1899"/>
                  <a:gd name="T76" fmla="*/ 1559 w 2551"/>
                  <a:gd name="T77" fmla="*/ 1786 h 1899"/>
                  <a:gd name="T78" fmla="*/ 1417 w 2551"/>
                  <a:gd name="T79" fmla="*/ 1757 h 1899"/>
                  <a:gd name="T80" fmla="*/ 1304 w 2551"/>
                  <a:gd name="T81" fmla="*/ 1587 h 1899"/>
                  <a:gd name="T82" fmla="*/ 1247 w 2551"/>
                  <a:gd name="T83" fmla="*/ 1531 h 1899"/>
                  <a:gd name="T84" fmla="*/ 1190 w 2551"/>
                  <a:gd name="T85" fmla="*/ 1474 h 1899"/>
                  <a:gd name="T86" fmla="*/ 1275 w 2551"/>
                  <a:gd name="T87" fmla="*/ 1446 h 1899"/>
                  <a:gd name="T88" fmla="*/ 1332 w 2551"/>
                  <a:gd name="T89" fmla="*/ 1332 h 1899"/>
                  <a:gd name="T90" fmla="*/ 1190 w 2551"/>
                  <a:gd name="T91" fmla="*/ 1304 h 1899"/>
                  <a:gd name="T92" fmla="*/ 1020 w 2551"/>
                  <a:gd name="T93" fmla="*/ 1276 h 1899"/>
                  <a:gd name="T94" fmla="*/ 907 w 2551"/>
                  <a:gd name="T95" fmla="*/ 1276 h 1899"/>
                  <a:gd name="T96" fmla="*/ 708 w 2551"/>
                  <a:gd name="T97" fmla="*/ 1276 h 1899"/>
                  <a:gd name="T98" fmla="*/ 623 w 2551"/>
                  <a:gd name="T99" fmla="*/ 1134 h 1899"/>
                  <a:gd name="T100" fmla="*/ 510 w 2551"/>
                  <a:gd name="T101" fmla="*/ 1077 h 1899"/>
                  <a:gd name="T102" fmla="*/ 198 w 2551"/>
                  <a:gd name="T103" fmla="*/ 907 h 1899"/>
                  <a:gd name="T104" fmla="*/ 0 w 2551"/>
                  <a:gd name="T105" fmla="*/ 822 h 1899"/>
                  <a:gd name="T106" fmla="*/ 56 w 2551"/>
                  <a:gd name="T107" fmla="*/ 680 h 1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51" h="1899">
                    <a:moveTo>
                      <a:pt x="56" y="680"/>
                    </a:moveTo>
                    <a:lnTo>
                      <a:pt x="141" y="680"/>
                    </a:lnTo>
                    <a:lnTo>
                      <a:pt x="198" y="652"/>
                    </a:lnTo>
                    <a:lnTo>
                      <a:pt x="283" y="652"/>
                    </a:lnTo>
                    <a:lnTo>
                      <a:pt x="340" y="538"/>
                    </a:lnTo>
                    <a:lnTo>
                      <a:pt x="396" y="538"/>
                    </a:lnTo>
                    <a:lnTo>
                      <a:pt x="425" y="510"/>
                    </a:lnTo>
                    <a:lnTo>
                      <a:pt x="538" y="652"/>
                    </a:lnTo>
                    <a:lnTo>
                      <a:pt x="538" y="765"/>
                    </a:lnTo>
                    <a:lnTo>
                      <a:pt x="595" y="794"/>
                    </a:lnTo>
                    <a:lnTo>
                      <a:pt x="737" y="765"/>
                    </a:lnTo>
                    <a:lnTo>
                      <a:pt x="850" y="822"/>
                    </a:lnTo>
                    <a:lnTo>
                      <a:pt x="878" y="879"/>
                    </a:lnTo>
                    <a:lnTo>
                      <a:pt x="963" y="907"/>
                    </a:lnTo>
                    <a:lnTo>
                      <a:pt x="1219" y="907"/>
                    </a:lnTo>
                    <a:lnTo>
                      <a:pt x="1219" y="964"/>
                    </a:lnTo>
                    <a:lnTo>
                      <a:pt x="1360" y="850"/>
                    </a:lnTo>
                    <a:lnTo>
                      <a:pt x="1445" y="822"/>
                    </a:lnTo>
                    <a:lnTo>
                      <a:pt x="1502" y="737"/>
                    </a:lnTo>
                    <a:lnTo>
                      <a:pt x="1445" y="680"/>
                    </a:lnTo>
                    <a:lnTo>
                      <a:pt x="1502" y="623"/>
                    </a:lnTo>
                    <a:lnTo>
                      <a:pt x="1559" y="482"/>
                    </a:lnTo>
                    <a:lnTo>
                      <a:pt x="1672" y="453"/>
                    </a:lnTo>
                    <a:lnTo>
                      <a:pt x="1786" y="340"/>
                    </a:lnTo>
                    <a:lnTo>
                      <a:pt x="1927" y="368"/>
                    </a:lnTo>
                    <a:lnTo>
                      <a:pt x="1871" y="170"/>
                    </a:lnTo>
                    <a:lnTo>
                      <a:pt x="1984" y="142"/>
                    </a:lnTo>
                    <a:lnTo>
                      <a:pt x="2069" y="170"/>
                    </a:lnTo>
                    <a:lnTo>
                      <a:pt x="2041" y="85"/>
                    </a:lnTo>
                    <a:lnTo>
                      <a:pt x="2182" y="0"/>
                    </a:lnTo>
                    <a:lnTo>
                      <a:pt x="2211" y="56"/>
                    </a:lnTo>
                    <a:lnTo>
                      <a:pt x="2182" y="85"/>
                    </a:lnTo>
                    <a:lnTo>
                      <a:pt x="2182" y="142"/>
                    </a:lnTo>
                    <a:lnTo>
                      <a:pt x="2239" y="113"/>
                    </a:lnTo>
                    <a:lnTo>
                      <a:pt x="2268" y="170"/>
                    </a:lnTo>
                    <a:lnTo>
                      <a:pt x="2239" y="227"/>
                    </a:lnTo>
                    <a:lnTo>
                      <a:pt x="2296" y="255"/>
                    </a:lnTo>
                    <a:lnTo>
                      <a:pt x="2353" y="255"/>
                    </a:lnTo>
                    <a:lnTo>
                      <a:pt x="2438" y="283"/>
                    </a:lnTo>
                    <a:lnTo>
                      <a:pt x="2438" y="340"/>
                    </a:lnTo>
                    <a:lnTo>
                      <a:pt x="2523" y="425"/>
                    </a:lnTo>
                    <a:lnTo>
                      <a:pt x="2494" y="510"/>
                    </a:lnTo>
                    <a:lnTo>
                      <a:pt x="2438" y="567"/>
                    </a:lnTo>
                    <a:lnTo>
                      <a:pt x="2466" y="680"/>
                    </a:lnTo>
                    <a:lnTo>
                      <a:pt x="2438" y="794"/>
                    </a:lnTo>
                    <a:lnTo>
                      <a:pt x="2523" y="850"/>
                    </a:lnTo>
                    <a:lnTo>
                      <a:pt x="2551" y="964"/>
                    </a:lnTo>
                    <a:lnTo>
                      <a:pt x="2523" y="1077"/>
                    </a:lnTo>
                    <a:lnTo>
                      <a:pt x="2523" y="1162"/>
                    </a:lnTo>
                    <a:lnTo>
                      <a:pt x="2438" y="1219"/>
                    </a:lnTo>
                    <a:lnTo>
                      <a:pt x="2466" y="1276"/>
                    </a:lnTo>
                    <a:lnTo>
                      <a:pt x="2381" y="1276"/>
                    </a:lnTo>
                    <a:lnTo>
                      <a:pt x="2381" y="1361"/>
                    </a:lnTo>
                    <a:lnTo>
                      <a:pt x="2466" y="1417"/>
                    </a:lnTo>
                    <a:lnTo>
                      <a:pt x="2381" y="1474"/>
                    </a:lnTo>
                    <a:lnTo>
                      <a:pt x="2409" y="1616"/>
                    </a:lnTo>
                    <a:lnTo>
                      <a:pt x="2296" y="1559"/>
                    </a:lnTo>
                    <a:lnTo>
                      <a:pt x="2353" y="1644"/>
                    </a:lnTo>
                    <a:lnTo>
                      <a:pt x="2324" y="1701"/>
                    </a:lnTo>
                    <a:lnTo>
                      <a:pt x="2268" y="1786"/>
                    </a:lnTo>
                    <a:lnTo>
                      <a:pt x="2239" y="1701"/>
                    </a:lnTo>
                    <a:lnTo>
                      <a:pt x="2211" y="1701"/>
                    </a:lnTo>
                    <a:lnTo>
                      <a:pt x="2182" y="1644"/>
                    </a:lnTo>
                    <a:lnTo>
                      <a:pt x="2154" y="1672"/>
                    </a:lnTo>
                    <a:lnTo>
                      <a:pt x="2126" y="1616"/>
                    </a:lnTo>
                    <a:lnTo>
                      <a:pt x="2041" y="1587"/>
                    </a:lnTo>
                    <a:lnTo>
                      <a:pt x="1984" y="1616"/>
                    </a:lnTo>
                    <a:lnTo>
                      <a:pt x="1956" y="1531"/>
                    </a:lnTo>
                    <a:lnTo>
                      <a:pt x="1899" y="1531"/>
                    </a:lnTo>
                    <a:lnTo>
                      <a:pt x="1871" y="1672"/>
                    </a:lnTo>
                    <a:lnTo>
                      <a:pt x="1814" y="1644"/>
                    </a:lnTo>
                    <a:lnTo>
                      <a:pt x="1757" y="1672"/>
                    </a:lnTo>
                    <a:lnTo>
                      <a:pt x="1729" y="1757"/>
                    </a:lnTo>
                    <a:lnTo>
                      <a:pt x="1729" y="1814"/>
                    </a:lnTo>
                    <a:lnTo>
                      <a:pt x="1644" y="1842"/>
                    </a:lnTo>
                    <a:lnTo>
                      <a:pt x="1644" y="1899"/>
                    </a:lnTo>
                    <a:lnTo>
                      <a:pt x="1559" y="1871"/>
                    </a:lnTo>
                    <a:lnTo>
                      <a:pt x="1559" y="1786"/>
                    </a:lnTo>
                    <a:lnTo>
                      <a:pt x="1474" y="1729"/>
                    </a:lnTo>
                    <a:lnTo>
                      <a:pt x="1417" y="1757"/>
                    </a:lnTo>
                    <a:lnTo>
                      <a:pt x="1304" y="1701"/>
                    </a:lnTo>
                    <a:lnTo>
                      <a:pt x="1304" y="1587"/>
                    </a:lnTo>
                    <a:lnTo>
                      <a:pt x="1275" y="1587"/>
                    </a:lnTo>
                    <a:lnTo>
                      <a:pt x="1247" y="1531"/>
                    </a:lnTo>
                    <a:lnTo>
                      <a:pt x="1190" y="1559"/>
                    </a:lnTo>
                    <a:lnTo>
                      <a:pt x="1190" y="1474"/>
                    </a:lnTo>
                    <a:lnTo>
                      <a:pt x="1275" y="1502"/>
                    </a:lnTo>
                    <a:lnTo>
                      <a:pt x="1275" y="1446"/>
                    </a:lnTo>
                    <a:lnTo>
                      <a:pt x="1332" y="1446"/>
                    </a:lnTo>
                    <a:lnTo>
                      <a:pt x="1332" y="1332"/>
                    </a:lnTo>
                    <a:lnTo>
                      <a:pt x="1275" y="1304"/>
                    </a:lnTo>
                    <a:lnTo>
                      <a:pt x="1190" y="1304"/>
                    </a:lnTo>
                    <a:lnTo>
                      <a:pt x="1162" y="1247"/>
                    </a:lnTo>
                    <a:lnTo>
                      <a:pt x="1020" y="1276"/>
                    </a:lnTo>
                    <a:lnTo>
                      <a:pt x="963" y="1304"/>
                    </a:lnTo>
                    <a:lnTo>
                      <a:pt x="907" y="1276"/>
                    </a:lnTo>
                    <a:lnTo>
                      <a:pt x="765" y="1332"/>
                    </a:lnTo>
                    <a:lnTo>
                      <a:pt x="708" y="1276"/>
                    </a:lnTo>
                    <a:lnTo>
                      <a:pt x="708" y="1219"/>
                    </a:lnTo>
                    <a:lnTo>
                      <a:pt x="623" y="1134"/>
                    </a:lnTo>
                    <a:lnTo>
                      <a:pt x="538" y="1105"/>
                    </a:lnTo>
                    <a:lnTo>
                      <a:pt x="510" y="1077"/>
                    </a:lnTo>
                    <a:lnTo>
                      <a:pt x="425" y="1077"/>
                    </a:lnTo>
                    <a:lnTo>
                      <a:pt x="198" y="907"/>
                    </a:lnTo>
                    <a:lnTo>
                      <a:pt x="28" y="935"/>
                    </a:lnTo>
                    <a:lnTo>
                      <a:pt x="0" y="822"/>
                    </a:lnTo>
                    <a:lnTo>
                      <a:pt x="0" y="737"/>
                    </a:lnTo>
                    <a:lnTo>
                      <a:pt x="56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2996" y="4202"/>
                <a:ext cx="1559" cy="1673"/>
              </a:xfrm>
              <a:custGeom>
                <a:avLst/>
                <a:gdLst>
                  <a:gd name="T0" fmla="*/ 1389 w 1559"/>
                  <a:gd name="T1" fmla="*/ 482 h 1673"/>
                  <a:gd name="T2" fmla="*/ 1304 w 1559"/>
                  <a:gd name="T3" fmla="*/ 482 h 1673"/>
                  <a:gd name="T4" fmla="*/ 907 w 1559"/>
                  <a:gd name="T5" fmla="*/ 142 h 1673"/>
                  <a:gd name="T6" fmla="*/ 652 w 1559"/>
                  <a:gd name="T7" fmla="*/ 0 h 1673"/>
                  <a:gd name="T8" fmla="*/ 595 w 1559"/>
                  <a:gd name="T9" fmla="*/ 85 h 1673"/>
                  <a:gd name="T10" fmla="*/ 482 w 1559"/>
                  <a:gd name="T11" fmla="*/ 397 h 1673"/>
                  <a:gd name="T12" fmla="*/ 283 w 1559"/>
                  <a:gd name="T13" fmla="*/ 567 h 1673"/>
                  <a:gd name="T14" fmla="*/ 56 w 1559"/>
                  <a:gd name="T15" fmla="*/ 624 h 1673"/>
                  <a:gd name="T16" fmla="*/ 0 w 1559"/>
                  <a:gd name="T17" fmla="*/ 766 h 1673"/>
                  <a:gd name="T18" fmla="*/ 56 w 1559"/>
                  <a:gd name="T19" fmla="*/ 907 h 1673"/>
                  <a:gd name="T20" fmla="*/ 113 w 1559"/>
                  <a:gd name="T21" fmla="*/ 964 h 1673"/>
                  <a:gd name="T22" fmla="*/ 170 w 1559"/>
                  <a:gd name="T23" fmla="*/ 1106 h 1673"/>
                  <a:gd name="T24" fmla="*/ 170 w 1559"/>
                  <a:gd name="T25" fmla="*/ 1191 h 1673"/>
                  <a:gd name="T26" fmla="*/ 255 w 1559"/>
                  <a:gd name="T27" fmla="*/ 1276 h 1673"/>
                  <a:gd name="T28" fmla="*/ 283 w 1559"/>
                  <a:gd name="T29" fmla="*/ 1389 h 1673"/>
                  <a:gd name="T30" fmla="*/ 368 w 1559"/>
                  <a:gd name="T31" fmla="*/ 1616 h 1673"/>
                  <a:gd name="T32" fmla="*/ 482 w 1559"/>
                  <a:gd name="T33" fmla="*/ 1616 h 1673"/>
                  <a:gd name="T34" fmla="*/ 623 w 1559"/>
                  <a:gd name="T35" fmla="*/ 1559 h 1673"/>
                  <a:gd name="T36" fmla="*/ 595 w 1559"/>
                  <a:gd name="T37" fmla="*/ 1474 h 1673"/>
                  <a:gd name="T38" fmla="*/ 680 w 1559"/>
                  <a:gd name="T39" fmla="*/ 1446 h 1673"/>
                  <a:gd name="T40" fmla="*/ 765 w 1559"/>
                  <a:gd name="T41" fmla="*/ 1389 h 1673"/>
                  <a:gd name="T42" fmla="*/ 850 w 1559"/>
                  <a:gd name="T43" fmla="*/ 1389 h 1673"/>
                  <a:gd name="T44" fmla="*/ 907 w 1559"/>
                  <a:gd name="T45" fmla="*/ 1333 h 1673"/>
                  <a:gd name="T46" fmla="*/ 1020 w 1559"/>
                  <a:gd name="T47" fmla="*/ 1389 h 1673"/>
                  <a:gd name="T48" fmla="*/ 1134 w 1559"/>
                  <a:gd name="T49" fmla="*/ 1389 h 1673"/>
                  <a:gd name="T50" fmla="*/ 1247 w 1559"/>
                  <a:gd name="T51" fmla="*/ 1418 h 1673"/>
                  <a:gd name="T52" fmla="*/ 1304 w 1559"/>
                  <a:gd name="T53" fmla="*/ 1361 h 1673"/>
                  <a:gd name="T54" fmla="*/ 1360 w 1559"/>
                  <a:gd name="T55" fmla="*/ 1333 h 1673"/>
                  <a:gd name="T56" fmla="*/ 1389 w 1559"/>
                  <a:gd name="T57" fmla="*/ 1276 h 1673"/>
                  <a:gd name="T58" fmla="*/ 1389 w 1559"/>
                  <a:gd name="T59" fmla="*/ 1077 h 1673"/>
                  <a:gd name="T60" fmla="*/ 1247 w 1559"/>
                  <a:gd name="T61" fmla="*/ 1049 h 1673"/>
                  <a:gd name="T62" fmla="*/ 1247 w 1559"/>
                  <a:gd name="T63" fmla="*/ 907 h 1673"/>
                  <a:gd name="T64" fmla="*/ 1304 w 1559"/>
                  <a:gd name="T65" fmla="*/ 737 h 1673"/>
                  <a:gd name="T66" fmla="*/ 1360 w 1559"/>
                  <a:gd name="T67" fmla="*/ 652 h 1673"/>
                  <a:gd name="T68" fmla="*/ 1531 w 1559"/>
                  <a:gd name="T69" fmla="*/ 652 h 1673"/>
                  <a:gd name="T70" fmla="*/ 1531 w 1559"/>
                  <a:gd name="T71" fmla="*/ 595 h 1673"/>
                  <a:gd name="T72" fmla="*/ 1474 w 1559"/>
                  <a:gd name="T73" fmla="*/ 510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59" h="1673">
                    <a:moveTo>
                      <a:pt x="1474" y="510"/>
                    </a:moveTo>
                    <a:lnTo>
                      <a:pt x="1389" y="482"/>
                    </a:lnTo>
                    <a:lnTo>
                      <a:pt x="1332" y="539"/>
                    </a:lnTo>
                    <a:lnTo>
                      <a:pt x="1304" y="482"/>
                    </a:lnTo>
                    <a:lnTo>
                      <a:pt x="1162" y="454"/>
                    </a:lnTo>
                    <a:lnTo>
                      <a:pt x="907" y="142"/>
                    </a:lnTo>
                    <a:lnTo>
                      <a:pt x="765" y="142"/>
                    </a:lnTo>
                    <a:lnTo>
                      <a:pt x="652" y="0"/>
                    </a:lnTo>
                    <a:lnTo>
                      <a:pt x="680" y="113"/>
                    </a:lnTo>
                    <a:lnTo>
                      <a:pt x="595" y="85"/>
                    </a:lnTo>
                    <a:lnTo>
                      <a:pt x="453" y="227"/>
                    </a:lnTo>
                    <a:lnTo>
                      <a:pt x="482" y="397"/>
                    </a:lnTo>
                    <a:lnTo>
                      <a:pt x="311" y="482"/>
                    </a:lnTo>
                    <a:lnTo>
                      <a:pt x="283" y="567"/>
                    </a:lnTo>
                    <a:lnTo>
                      <a:pt x="141" y="624"/>
                    </a:lnTo>
                    <a:lnTo>
                      <a:pt x="56" y="624"/>
                    </a:lnTo>
                    <a:lnTo>
                      <a:pt x="56" y="709"/>
                    </a:lnTo>
                    <a:lnTo>
                      <a:pt x="0" y="766"/>
                    </a:lnTo>
                    <a:lnTo>
                      <a:pt x="0" y="879"/>
                    </a:lnTo>
                    <a:lnTo>
                      <a:pt x="56" y="907"/>
                    </a:lnTo>
                    <a:lnTo>
                      <a:pt x="85" y="907"/>
                    </a:lnTo>
                    <a:lnTo>
                      <a:pt x="113" y="964"/>
                    </a:lnTo>
                    <a:lnTo>
                      <a:pt x="85" y="992"/>
                    </a:lnTo>
                    <a:lnTo>
                      <a:pt x="170" y="1106"/>
                    </a:lnTo>
                    <a:lnTo>
                      <a:pt x="141" y="1134"/>
                    </a:lnTo>
                    <a:lnTo>
                      <a:pt x="170" y="1191"/>
                    </a:lnTo>
                    <a:lnTo>
                      <a:pt x="255" y="1219"/>
                    </a:lnTo>
                    <a:lnTo>
                      <a:pt x="255" y="1276"/>
                    </a:lnTo>
                    <a:lnTo>
                      <a:pt x="198" y="1333"/>
                    </a:lnTo>
                    <a:lnTo>
                      <a:pt x="283" y="1389"/>
                    </a:lnTo>
                    <a:lnTo>
                      <a:pt x="280" y="1444"/>
                    </a:lnTo>
                    <a:lnTo>
                      <a:pt x="368" y="1616"/>
                    </a:lnTo>
                    <a:lnTo>
                      <a:pt x="482" y="1673"/>
                    </a:lnTo>
                    <a:lnTo>
                      <a:pt x="482" y="1616"/>
                    </a:lnTo>
                    <a:lnTo>
                      <a:pt x="538" y="1616"/>
                    </a:lnTo>
                    <a:lnTo>
                      <a:pt x="623" y="1559"/>
                    </a:lnTo>
                    <a:lnTo>
                      <a:pt x="623" y="1503"/>
                    </a:lnTo>
                    <a:lnTo>
                      <a:pt x="595" y="1474"/>
                    </a:lnTo>
                    <a:lnTo>
                      <a:pt x="680" y="1418"/>
                    </a:lnTo>
                    <a:lnTo>
                      <a:pt x="680" y="1446"/>
                    </a:lnTo>
                    <a:lnTo>
                      <a:pt x="765" y="1418"/>
                    </a:lnTo>
                    <a:lnTo>
                      <a:pt x="765" y="1389"/>
                    </a:lnTo>
                    <a:lnTo>
                      <a:pt x="850" y="1418"/>
                    </a:lnTo>
                    <a:lnTo>
                      <a:pt x="850" y="1389"/>
                    </a:lnTo>
                    <a:lnTo>
                      <a:pt x="878" y="1389"/>
                    </a:lnTo>
                    <a:lnTo>
                      <a:pt x="907" y="1333"/>
                    </a:lnTo>
                    <a:lnTo>
                      <a:pt x="964" y="1333"/>
                    </a:lnTo>
                    <a:lnTo>
                      <a:pt x="1020" y="1389"/>
                    </a:lnTo>
                    <a:lnTo>
                      <a:pt x="1049" y="1361"/>
                    </a:lnTo>
                    <a:lnTo>
                      <a:pt x="1134" y="1389"/>
                    </a:lnTo>
                    <a:lnTo>
                      <a:pt x="1162" y="1361"/>
                    </a:lnTo>
                    <a:lnTo>
                      <a:pt x="1247" y="1418"/>
                    </a:lnTo>
                    <a:lnTo>
                      <a:pt x="1247" y="1361"/>
                    </a:lnTo>
                    <a:lnTo>
                      <a:pt x="1304" y="1361"/>
                    </a:lnTo>
                    <a:lnTo>
                      <a:pt x="1304" y="1333"/>
                    </a:lnTo>
                    <a:lnTo>
                      <a:pt x="1360" y="1333"/>
                    </a:lnTo>
                    <a:lnTo>
                      <a:pt x="1389" y="1304"/>
                    </a:lnTo>
                    <a:lnTo>
                      <a:pt x="1389" y="1276"/>
                    </a:lnTo>
                    <a:lnTo>
                      <a:pt x="1332" y="1162"/>
                    </a:lnTo>
                    <a:lnTo>
                      <a:pt x="1389" y="1077"/>
                    </a:lnTo>
                    <a:lnTo>
                      <a:pt x="1304" y="1077"/>
                    </a:lnTo>
                    <a:lnTo>
                      <a:pt x="1247" y="1049"/>
                    </a:lnTo>
                    <a:lnTo>
                      <a:pt x="1275" y="1021"/>
                    </a:lnTo>
                    <a:lnTo>
                      <a:pt x="1247" y="907"/>
                    </a:lnTo>
                    <a:lnTo>
                      <a:pt x="1275" y="737"/>
                    </a:lnTo>
                    <a:lnTo>
                      <a:pt x="1304" y="737"/>
                    </a:lnTo>
                    <a:lnTo>
                      <a:pt x="1304" y="680"/>
                    </a:lnTo>
                    <a:lnTo>
                      <a:pt x="1360" y="652"/>
                    </a:lnTo>
                    <a:lnTo>
                      <a:pt x="1474" y="680"/>
                    </a:lnTo>
                    <a:lnTo>
                      <a:pt x="1531" y="652"/>
                    </a:lnTo>
                    <a:lnTo>
                      <a:pt x="1559" y="624"/>
                    </a:lnTo>
                    <a:lnTo>
                      <a:pt x="1531" y="595"/>
                    </a:lnTo>
                    <a:lnTo>
                      <a:pt x="1474" y="595"/>
                    </a:lnTo>
                    <a:lnTo>
                      <a:pt x="1474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3563" y="6130"/>
                <a:ext cx="907" cy="822"/>
              </a:xfrm>
              <a:custGeom>
                <a:avLst/>
                <a:gdLst>
                  <a:gd name="T0" fmla="*/ 0 w 907"/>
                  <a:gd name="T1" fmla="*/ 113 h 822"/>
                  <a:gd name="T2" fmla="*/ 0 w 907"/>
                  <a:gd name="T3" fmla="*/ 170 h 822"/>
                  <a:gd name="T4" fmla="*/ 85 w 907"/>
                  <a:gd name="T5" fmla="*/ 255 h 822"/>
                  <a:gd name="T6" fmla="*/ 56 w 907"/>
                  <a:gd name="T7" fmla="*/ 340 h 822"/>
                  <a:gd name="T8" fmla="*/ 0 w 907"/>
                  <a:gd name="T9" fmla="*/ 397 h 822"/>
                  <a:gd name="T10" fmla="*/ 28 w 907"/>
                  <a:gd name="T11" fmla="*/ 539 h 822"/>
                  <a:gd name="T12" fmla="*/ 0 w 907"/>
                  <a:gd name="T13" fmla="*/ 624 h 822"/>
                  <a:gd name="T14" fmla="*/ 85 w 907"/>
                  <a:gd name="T15" fmla="*/ 680 h 822"/>
                  <a:gd name="T16" fmla="*/ 85 w 907"/>
                  <a:gd name="T17" fmla="*/ 595 h 822"/>
                  <a:gd name="T18" fmla="*/ 170 w 907"/>
                  <a:gd name="T19" fmla="*/ 567 h 822"/>
                  <a:gd name="T20" fmla="*/ 198 w 907"/>
                  <a:gd name="T21" fmla="*/ 624 h 822"/>
                  <a:gd name="T22" fmla="*/ 311 w 907"/>
                  <a:gd name="T23" fmla="*/ 595 h 822"/>
                  <a:gd name="T24" fmla="*/ 397 w 907"/>
                  <a:gd name="T25" fmla="*/ 652 h 822"/>
                  <a:gd name="T26" fmla="*/ 482 w 907"/>
                  <a:gd name="T27" fmla="*/ 652 h 822"/>
                  <a:gd name="T28" fmla="*/ 595 w 907"/>
                  <a:gd name="T29" fmla="*/ 737 h 822"/>
                  <a:gd name="T30" fmla="*/ 567 w 907"/>
                  <a:gd name="T31" fmla="*/ 567 h 822"/>
                  <a:gd name="T32" fmla="*/ 652 w 907"/>
                  <a:gd name="T33" fmla="*/ 539 h 822"/>
                  <a:gd name="T34" fmla="*/ 680 w 907"/>
                  <a:gd name="T35" fmla="*/ 567 h 822"/>
                  <a:gd name="T36" fmla="*/ 708 w 907"/>
                  <a:gd name="T37" fmla="*/ 539 h 822"/>
                  <a:gd name="T38" fmla="*/ 793 w 907"/>
                  <a:gd name="T39" fmla="*/ 595 h 822"/>
                  <a:gd name="T40" fmla="*/ 708 w 907"/>
                  <a:gd name="T41" fmla="*/ 624 h 822"/>
                  <a:gd name="T42" fmla="*/ 737 w 907"/>
                  <a:gd name="T43" fmla="*/ 709 h 822"/>
                  <a:gd name="T44" fmla="*/ 765 w 907"/>
                  <a:gd name="T45" fmla="*/ 737 h 822"/>
                  <a:gd name="T46" fmla="*/ 793 w 907"/>
                  <a:gd name="T47" fmla="*/ 822 h 822"/>
                  <a:gd name="T48" fmla="*/ 878 w 907"/>
                  <a:gd name="T49" fmla="*/ 822 h 822"/>
                  <a:gd name="T50" fmla="*/ 907 w 907"/>
                  <a:gd name="T51" fmla="*/ 794 h 822"/>
                  <a:gd name="T52" fmla="*/ 878 w 907"/>
                  <a:gd name="T53" fmla="*/ 737 h 822"/>
                  <a:gd name="T54" fmla="*/ 822 w 907"/>
                  <a:gd name="T55" fmla="*/ 737 h 822"/>
                  <a:gd name="T56" fmla="*/ 822 w 907"/>
                  <a:gd name="T57" fmla="*/ 709 h 822"/>
                  <a:gd name="T58" fmla="*/ 878 w 907"/>
                  <a:gd name="T59" fmla="*/ 624 h 822"/>
                  <a:gd name="T60" fmla="*/ 850 w 907"/>
                  <a:gd name="T61" fmla="*/ 595 h 822"/>
                  <a:gd name="T62" fmla="*/ 793 w 907"/>
                  <a:gd name="T63" fmla="*/ 453 h 822"/>
                  <a:gd name="T64" fmla="*/ 765 w 907"/>
                  <a:gd name="T65" fmla="*/ 368 h 822"/>
                  <a:gd name="T66" fmla="*/ 765 w 907"/>
                  <a:gd name="T67" fmla="*/ 283 h 822"/>
                  <a:gd name="T68" fmla="*/ 708 w 907"/>
                  <a:gd name="T69" fmla="*/ 283 h 822"/>
                  <a:gd name="T70" fmla="*/ 680 w 907"/>
                  <a:gd name="T71" fmla="*/ 340 h 822"/>
                  <a:gd name="T72" fmla="*/ 652 w 907"/>
                  <a:gd name="T73" fmla="*/ 312 h 822"/>
                  <a:gd name="T74" fmla="*/ 623 w 907"/>
                  <a:gd name="T75" fmla="*/ 255 h 822"/>
                  <a:gd name="T76" fmla="*/ 567 w 907"/>
                  <a:gd name="T77" fmla="*/ 142 h 822"/>
                  <a:gd name="T78" fmla="*/ 567 w 907"/>
                  <a:gd name="T79" fmla="*/ 85 h 822"/>
                  <a:gd name="T80" fmla="*/ 453 w 907"/>
                  <a:gd name="T81" fmla="*/ 113 h 822"/>
                  <a:gd name="T82" fmla="*/ 425 w 907"/>
                  <a:gd name="T83" fmla="*/ 85 h 822"/>
                  <a:gd name="T84" fmla="*/ 340 w 907"/>
                  <a:gd name="T85" fmla="*/ 85 h 822"/>
                  <a:gd name="T86" fmla="*/ 311 w 907"/>
                  <a:gd name="T87" fmla="*/ 142 h 822"/>
                  <a:gd name="T88" fmla="*/ 255 w 907"/>
                  <a:gd name="T89" fmla="*/ 113 h 822"/>
                  <a:gd name="T90" fmla="*/ 198 w 907"/>
                  <a:gd name="T91" fmla="*/ 142 h 822"/>
                  <a:gd name="T92" fmla="*/ 170 w 907"/>
                  <a:gd name="T93" fmla="*/ 57 h 822"/>
                  <a:gd name="T94" fmla="*/ 113 w 907"/>
                  <a:gd name="T95" fmla="*/ 85 h 822"/>
                  <a:gd name="T96" fmla="*/ 56 w 907"/>
                  <a:gd name="T97" fmla="*/ 57 h 822"/>
                  <a:gd name="T98" fmla="*/ 28 w 907"/>
                  <a:gd name="T99" fmla="*/ 0 h 822"/>
                  <a:gd name="T100" fmla="*/ 0 w 907"/>
                  <a:gd name="T101" fmla="*/ 0 h 822"/>
                  <a:gd name="T102" fmla="*/ 28 w 907"/>
                  <a:gd name="T103" fmla="*/ 85 h 822"/>
                  <a:gd name="T104" fmla="*/ 0 w 907"/>
                  <a:gd name="T105" fmla="*/ 113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07" h="822">
                    <a:moveTo>
                      <a:pt x="0" y="113"/>
                    </a:moveTo>
                    <a:lnTo>
                      <a:pt x="0" y="170"/>
                    </a:lnTo>
                    <a:lnTo>
                      <a:pt x="85" y="255"/>
                    </a:lnTo>
                    <a:lnTo>
                      <a:pt x="56" y="340"/>
                    </a:lnTo>
                    <a:lnTo>
                      <a:pt x="0" y="397"/>
                    </a:lnTo>
                    <a:lnTo>
                      <a:pt x="28" y="539"/>
                    </a:lnTo>
                    <a:lnTo>
                      <a:pt x="0" y="624"/>
                    </a:lnTo>
                    <a:lnTo>
                      <a:pt x="85" y="680"/>
                    </a:lnTo>
                    <a:lnTo>
                      <a:pt x="85" y="595"/>
                    </a:lnTo>
                    <a:lnTo>
                      <a:pt x="170" y="567"/>
                    </a:lnTo>
                    <a:lnTo>
                      <a:pt x="198" y="624"/>
                    </a:lnTo>
                    <a:lnTo>
                      <a:pt x="311" y="595"/>
                    </a:lnTo>
                    <a:lnTo>
                      <a:pt x="397" y="652"/>
                    </a:lnTo>
                    <a:lnTo>
                      <a:pt x="482" y="652"/>
                    </a:lnTo>
                    <a:lnTo>
                      <a:pt x="595" y="737"/>
                    </a:lnTo>
                    <a:lnTo>
                      <a:pt x="567" y="567"/>
                    </a:lnTo>
                    <a:lnTo>
                      <a:pt x="652" y="539"/>
                    </a:lnTo>
                    <a:lnTo>
                      <a:pt x="680" y="567"/>
                    </a:lnTo>
                    <a:lnTo>
                      <a:pt x="708" y="539"/>
                    </a:lnTo>
                    <a:lnTo>
                      <a:pt x="793" y="595"/>
                    </a:lnTo>
                    <a:lnTo>
                      <a:pt x="708" y="624"/>
                    </a:lnTo>
                    <a:lnTo>
                      <a:pt x="737" y="709"/>
                    </a:lnTo>
                    <a:lnTo>
                      <a:pt x="765" y="737"/>
                    </a:lnTo>
                    <a:lnTo>
                      <a:pt x="793" y="822"/>
                    </a:lnTo>
                    <a:lnTo>
                      <a:pt x="878" y="822"/>
                    </a:lnTo>
                    <a:lnTo>
                      <a:pt x="907" y="794"/>
                    </a:lnTo>
                    <a:lnTo>
                      <a:pt x="878" y="737"/>
                    </a:lnTo>
                    <a:lnTo>
                      <a:pt x="822" y="737"/>
                    </a:lnTo>
                    <a:lnTo>
                      <a:pt x="822" y="709"/>
                    </a:lnTo>
                    <a:lnTo>
                      <a:pt x="878" y="624"/>
                    </a:lnTo>
                    <a:lnTo>
                      <a:pt x="850" y="595"/>
                    </a:lnTo>
                    <a:lnTo>
                      <a:pt x="793" y="453"/>
                    </a:lnTo>
                    <a:lnTo>
                      <a:pt x="765" y="368"/>
                    </a:lnTo>
                    <a:lnTo>
                      <a:pt x="765" y="283"/>
                    </a:lnTo>
                    <a:lnTo>
                      <a:pt x="708" y="283"/>
                    </a:lnTo>
                    <a:lnTo>
                      <a:pt x="680" y="340"/>
                    </a:lnTo>
                    <a:lnTo>
                      <a:pt x="652" y="312"/>
                    </a:lnTo>
                    <a:lnTo>
                      <a:pt x="623" y="255"/>
                    </a:lnTo>
                    <a:lnTo>
                      <a:pt x="567" y="142"/>
                    </a:lnTo>
                    <a:lnTo>
                      <a:pt x="567" y="85"/>
                    </a:lnTo>
                    <a:lnTo>
                      <a:pt x="453" y="113"/>
                    </a:lnTo>
                    <a:lnTo>
                      <a:pt x="425" y="85"/>
                    </a:lnTo>
                    <a:lnTo>
                      <a:pt x="340" y="85"/>
                    </a:lnTo>
                    <a:lnTo>
                      <a:pt x="311" y="142"/>
                    </a:lnTo>
                    <a:lnTo>
                      <a:pt x="255" y="113"/>
                    </a:lnTo>
                    <a:lnTo>
                      <a:pt x="198" y="142"/>
                    </a:lnTo>
                    <a:lnTo>
                      <a:pt x="170" y="57"/>
                    </a:lnTo>
                    <a:lnTo>
                      <a:pt x="113" y="85"/>
                    </a:lnTo>
                    <a:lnTo>
                      <a:pt x="56" y="57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28" y="85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3222" y="5506"/>
                <a:ext cx="1276" cy="766"/>
              </a:xfrm>
              <a:custGeom>
                <a:avLst/>
                <a:gdLst>
                  <a:gd name="T0" fmla="*/ 1163 w 1276"/>
                  <a:gd name="T1" fmla="*/ 0 h 766"/>
                  <a:gd name="T2" fmla="*/ 1134 w 1276"/>
                  <a:gd name="T3" fmla="*/ 29 h 766"/>
                  <a:gd name="T4" fmla="*/ 1078 w 1276"/>
                  <a:gd name="T5" fmla="*/ 29 h 766"/>
                  <a:gd name="T6" fmla="*/ 1078 w 1276"/>
                  <a:gd name="T7" fmla="*/ 57 h 766"/>
                  <a:gd name="T8" fmla="*/ 1021 w 1276"/>
                  <a:gd name="T9" fmla="*/ 57 h 766"/>
                  <a:gd name="T10" fmla="*/ 1021 w 1276"/>
                  <a:gd name="T11" fmla="*/ 114 h 766"/>
                  <a:gd name="T12" fmla="*/ 936 w 1276"/>
                  <a:gd name="T13" fmla="*/ 57 h 766"/>
                  <a:gd name="T14" fmla="*/ 908 w 1276"/>
                  <a:gd name="T15" fmla="*/ 85 h 766"/>
                  <a:gd name="T16" fmla="*/ 823 w 1276"/>
                  <a:gd name="T17" fmla="*/ 57 h 766"/>
                  <a:gd name="T18" fmla="*/ 794 w 1276"/>
                  <a:gd name="T19" fmla="*/ 85 h 766"/>
                  <a:gd name="T20" fmla="*/ 738 w 1276"/>
                  <a:gd name="T21" fmla="*/ 29 h 766"/>
                  <a:gd name="T22" fmla="*/ 681 w 1276"/>
                  <a:gd name="T23" fmla="*/ 29 h 766"/>
                  <a:gd name="T24" fmla="*/ 652 w 1276"/>
                  <a:gd name="T25" fmla="*/ 85 h 766"/>
                  <a:gd name="T26" fmla="*/ 624 w 1276"/>
                  <a:gd name="T27" fmla="*/ 85 h 766"/>
                  <a:gd name="T28" fmla="*/ 624 w 1276"/>
                  <a:gd name="T29" fmla="*/ 114 h 766"/>
                  <a:gd name="T30" fmla="*/ 539 w 1276"/>
                  <a:gd name="T31" fmla="*/ 85 h 766"/>
                  <a:gd name="T32" fmla="*/ 539 w 1276"/>
                  <a:gd name="T33" fmla="*/ 114 h 766"/>
                  <a:gd name="T34" fmla="*/ 454 w 1276"/>
                  <a:gd name="T35" fmla="*/ 142 h 766"/>
                  <a:gd name="T36" fmla="*/ 454 w 1276"/>
                  <a:gd name="T37" fmla="*/ 114 h 766"/>
                  <a:gd name="T38" fmla="*/ 369 w 1276"/>
                  <a:gd name="T39" fmla="*/ 170 h 766"/>
                  <a:gd name="T40" fmla="*/ 397 w 1276"/>
                  <a:gd name="T41" fmla="*/ 199 h 766"/>
                  <a:gd name="T42" fmla="*/ 397 w 1276"/>
                  <a:gd name="T43" fmla="*/ 255 h 766"/>
                  <a:gd name="T44" fmla="*/ 312 w 1276"/>
                  <a:gd name="T45" fmla="*/ 312 h 766"/>
                  <a:gd name="T46" fmla="*/ 256 w 1276"/>
                  <a:gd name="T47" fmla="*/ 312 h 766"/>
                  <a:gd name="T48" fmla="*/ 256 w 1276"/>
                  <a:gd name="T49" fmla="*/ 369 h 766"/>
                  <a:gd name="T50" fmla="*/ 142 w 1276"/>
                  <a:gd name="T51" fmla="*/ 312 h 766"/>
                  <a:gd name="T52" fmla="*/ 0 w 1276"/>
                  <a:gd name="T53" fmla="*/ 369 h 766"/>
                  <a:gd name="T54" fmla="*/ 85 w 1276"/>
                  <a:gd name="T55" fmla="*/ 397 h 766"/>
                  <a:gd name="T56" fmla="*/ 85 w 1276"/>
                  <a:gd name="T57" fmla="*/ 454 h 766"/>
                  <a:gd name="T58" fmla="*/ 114 w 1276"/>
                  <a:gd name="T59" fmla="*/ 510 h 766"/>
                  <a:gd name="T60" fmla="*/ 85 w 1276"/>
                  <a:gd name="T61" fmla="*/ 539 h 766"/>
                  <a:gd name="T62" fmla="*/ 85 w 1276"/>
                  <a:gd name="T63" fmla="*/ 596 h 766"/>
                  <a:gd name="T64" fmla="*/ 142 w 1276"/>
                  <a:gd name="T65" fmla="*/ 567 h 766"/>
                  <a:gd name="T66" fmla="*/ 171 w 1276"/>
                  <a:gd name="T67" fmla="*/ 624 h 766"/>
                  <a:gd name="T68" fmla="*/ 142 w 1276"/>
                  <a:gd name="T69" fmla="*/ 681 h 766"/>
                  <a:gd name="T70" fmla="*/ 199 w 1276"/>
                  <a:gd name="T71" fmla="*/ 709 h 766"/>
                  <a:gd name="T72" fmla="*/ 256 w 1276"/>
                  <a:gd name="T73" fmla="*/ 709 h 766"/>
                  <a:gd name="T74" fmla="*/ 341 w 1276"/>
                  <a:gd name="T75" fmla="*/ 737 h 766"/>
                  <a:gd name="T76" fmla="*/ 369 w 1276"/>
                  <a:gd name="T77" fmla="*/ 709 h 766"/>
                  <a:gd name="T78" fmla="*/ 341 w 1276"/>
                  <a:gd name="T79" fmla="*/ 624 h 766"/>
                  <a:gd name="T80" fmla="*/ 369 w 1276"/>
                  <a:gd name="T81" fmla="*/ 624 h 766"/>
                  <a:gd name="T82" fmla="*/ 397 w 1276"/>
                  <a:gd name="T83" fmla="*/ 681 h 766"/>
                  <a:gd name="T84" fmla="*/ 454 w 1276"/>
                  <a:gd name="T85" fmla="*/ 709 h 766"/>
                  <a:gd name="T86" fmla="*/ 511 w 1276"/>
                  <a:gd name="T87" fmla="*/ 681 h 766"/>
                  <a:gd name="T88" fmla="*/ 539 w 1276"/>
                  <a:gd name="T89" fmla="*/ 766 h 766"/>
                  <a:gd name="T90" fmla="*/ 596 w 1276"/>
                  <a:gd name="T91" fmla="*/ 737 h 766"/>
                  <a:gd name="T92" fmla="*/ 652 w 1276"/>
                  <a:gd name="T93" fmla="*/ 766 h 766"/>
                  <a:gd name="T94" fmla="*/ 681 w 1276"/>
                  <a:gd name="T95" fmla="*/ 709 h 766"/>
                  <a:gd name="T96" fmla="*/ 766 w 1276"/>
                  <a:gd name="T97" fmla="*/ 709 h 766"/>
                  <a:gd name="T98" fmla="*/ 794 w 1276"/>
                  <a:gd name="T99" fmla="*/ 737 h 766"/>
                  <a:gd name="T100" fmla="*/ 908 w 1276"/>
                  <a:gd name="T101" fmla="*/ 709 h 766"/>
                  <a:gd name="T102" fmla="*/ 879 w 1276"/>
                  <a:gd name="T103" fmla="*/ 652 h 766"/>
                  <a:gd name="T104" fmla="*/ 936 w 1276"/>
                  <a:gd name="T105" fmla="*/ 510 h 766"/>
                  <a:gd name="T106" fmla="*/ 993 w 1276"/>
                  <a:gd name="T107" fmla="*/ 482 h 766"/>
                  <a:gd name="T108" fmla="*/ 964 w 1276"/>
                  <a:gd name="T109" fmla="*/ 425 h 766"/>
                  <a:gd name="T110" fmla="*/ 993 w 1276"/>
                  <a:gd name="T111" fmla="*/ 397 h 766"/>
                  <a:gd name="T112" fmla="*/ 1078 w 1276"/>
                  <a:gd name="T113" fmla="*/ 397 h 766"/>
                  <a:gd name="T114" fmla="*/ 1276 w 1276"/>
                  <a:gd name="T115" fmla="*/ 284 h 766"/>
                  <a:gd name="T116" fmla="*/ 1219 w 1276"/>
                  <a:gd name="T117" fmla="*/ 227 h 766"/>
                  <a:gd name="T118" fmla="*/ 1163 w 1276"/>
                  <a:gd name="T119" fmla="*/ 227 h 766"/>
                  <a:gd name="T120" fmla="*/ 1191 w 1276"/>
                  <a:gd name="T121" fmla="*/ 142 h 766"/>
                  <a:gd name="T122" fmla="*/ 1191 w 1276"/>
                  <a:gd name="T123" fmla="*/ 29 h 766"/>
                  <a:gd name="T124" fmla="*/ 1163 w 1276"/>
                  <a:gd name="T125" fmla="*/ 0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76" h="766">
                    <a:moveTo>
                      <a:pt x="1163" y="0"/>
                    </a:moveTo>
                    <a:lnTo>
                      <a:pt x="1134" y="29"/>
                    </a:lnTo>
                    <a:lnTo>
                      <a:pt x="1078" y="29"/>
                    </a:lnTo>
                    <a:lnTo>
                      <a:pt x="1078" y="57"/>
                    </a:lnTo>
                    <a:lnTo>
                      <a:pt x="1021" y="57"/>
                    </a:lnTo>
                    <a:lnTo>
                      <a:pt x="1021" y="114"/>
                    </a:lnTo>
                    <a:lnTo>
                      <a:pt x="936" y="57"/>
                    </a:lnTo>
                    <a:lnTo>
                      <a:pt x="908" y="85"/>
                    </a:lnTo>
                    <a:lnTo>
                      <a:pt x="823" y="57"/>
                    </a:lnTo>
                    <a:lnTo>
                      <a:pt x="794" y="85"/>
                    </a:lnTo>
                    <a:lnTo>
                      <a:pt x="738" y="29"/>
                    </a:lnTo>
                    <a:lnTo>
                      <a:pt x="681" y="29"/>
                    </a:lnTo>
                    <a:lnTo>
                      <a:pt x="652" y="85"/>
                    </a:lnTo>
                    <a:lnTo>
                      <a:pt x="624" y="85"/>
                    </a:lnTo>
                    <a:lnTo>
                      <a:pt x="624" y="114"/>
                    </a:lnTo>
                    <a:lnTo>
                      <a:pt x="539" y="85"/>
                    </a:lnTo>
                    <a:lnTo>
                      <a:pt x="539" y="114"/>
                    </a:lnTo>
                    <a:lnTo>
                      <a:pt x="454" y="142"/>
                    </a:lnTo>
                    <a:lnTo>
                      <a:pt x="454" y="114"/>
                    </a:lnTo>
                    <a:lnTo>
                      <a:pt x="369" y="170"/>
                    </a:lnTo>
                    <a:lnTo>
                      <a:pt x="397" y="199"/>
                    </a:lnTo>
                    <a:lnTo>
                      <a:pt x="397" y="255"/>
                    </a:lnTo>
                    <a:lnTo>
                      <a:pt x="312" y="312"/>
                    </a:lnTo>
                    <a:lnTo>
                      <a:pt x="256" y="312"/>
                    </a:lnTo>
                    <a:lnTo>
                      <a:pt x="256" y="369"/>
                    </a:lnTo>
                    <a:lnTo>
                      <a:pt x="142" y="312"/>
                    </a:lnTo>
                    <a:lnTo>
                      <a:pt x="0" y="369"/>
                    </a:lnTo>
                    <a:lnTo>
                      <a:pt x="85" y="397"/>
                    </a:lnTo>
                    <a:lnTo>
                      <a:pt x="85" y="454"/>
                    </a:lnTo>
                    <a:lnTo>
                      <a:pt x="114" y="510"/>
                    </a:lnTo>
                    <a:lnTo>
                      <a:pt x="85" y="539"/>
                    </a:lnTo>
                    <a:lnTo>
                      <a:pt x="85" y="596"/>
                    </a:lnTo>
                    <a:lnTo>
                      <a:pt x="142" y="567"/>
                    </a:lnTo>
                    <a:lnTo>
                      <a:pt x="171" y="624"/>
                    </a:lnTo>
                    <a:lnTo>
                      <a:pt x="142" y="681"/>
                    </a:lnTo>
                    <a:lnTo>
                      <a:pt x="199" y="709"/>
                    </a:lnTo>
                    <a:lnTo>
                      <a:pt x="256" y="709"/>
                    </a:lnTo>
                    <a:lnTo>
                      <a:pt x="341" y="737"/>
                    </a:lnTo>
                    <a:lnTo>
                      <a:pt x="369" y="709"/>
                    </a:lnTo>
                    <a:lnTo>
                      <a:pt x="341" y="624"/>
                    </a:lnTo>
                    <a:lnTo>
                      <a:pt x="369" y="624"/>
                    </a:lnTo>
                    <a:lnTo>
                      <a:pt x="397" y="681"/>
                    </a:lnTo>
                    <a:lnTo>
                      <a:pt x="454" y="709"/>
                    </a:lnTo>
                    <a:lnTo>
                      <a:pt x="511" y="681"/>
                    </a:lnTo>
                    <a:lnTo>
                      <a:pt x="539" y="766"/>
                    </a:lnTo>
                    <a:lnTo>
                      <a:pt x="596" y="737"/>
                    </a:lnTo>
                    <a:lnTo>
                      <a:pt x="652" y="766"/>
                    </a:lnTo>
                    <a:lnTo>
                      <a:pt x="681" y="709"/>
                    </a:lnTo>
                    <a:lnTo>
                      <a:pt x="766" y="709"/>
                    </a:lnTo>
                    <a:lnTo>
                      <a:pt x="794" y="737"/>
                    </a:lnTo>
                    <a:lnTo>
                      <a:pt x="908" y="709"/>
                    </a:lnTo>
                    <a:lnTo>
                      <a:pt x="879" y="652"/>
                    </a:lnTo>
                    <a:lnTo>
                      <a:pt x="936" y="510"/>
                    </a:lnTo>
                    <a:lnTo>
                      <a:pt x="993" y="482"/>
                    </a:lnTo>
                    <a:lnTo>
                      <a:pt x="964" y="425"/>
                    </a:lnTo>
                    <a:lnTo>
                      <a:pt x="993" y="397"/>
                    </a:lnTo>
                    <a:lnTo>
                      <a:pt x="1078" y="397"/>
                    </a:lnTo>
                    <a:lnTo>
                      <a:pt x="1276" y="284"/>
                    </a:lnTo>
                    <a:lnTo>
                      <a:pt x="1219" y="227"/>
                    </a:lnTo>
                    <a:lnTo>
                      <a:pt x="1163" y="227"/>
                    </a:lnTo>
                    <a:lnTo>
                      <a:pt x="1191" y="142"/>
                    </a:lnTo>
                    <a:lnTo>
                      <a:pt x="1191" y="29"/>
                    </a:lnTo>
                    <a:lnTo>
                      <a:pt x="116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4101" y="5790"/>
                <a:ext cx="1078" cy="992"/>
              </a:xfrm>
              <a:custGeom>
                <a:avLst/>
                <a:gdLst>
                  <a:gd name="T0" fmla="*/ 312 w 1078"/>
                  <a:gd name="T1" fmla="*/ 935 h 992"/>
                  <a:gd name="T2" fmla="*/ 227 w 1078"/>
                  <a:gd name="T3" fmla="*/ 708 h 992"/>
                  <a:gd name="T4" fmla="*/ 227 w 1078"/>
                  <a:gd name="T5" fmla="*/ 623 h 992"/>
                  <a:gd name="T6" fmla="*/ 170 w 1078"/>
                  <a:gd name="T7" fmla="*/ 623 h 992"/>
                  <a:gd name="T8" fmla="*/ 142 w 1078"/>
                  <a:gd name="T9" fmla="*/ 680 h 992"/>
                  <a:gd name="T10" fmla="*/ 114 w 1078"/>
                  <a:gd name="T11" fmla="*/ 652 h 992"/>
                  <a:gd name="T12" fmla="*/ 29 w 1078"/>
                  <a:gd name="T13" fmla="*/ 482 h 992"/>
                  <a:gd name="T14" fmla="*/ 29 w 1078"/>
                  <a:gd name="T15" fmla="*/ 425 h 992"/>
                  <a:gd name="T16" fmla="*/ 0 w 1078"/>
                  <a:gd name="T17" fmla="*/ 368 h 992"/>
                  <a:gd name="T18" fmla="*/ 57 w 1078"/>
                  <a:gd name="T19" fmla="*/ 226 h 992"/>
                  <a:gd name="T20" fmla="*/ 114 w 1078"/>
                  <a:gd name="T21" fmla="*/ 198 h 992"/>
                  <a:gd name="T22" fmla="*/ 85 w 1078"/>
                  <a:gd name="T23" fmla="*/ 141 h 992"/>
                  <a:gd name="T24" fmla="*/ 114 w 1078"/>
                  <a:gd name="T25" fmla="*/ 113 h 992"/>
                  <a:gd name="T26" fmla="*/ 199 w 1078"/>
                  <a:gd name="T27" fmla="*/ 113 h 992"/>
                  <a:gd name="T28" fmla="*/ 397 w 1078"/>
                  <a:gd name="T29" fmla="*/ 0 h 992"/>
                  <a:gd name="T30" fmla="*/ 397 w 1078"/>
                  <a:gd name="T31" fmla="*/ 85 h 992"/>
                  <a:gd name="T32" fmla="*/ 454 w 1078"/>
                  <a:gd name="T33" fmla="*/ 141 h 992"/>
                  <a:gd name="T34" fmla="*/ 567 w 1078"/>
                  <a:gd name="T35" fmla="*/ 85 h 992"/>
                  <a:gd name="T36" fmla="*/ 681 w 1078"/>
                  <a:gd name="T37" fmla="*/ 141 h 992"/>
                  <a:gd name="T38" fmla="*/ 709 w 1078"/>
                  <a:gd name="T39" fmla="*/ 113 h 992"/>
                  <a:gd name="T40" fmla="*/ 907 w 1078"/>
                  <a:gd name="T41" fmla="*/ 170 h 992"/>
                  <a:gd name="T42" fmla="*/ 1049 w 1078"/>
                  <a:gd name="T43" fmla="*/ 113 h 992"/>
                  <a:gd name="T44" fmla="*/ 936 w 1078"/>
                  <a:gd name="T45" fmla="*/ 226 h 992"/>
                  <a:gd name="T46" fmla="*/ 822 w 1078"/>
                  <a:gd name="T47" fmla="*/ 226 h 992"/>
                  <a:gd name="T48" fmla="*/ 766 w 1078"/>
                  <a:gd name="T49" fmla="*/ 255 h 992"/>
                  <a:gd name="T50" fmla="*/ 822 w 1078"/>
                  <a:gd name="T51" fmla="*/ 312 h 992"/>
                  <a:gd name="T52" fmla="*/ 907 w 1078"/>
                  <a:gd name="T53" fmla="*/ 340 h 992"/>
                  <a:gd name="T54" fmla="*/ 907 w 1078"/>
                  <a:gd name="T55" fmla="*/ 397 h 992"/>
                  <a:gd name="T56" fmla="*/ 993 w 1078"/>
                  <a:gd name="T57" fmla="*/ 368 h 992"/>
                  <a:gd name="T58" fmla="*/ 1021 w 1078"/>
                  <a:gd name="T59" fmla="*/ 425 h 992"/>
                  <a:gd name="T60" fmla="*/ 1078 w 1078"/>
                  <a:gd name="T61" fmla="*/ 453 h 992"/>
                  <a:gd name="T62" fmla="*/ 964 w 1078"/>
                  <a:gd name="T63" fmla="*/ 482 h 992"/>
                  <a:gd name="T64" fmla="*/ 936 w 1078"/>
                  <a:gd name="T65" fmla="*/ 538 h 992"/>
                  <a:gd name="T66" fmla="*/ 851 w 1078"/>
                  <a:gd name="T67" fmla="*/ 453 h 992"/>
                  <a:gd name="T68" fmla="*/ 737 w 1078"/>
                  <a:gd name="T69" fmla="*/ 453 h 992"/>
                  <a:gd name="T70" fmla="*/ 681 w 1078"/>
                  <a:gd name="T71" fmla="*/ 397 h 992"/>
                  <a:gd name="T72" fmla="*/ 681 w 1078"/>
                  <a:gd name="T73" fmla="*/ 567 h 992"/>
                  <a:gd name="T74" fmla="*/ 851 w 1078"/>
                  <a:gd name="T75" fmla="*/ 567 h 992"/>
                  <a:gd name="T76" fmla="*/ 907 w 1078"/>
                  <a:gd name="T77" fmla="*/ 623 h 992"/>
                  <a:gd name="T78" fmla="*/ 794 w 1078"/>
                  <a:gd name="T79" fmla="*/ 652 h 992"/>
                  <a:gd name="T80" fmla="*/ 709 w 1078"/>
                  <a:gd name="T81" fmla="*/ 652 h 992"/>
                  <a:gd name="T82" fmla="*/ 681 w 1078"/>
                  <a:gd name="T83" fmla="*/ 680 h 992"/>
                  <a:gd name="T84" fmla="*/ 794 w 1078"/>
                  <a:gd name="T85" fmla="*/ 737 h 992"/>
                  <a:gd name="T86" fmla="*/ 822 w 1078"/>
                  <a:gd name="T87" fmla="*/ 765 h 992"/>
                  <a:gd name="T88" fmla="*/ 737 w 1078"/>
                  <a:gd name="T89" fmla="*/ 822 h 992"/>
                  <a:gd name="T90" fmla="*/ 624 w 1078"/>
                  <a:gd name="T91" fmla="*/ 822 h 992"/>
                  <a:gd name="T92" fmla="*/ 624 w 1078"/>
                  <a:gd name="T93" fmla="*/ 737 h 992"/>
                  <a:gd name="T94" fmla="*/ 567 w 1078"/>
                  <a:gd name="T95" fmla="*/ 793 h 992"/>
                  <a:gd name="T96" fmla="*/ 511 w 1078"/>
                  <a:gd name="T97" fmla="*/ 765 h 992"/>
                  <a:gd name="T98" fmla="*/ 482 w 1078"/>
                  <a:gd name="T99" fmla="*/ 822 h 992"/>
                  <a:gd name="T100" fmla="*/ 426 w 1078"/>
                  <a:gd name="T101" fmla="*/ 793 h 992"/>
                  <a:gd name="T102" fmla="*/ 397 w 1078"/>
                  <a:gd name="T103" fmla="*/ 822 h 992"/>
                  <a:gd name="T104" fmla="*/ 426 w 1078"/>
                  <a:gd name="T105" fmla="*/ 623 h 992"/>
                  <a:gd name="T106" fmla="*/ 369 w 1078"/>
                  <a:gd name="T107" fmla="*/ 623 h 992"/>
                  <a:gd name="T108" fmla="*/ 369 w 1078"/>
                  <a:gd name="T109" fmla="*/ 737 h 992"/>
                  <a:gd name="T110" fmla="*/ 312 w 1078"/>
                  <a:gd name="T111" fmla="*/ 793 h 992"/>
                  <a:gd name="T112" fmla="*/ 397 w 1078"/>
                  <a:gd name="T113" fmla="*/ 850 h 992"/>
                  <a:gd name="T114" fmla="*/ 454 w 1078"/>
                  <a:gd name="T115" fmla="*/ 992 h 992"/>
                  <a:gd name="T116" fmla="*/ 397 w 1078"/>
                  <a:gd name="T117" fmla="*/ 964 h 992"/>
                  <a:gd name="T118" fmla="*/ 369 w 1078"/>
                  <a:gd name="T119" fmla="*/ 935 h 992"/>
                  <a:gd name="T120" fmla="*/ 312 w 1078"/>
                  <a:gd name="T121" fmla="*/ 935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8" h="992">
                    <a:moveTo>
                      <a:pt x="312" y="935"/>
                    </a:moveTo>
                    <a:lnTo>
                      <a:pt x="227" y="708"/>
                    </a:lnTo>
                    <a:lnTo>
                      <a:pt x="227" y="623"/>
                    </a:lnTo>
                    <a:lnTo>
                      <a:pt x="170" y="623"/>
                    </a:lnTo>
                    <a:lnTo>
                      <a:pt x="142" y="680"/>
                    </a:lnTo>
                    <a:lnTo>
                      <a:pt x="114" y="652"/>
                    </a:lnTo>
                    <a:lnTo>
                      <a:pt x="29" y="482"/>
                    </a:lnTo>
                    <a:lnTo>
                      <a:pt x="29" y="425"/>
                    </a:lnTo>
                    <a:lnTo>
                      <a:pt x="0" y="368"/>
                    </a:lnTo>
                    <a:lnTo>
                      <a:pt x="57" y="226"/>
                    </a:lnTo>
                    <a:lnTo>
                      <a:pt x="114" y="198"/>
                    </a:lnTo>
                    <a:lnTo>
                      <a:pt x="85" y="141"/>
                    </a:lnTo>
                    <a:lnTo>
                      <a:pt x="114" y="113"/>
                    </a:lnTo>
                    <a:lnTo>
                      <a:pt x="199" y="113"/>
                    </a:lnTo>
                    <a:lnTo>
                      <a:pt x="397" y="0"/>
                    </a:lnTo>
                    <a:lnTo>
                      <a:pt x="397" y="85"/>
                    </a:lnTo>
                    <a:lnTo>
                      <a:pt x="454" y="141"/>
                    </a:lnTo>
                    <a:lnTo>
                      <a:pt x="567" y="85"/>
                    </a:lnTo>
                    <a:lnTo>
                      <a:pt x="681" y="141"/>
                    </a:lnTo>
                    <a:lnTo>
                      <a:pt x="709" y="113"/>
                    </a:lnTo>
                    <a:lnTo>
                      <a:pt x="907" y="170"/>
                    </a:lnTo>
                    <a:lnTo>
                      <a:pt x="1049" y="113"/>
                    </a:lnTo>
                    <a:lnTo>
                      <a:pt x="936" y="226"/>
                    </a:lnTo>
                    <a:lnTo>
                      <a:pt x="822" y="226"/>
                    </a:lnTo>
                    <a:lnTo>
                      <a:pt x="766" y="255"/>
                    </a:lnTo>
                    <a:lnTo>
                      <a:pt x="822" y="312"/>
                    </a:lnTo>
                    <a:lnTo>
                      <a:pt x="907" y="340"/>
                    </a:lnTo>
                    <a:lnTo>
                      <a:pt x="907" y="397"/>
                    </a:lnTo>
                    <a:lnTo>
                      <a:pt x="993" y="368"/>
                    </a:lnTo>
                    <a:lnTo>
                      <a:pt x="1021" y="425"/>
                    </a:lnTo>
                    <a:lnTo>
                      <a:pt x="1078" y="453"/>
                    </a:lnTo>
                    <a:lnTo>
                      <a:pt x="964" y="482"/>
                    </a:lnTo>
                    <a:lnTo>
                      <a:pt x="936" y="538"/>
                    </a:lnTo>
                    <a:lnTo>
                      <a:pt x="851" y="453"/>
                    </a:lnTo>
                    <a:lnTo>
                      <a:pt x="737" y="453"/>
                    </a:lnTo>
                    <a:lnTo>
                      <a:pt x="681" y="397"/>
                    </a:lnTo>
                    <a:lnTo>
                      <a:pt x="681" y="567"/>
                    </a:lnTo>
                    <a:lnTo>
                      <a:pt x="851" y="567"/>
                    </a:lnTo>
                    <a:lnTo>
                      <a:pt x="907" y="623"/>
                    </a:lnTo>
                    <a:lnTo>
                      <a:pt x="794" y="652"/>
                    </a:lnTo>
                    <a:lnTo>
                      <a:pt x="709" y="652"/>
                    </a:lnTo>
                    <a:lnTo>
                      <a:pt x="681" y="680"/>
                    </a:lnTo>
                    <a:lnTo>
                      <a:pt x="794" y="737"/>
                    </a:lnTo>
                    <a:lnTo>
                      <a:pt x="822" y="765"/>
                    </a:lnTo>
                    <a:lnTo>
                      <a:pt x="737" y="822"/>
                    </a:lnTo>
                    <a:lnTo>
                      <a:pt x="624" y="822"/>
                    </a:lnTo>
                    <a:lnTo>
                      <a:pt x="624" y="737"/>
                    </a:lnTo>
                    <a:lnTo>
                      <a:pt x="567" y="793"/>
                    </a:lnTo>
                    <a:lnTo>
                      <a:pt x="511" y="765"/>
                    </a:lnTo>
                    <a:lnTo>
                      <a:pt x="482" y="822"/>
                    </a:lnTo>
                    <a:lnTo>
                      <a:pt x="426" y="793"/>
                    </a:lnTo>
                    <a:lnTo>
                      <a:pt x="397" y="822"/>
                    </a:lnTo>
                    <a:lnTo>
                      <a:pt x="426" y="623"/>
                    </a:lnTo>
                    <a:lnTo>
                      <a:pt x="369" y="623"/>
                    </a:lnTo>
                    <a:lnTo>
                      <a:pt x="369" y="737"/>
                    </a:lnTo>
                    <a:lnTo>
                      <a:pt x="312" y="793"/>
                    </a:lnTo>
                    <a:lnTo>
                      <a:pt x="397" y="850"/>
                    </a:lnTo>
                    <a:lnTo>
                      <a:pt x="454" y="992"/>
                    </a:lnTo>
                    <a:lnTo>
                      <a:pt x="397" y="964"/>
                    </a:lnTo>
                    <a:lnTo>
                      <a:pt x="369" y="935"/>
                    </a:lnTo>
                    <a:lnTo>
                      <a:pt x="312" y="93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4243" y="4854"/>
                <a:ext cx="1191" cy="1106"/>
              </a:xfrm>
              <a:custGeom>
                <a:avLst/>
                <a:gdLst>
                  <a:gd name="T0" fmla="*/ 227 w 1191"/>
                  <a:gd name="T1" fmla="*/ 28 h 1106"/>
                  <a:gd name="T2" fmla="*/ 57 w 1191"/>
                  <a:gd name="T3" fmla="*/ 28 h 1106"/>
                  <a:gd name="T4" fmla="*/ 28 w 1191"/>
                  <a:gd name="T5" fmla="*/ 85 h 1106"/>
                  <a:gd name="T6" fmla="*/ 28 w 1191"/>
                  <a:gd name="T7" fmla="*/ 369 h 1106"/>
                  <a:gd name="T8" fmla="*/ 57 w 1191"/>
                  <a:gd name="T9" fmla="*/ 425 h 1106"/>
                  <a:gd name="T10" fmla="*/ 85 w 1191"/>
                  <a:gd name="T11" fmla="*/ 510 h 1106"/>
                  <a:gd name="T12" fmla="*/ 142 w 1191"/>
                  <a:gd name="T13" fmla="*/ 652 h 1106"/>
                  <a:gd name="T14" fmla="*/ 170 w 1191"/>
                  <a:gd name="T15" fmla="*/ 794 h 1106"/>
                  <a:gd name="T16" fmla="*/ 198 w 1191"/>
                  <a:gd name="T17" fmla="*/ 879 h 1106"/>
                  <a:gd name="T18" fmla="*/ 255 w 1191"/>
                  <a:gd name="T19" fmla="*/ 1021 h 1106"/>
                  <a:gd name="T20" fmla="*/ 425 w 1191"/>
                  <a:gd name="T21" fmla="*/ 1021 h 1106"/>
                  <a:gd name="T22" fmla="*/ 567 w 1191"/>
                  <a:gd name="T23" fmla="*/ 1049 h 1106"/>
                  <a:gd name="T24" fmla="*/ 907 w 1191"/>
                  <a:gd name="T25" fmla="*/ 1049 h 1106"/>
                  <a:gd name="T26" fmla="*/ 794 w 1191"/>
                  <a:gd name="T27" fmla="*/ 1021 h 1106"/>
                  <a:gd name="T28" fmla="*/ 709 w 1191"/>
                  <a:gd name="T29" fmla="*/ 964 h 1106"/>
                  <a:gd name="T30" fmla="*/ 794 w 1191"/>
                  <a:gd name="T31" fmla="*/ 964 h 1106"/>
                  <a:gd name="T32" fmla="*/ 822 w 1191"/>
                  <a:gd name="T33" fmla="*/ 907 h 1106"/>
                  <a:gd name="T34" fmla="*/ 936 w 1191"/>
                  <a:gd name="T35" fmla="*/ 879 h 1106"/>
                  <a:gd name="T36" fmla="*/ 964 w 1191"/>
                  <a:gd name="T37" fmla="*/ 907 h 1106"/>
                  <a:gd name="T38" fmla="*/ 1021 w 1191"/>
                  <a:gd name="T39" fmla="*/ 794 h 1106"/>
                  <a:gd name="T40" fmla="*/ 1049 w 1191"/>
                  <a:gd name="T41" fmla="*/ 709 h 1106"/>
                  <a:gd name="T42" fmla="*/ 964 w 1191"/>
                  <a:gd name="T43" fmla="*/ 737 h 1106"/>
                  <a:gd name="T44" fmla="*/ 907 w 1191"/>
                  <a:gd name="T45" fmla="*/ 737 h 1106"/>
                  <a:gd name="T46" fmla="*/ 851 w 1191"/>
                  <a:gd name="T47" fmla="*/ 681 h 1106"/>
                  <a:gd name="T48" fmla="*/ 936 w 1191"/>
                  <a:gd name="T49" fmla="*/ 681 h 1106"/>
                  <a:gd name="T50" fmla="*/ 907 w 1191"/>
                  <a:gd name="T51" fmla="*/ 567 h 1106"/>
                  <a:gd name="T52" fmla="*/ 794 w 1191"/>
                  <a:gd name="T53" fmla="*/ 482 h 1106"/>
                  <a:gd name="T54" fmla="*/ 992 w 1191"/>
                  <a:gd name="T55" fmla="*/ 454 h 1106"/>
                  <a:gd name="T56" fmla="*/ 1191 w 1191"/>
                  <a:gd name="T57" fmla="*/ 284 h 1106"/>
                  <a:gd name="T58" fmla="*/ 1049 w 1191"/>
                  <a:gd name="T59" fmla="*/ 312 h 1106"/>
                  <a:gd name="T60" fmla="*/ 936 w 1191"/>
                  <a:gd name="T61" fmla="*/ 369 h 1106"/>
                  <a:gd name="T62" fmla="*/ 851 w 1191"/>
                  <a:gd name="T63" fmla="*/ 369 h 1106"/>
                  <a:gd name="T64" fmla="*/ 879 w 1191"/>
                  <a:gd name="T65" fmla="*/ 312 h 1106"/>
                  <a:gd name="T66" fmla="*/ 765 w 1191"/>
                  <a:gd name="T67" fmla="*/ 312 h 1106"/>
                  <a:gd name="T68" fmla="*/ 482 w 1191"/>
                  <a:gd name="T69" fmla="*/ 199 h 1106"/>
                  <a:gd name="T70" fmla="*/ 312 w 1191"/>
                  <a:gd name="T71" fmla="*/ 85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91" h="1106">
                    <a:moveTo>
                      <a:pt x="284" y="0"/>
                    </a:moveTo>
                    <a:lnTo>
                      <a:pt x="227" y="28"/>
                    </a:lnTo>
                    <a:lnTo>
                      <a:pt x="113" y="0"/>
                    </a:lnTo>
                    <a:lnTo>
                      <a:pt x="57" y="28"/>
                    </a:lnTo>
                    <a:lnTo>
                      <a:pt x="57" y="85"/>
                    </a:lnTo>
                    <a:lnTo>
                      <a:pt x="28" y="85"/>
                    </a:lnTo>
                    <a:lnTo>
                      <a:pt x="0" y="255"/>
                    </a:lnTo>
                    <a:lnTo>
                      <a:pt x="28" y="369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142" y="425"/>
                    </a:lnTo>
                    <a:lnTo>
                      <a:pt x="85" y="510"/>
                    </a:lnTo>
                    <a:lnTo>
                      <a:pt x="142" y="624"/>
                    </a:lnTo>
                    <a:lnTo>
                      <a:pt x="142" y="652"/>
                    </a:lnTo>
                    <a:lnTo>
                      <a:pt x="170" y="681"/>
                    </a:lnTo>
                    <a:lnTo>
                      <a:pt x="170" y="794"/>
                    </a:lnTo>
                    <a:lnTo>
                      <a:pt x="142" y="879"/>
                    </a:lnTo>
                    <a:lnTo>
                      <a:pt x="198" y="879"/>
                    </a:lnTo>
                    <a:lnTo>
                      <a:pt x="255" y="936"/>
                    </a:lnTo>
                    <a:lnTo>
                      <a:pt x="255" y="1021"/>
                    </a:lnTo>
                    <a:lnTo>
                      <a:pt x="312" y="1077"/>
                    </a:lnTo>
                    <a:lnTo>
                      <a:pt x="425" y="1021"/>
                    </a:lnTo>
                    <a:lnTo>
                      <a:pt x="539" y="1077"/>
                    </a:lnTo>
                    <a:lnTo>
                      <a:pt x="567" y="1049"/>
                    </a:lnTo>
                    <a:lnTo>
                      <a:pt x="765" y="1106"/>
                    </a:lnTo>
                    <a:lnTo>
                      <a:pt x="907" y="1049"/>
                    </a:lnTo>
                    <a:lnTo>
                      <a:pt x="936" y="992"/>
                    </a:lnTo>
                    <a:lnTo>
                      <a:pt x="794" y="1021"/>
                    </a:lnTo>
                    <a:lnTo>
                      <a:pt x="737" y="992"/>
                    </a:lnTo>
                    <a:lnTo>
                      <a:pt x="709" y="964"/>
                    </a:lnTo>
                    <a:lnTo>
                      <a:pt x="737" y="907"/>
                    </a:lnTo>
                    <a:lnTo>
                      <a:pt x="794" y="964"/>
                    </a:lnTo>
                    <a:lnTo>
                      <a:pt x="822" y="936"/>
                    </a:lnTo>
                    <a:lnTo>
                      <a:pt x="822" y="907"/>
                    </a:lnTo>
                    <a:lnTo>
                      <a:pt x="879" y="907"/>
                    </a:lnTo>
                    <a:lnTo>
                      <a:pt x="936" y="879"/>
                    </a:lnTo>
                    <a:lnTo>
                      <a:pt x="964" y="851"/>
                    </a:lnTo>
                    <a:lnTo>
                      <a:pt x="964" y="907"/>
                    </a:lnTo>
                    <a:lnTo>
                      <a:pt x="1021" y="851"/>
                    </a:lnTo>
                    <a:lnTo>
                      <a:pt x="1021" y="794"/>
                    </a:lnTo>
                    <a:lnTo>
                      <a:pt x="1106" y="737"/>
                    </a:lnTo>
                    <a:lnTo>
                      <a:pt x="1049" y="709"/>
                    </a:lnTo>
                    <a:lnTo>
                      <a:pt x="992" y="766"/>
                    </a:lnTo>
                    <a:lnTo>
                      <a:pt x="964" y="737"/>
                    </a:lnTo>
                    <a:lnTo>
                      <a:pt x="936" y="794"/>
                    </a:lnTo>
                    <a:lnTo>
                      <a:pt x="907" y="737"/>
                    </a:lnTo>
                    <a:lnTo>
                      <a:pt x="851" y="737"/>
                    </a:lnTo>
                    <a:lnTo>
                      <a:pt x="851" y="681"/>
                    </a:lnTo>
                    <a:lnTo>
                      <a:pt x="822" y="652"/>
                    </a:lnTo>
                    <a:lnTo>
                      <a:pt x="936" y="681"/>
                    </a:lnTo>
                    <a:lnTo>
                      <a:pt x="964" y="652"/>
                    </a:lnTo>
                    <a:lnTo>
                      <a:pt x="907" y="567"/>
                    </a:lnTo>
                    <a:lnTo>
                      <a:pt x="794" y="510"/>
                    </a:lnTo>
                    <a:lnTo>
                      <a:pt x="794" y="482"/>
                    </a:lnTo>
                    <a:lnTo>
                      <a:pt x="907" y="482"/>
                    </a:lnTo>
                    <a:lnTo>
                      <a:pt x="992" y="454"/>
                    </a:lnTo>
                    <a:lnTo>
                      <a:pt x="1106" y="454"/>
                    </a:lnTo>
                    <a:lnTo>
                      <a:pt x="1191" y="284"/>
                    </a:lnTo>
                    <a:lnTo>
                      <a:pt x="1077" y="340"/>
                    </a:lnTo>
                    <a:lnTo>
                      <a:pt x="1049" y="312"/>
                    </a:lnTo>
                    <a:lnTo>
                      <a:pt x="992" y="369"/>
                    </a:lnTo>
                    <a:lnTo>
                      <a:pt x="936" y="369"/>
                    </a:lnTo>
                    <a:lnTo>
                      <a:pt x="907" y="369"/>
                    </a:lnTo>
                    <a:lnTo>
                      <a:pt x="851" y="369"/>
                    </a:lnTo>
                    <a:lnTo>
                      <a:pt x="822" y="340"/>
                    </a:lnTo>
                    <a:lnTo>
                      <a:pt x="879" y="312"/>
                    </a:lnTo>
                    <a:lnTo>
                      <a:pt x="822" y="284"/>
                    </a:lnTo>
                    <a:lnTo>
                      <a:pt x="765" y="312"/>
                    </a:lnTo>
                    <a:lnTo>
                      <a:pt x="652" y="199"/>
                    </a:lnTo>
                    <a:lnTo>
                      <a:pt x="482" y="199"/>
                    </a:lnTo>
                    <a:lnTo>
                      <a:pt x="454" y="142"/>
                    </a:lnTo>
                    <a:lnTo>
                      <a:pt x="312" y="85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4413" y="4344"/>
                <a:ext cx="907" cy="822"/>
              </a:xfrm>
              <a:custGeom>
                <a:avLst/>
                <a:gdLst>
                  <a:gd name="T0" fmla="*/ 709 w 907"/>
                  <a:gd name="T1" fmla="*/ 822 h 822"/>
                  <a:gd name="T2" fmla="*/ 652 w 907"/>
                  <a:gd name="T3" fmla="*/ 794 h 822"/>
                  <a:gd name="T4" fmla="*/ 595 w 907"/>
                  <a:gd name="T5" fmla="*/ 822 h 822"/>
                  <a:gd name="T6" fmla="*/ 482 w 907"/>
                  <a:gd name="T7" fmla="*/ 709 h 822"/>
                  <a:gd name="T8" fmla="*/ 312 w 907"/>
                  <a:gd name="T9" fmla="*/ 709 h 822"/>
                  <a:gd name="T10" fmla="*/ 284 w 907"/>
                  <a:gd name="T11" fmla="*/ 652 h 822"/>
                  <a:gd name="T12" fmla="*/ 142 w 907"/>
                  <a:gd name="T13" fmla="*/ 595 h 822"/>
                  <a:gd name="T14" fmla="*/ 114 w 907"/>
                  <a:gd name="T15" fmla="*/ 510 h 822"/>
                  <a:gd name="T16" fmla="*/ 142 w 907"/>
                  <a:gd name="T17" fmla="*/ 482 h 822"/>
                  <a:gd name="T18" fmla="*/ 114 w 907"/>
                  <a:gd name="T19" fmla="*/ 453 h 822"/>
                  <a:gd name="T20" fmla="*/ 57 w 907"/>
                  <a:gd name="T21" fmla="*/ 453 h 822"/>
                  <a:gd name="T22" fmla="*/ 57 w 907"/>
                  <a:gd name="T23" fmla="*/ 368 h 822"/>
                  <a:gd name="T24" fmla="*/ 28 w 907"/>
                  <a:gd name="T25" fmla="*/ 255 h 822"/>
                  <a:gd name="T26" fmla="*/ 0 w 907"/>
                  <a:gd name="T27" fmla="*/ 198 h 822"/>
                  <a:gd name="T28" fmla="*/ 28 w 907"/>
                  <a:gd name="T29" fmla="*/ 57 h 822"/>
                  <a:gd name="T30" fmla="*/ 85 w 907"/>
                  <a:gd name="T31" fmla="*/ 85 h 822"/>
                  <a:gd name="T32" fmla="*/ 142 w 907"/>
                  <a:gd name="T33" fmla="*/ 0 h 822"/>
                  <a:gd name="T34" fmla="*/ 284 w 907"/>
                  <a:gd name="T35" fmla="*/ 85 h 822"/>
                  <a:gd name="T36" fmla="*/ 369 w 907"/>
                  <a:gd name="T37" fmla="*/ 198 h 822"/>
                  <a:gd name="T38" fmla="*/ 369 w 907"/>
                  <a:gd name="T39" fmla="*/ 255 h 822"/>
                  <a:gd name="T40" fmla="*/ 482 w 907"/>
                  <a:gd name="T41" fmla="*/ 283 h 822"/>
                  <a:gd name="T42" fmla="*/ 539 w 907"/>
                  <a:gd name="T43" fmla="*/ 425 h 822"/>
                  <a:gd name="T44" fmla="*/ 539 w 907"/>
                  <a:gd name="T45" fmla="*/ 482 h 822"/>
                  <a:gd name="T46" fmla="*/ 652 w 907"/>
                  <a:gd name="T47" fmla="*/ 567 h 822"/>
                  <a:gd name="T48" fmla="*/ 766 w 907"/>
                  <a:gd name="T49" fmla="*/ 538 h 822"/>
                  <a:gd name="T50" fmla="*/ 851 w 907"/>
                  <a:gd name="T51" fmla="*/ 567 h 822"/>
                  <a:gd name="T52" fmla="*/ 794 w 907"/>
                  <a:gd name="T53" fmla="*/ 652 h 822"/>
                  <a:gd name="T54" fmla="*/ 851 w 907"/>
                  <a:gd name="T55" fmla="*/ 680 h 822"/>
                  <a:gd name="T56" fmla="*/ 907 w 907"/>
                  <a:gd name="T57" fmla="*/ 652 h 822"/>
                  <a:gd name="T58" fmla="*/ 907 w 907"/>
                  <a:gd name="T59" fmla="*/ 709 h 822"/>
                  <a:gd name="T60" fmla="*/ 879 w 907"/>
                  <a:gd name="T61" fmla="*/ 765 h 822"/>
                  <a:gd name="T62" fmla="*/ 822 w 907"/>
                  <a:gd name="T63" fmla="*/ 794 h 822"/>
                  <a:gd name="T64" fmla="*/ 709 w 907"/>
                  <a:gd name="T65" fmla="*/ 765 h 822"/>
                  <a:gd name="T66" fmla="*/ 709 w 907"/>
                  <a:gd name="T67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07" h="822">
                    <a:moveTo>
                      <a:pt x="709" y="822"/>
                    </a:moveTo>
                    <a:lnTo>
                      <a:pt x="652" y="794"/>
                    </a:lnTo>
                    <a:lnTo>
                      <a:pt x="595" y="822"/>
                    </a:lnTo>
                    <a:lnTo>
                      <a:pt x="482" y="709"/>
                    </a:lnTo>
                    <a:lnTo>
                      <a:pt x="312" y="709"/>
                    </a:lnTo>
                    <a:lnTo>
                      <a:pt x="284" y="652"/>
                    </a:lnTo>
                    <a:lnTo>
                      <a:pt x="142" y="595"/>
                    </a:lnTo>
                    <a:lnTo>
                      <a:pt x="114" y="510"/>
                    </a:lnTo>
                    <a:lnTo>
                      <a:pt x="142" y="482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368"/>
                    </a:lnTo>
                    <a:lnTo>
                      <a:pt x="28" y="255"/>
                    </a:lnTo>
                    <a:lnTo>
                      <a:pt x="0" y="198"/>
                    </a:lnTo>
                    <a:lnTo>
                      <a:pt x="28" y="57"/>
                    </a:lnTo>
                    <a:lnTo>
                      <a:pt x="85" y="85"/>
                    </a:lnTo>
                    <a:lnTo>
                      <a:pt x="142" y="0"/>
                    </a:lnTo>
                    <a:lnTo>
                      <a:pt x="284" y="85"/>
                    </a:lnTo>
                    <a:lnTo>
                      <a:pt x="369" y="198"/>
                    </a:lnTo>
                    <a:lnTo>
                      <a:pt x="369" y="255"/>
                    </a:lnTo>
                    <a:lnTo>
                      <a:pt x="482" y="283"/>
                    </a:lnTo>
                    <a:lnTo>
                      <a:pt x="539" y="425"/>
                    </a:lnTo>
                    <a:lnTo>
                      <a:pt x="539" y="482"/>
                    </a:lnTo>
                    <a:lnTo>
                      <a:pt x="652" y="567"/>
                    </a:lnTo>
                    <a:lnTo>
                      <a:pt x="766" y="538"/>
                    </a:lnTo>
                    <a:lnTo>
                      <a:pt x="851" y="567"/>
                    </a:lnTo>
                    <a:lnTo>
                      <a:pt x="794" y="652"/>
                    </a:lnTo>
                    <a:lnTo>
                      <a:pt x="851" y="680"/>
                    </a:lnTo>
                    <a:lnTo>
                      <a:pt x="907" y="652"/>
                    </a:lnTo>
                    <a:lnTo>
                      <a:pt x="907" y="709"/>
                    </a:lnTo>
                    <a:lnTo>
                      <a:pt x="879" y="765"/>
                    </a:lnTo>
                    <a:lnTo>
                      <a:pt x="822" y="794"/>
                    </a:lnTo>
                    <a:lnTo>
                      <a:pt x="709" y="765"/>
                    </a:lnTo>
                    <a:lnTo>
                      <a:pt x="709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4555" y="4174"/>
                <a:ext cx="1106" cy="737"/>
              </a:xfrm>
              <a:custGeom>
                <a:avLst/>
                <a:gdLst>
                  <a:gd name="T0" fmla="*/ 935 w 1106"/>
                  <a:gd name="T1" fmla="*/ 283 h 737"/>
                  <a:gd name="T2" fmla="*/ 935 w 1106"/>
                  <a:gd name="T3" fmla="*/ 368 h 737"/>
                  <a:gd name="T4" fmla="*/ 794 w 1106"/>
                  <a:gd name="T5" fmla="*/ 340 h 737"/>
                  <a:gd name="T6" fmla="*/ 709 w 1106"/>
                  <a:gd name="T7" fmla="*/ 397 h 737"/>
                  <a:gd name="T8" fmla="*/ 794 w 1106"/>
                  <a:gd name="T9" fmla="*/ 567 h 737"/>
                  <a:gd name="T10" fmla="*/ 822 w 1106"/>
                  <a:gd name="T11" fmla="*/ 510 h 737"/>
                  <a:gd name="T12" fmla="*/ 879 w 1106"/>
                  <a:gd name="T13" fmla="*/ 538 h 737"/>
                  <a:gd name="T14" fmla="*/ 907 w 1106"/>
                  <a:gd name="T15" fmla="*/ 425 h 737"/>
                  <a:gd name="T16" fmla="*/ 1020 w 1106"/>
                  <a:gd name="T17" fmla="*/ 368 h 737"/>
                  <a:gd name="T18" fmla="*/ 1106 w 1106"/>
                  <a:gd name="T19" fmla="*/ 425 h 737"/>
                  <a:gd name="T20" fmla="*/ 1020 w 1106"/>
                  <a:gd name="T21" fmla="*/ 510 h 737"/>
                  <a:gd name="T22" fmla="*/ 1049 w 1106"/>
                  <a:gd name="T23" fmla="*/ 623 h 737"/>
                  <a:gd name="T24" fmla="*/ 964 w 1106"/>
                  <a:gd name="T25" fmla="*/ 680 h 737"/>
                  <a:gd name="T26" fmla="*/ 935 w 1106"/>
                  <a:gd name="T27" fmla="*/ 623 h 737"/>
                  <a:gd name="T28" fmla="*/ 907 w 1106"/>
                  <a:gd name="T29" fmla="*/ 623 h 737"/>
                  <a:gd name="T30" fmla="*/ 907 w 1106"/>
                  <a:gd name="T31" fmla="*/ 680 h 737"/>
                  <a:gd name="T32" fmla="*/ 822 w 1106"/>
                  <a:gd name="T33" fmla="*/ 708 h 737"/>
                  <a:gd name="T34" fmla="*/ 794 w 1106"/>
                  <a:gd name="T35" fmla="*/ 623 h 737"/>
                  <a:gd name="T36" fmla="*/ 709 w 1106"/>
                  <a:gd name="T37" fmla="*/ 737 h 737"/>
                  <a:gd name="T38" fmla="*/ 624 w 1106"/>
                  <a:gd name="T39" fmla="*/ 708 h 737"/>
                  <a:gd name="T40" fmla="*/ 510 w 1106"/>
                  <a:gd name="T41" fmla="*/ 737 h 737"/>
                  <a:gd name="T42" fmla="*/ 397 w 1106"/>
                  <a:gd name="T43" fmla="*/ 652 h 737"/>
                  <a:gd name="T44" fmla="*/ 397 w 1106"/>
                  <a:gd name="T45" fmla="*/ 595 h 737"/>
                  <a:gd name="T46" fmla="*/ 340 w 1106"/>
                  <a:gd name="T47" fmla="*/ 453 h 737"/>
                  <a:gd name="T48" fmla="*/ 227 w 1106"/>
                  <a:gd name="T49" fmla="*/ 425 h 737"/>
                  <a:gd name="T50" fmla="*/ 227 w 1106"/>
                  <a:gd name="T51" fmla="*/ 368 h 737"/>
                  <a:gd name="T52" fmla="*/ 142 w 1106"/>
                  <a:gd name="T53" fmla="*/ 255 h 737"/>
                  <a:gd name="T54" fmla="*/ 0 w 1106"/>
                  <a:gd name="T55" fmla="*/ 170 h 737"/>
                  <a:gd name="T56" fmla="*/ 0 w 1106"/>
                  <a:gd name="T57" fmla="*/ 113 h 737"/>
                  <a:gd name="T58" fmla="*/ 113 w 1106"/>
                  <a:gd name="T59" fmla="*/ 56 h 737"/>
                  <a:gd name="T60" fmla="*/ 255 w 1106"/>
                  <a:gd name="T61" fmla="*/ 28 h 737"/>
                  <a:gd name="T62" fmla="*/ 283 w 1106"/>
                  <a:gd name="T63" fmla="*/ 85 h 737"/>
                  <a:gd name="T64" fmla="*/ 453 w 1106"/>
                  <a:gd name="T65" fmla="*/ 0 h 737"/>
                  <a:gd name="T66" fmla="*/ 539 w 1106"/>
                  <a:gd name="T67" fmla="*/ 56 h 737"/>
                  <a:gd name="T68" fmla="*/ 680 w 1106"/>
                  <a:gd name="T69" fmla="*/ 56 h 737"/>
                  <a:gd name="T70" fmla="*/ 794 w 1106"/>
                  <a:gd name="T71" fmla="*/ 113 h 737"/>
                  <a:gd name="T72" fmla="*/ 822 w 1106"/>
                  <a:gd name="T73" fmla="*/ 198 h 737"/>
                  <a:gd name="T74" fmla="*/ 850 w 1106"/>
                  <a:gd name="T75" fmla="*/ 198 h 737"/>
                  <a:gd name="T76" fmla="*/ 935 w 1106"/>
                  <a:gd name="T77" fmla="*/ 283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06" h="737">
                    <a:moveTo>
                      <a:pt x="935" y="283"/>
                    </a:moveTo>
                    <a:lnTo>
                      <a:pt x="935" y="368"/>
                    </a:lnTo>
                    <a:lnTo>
                      <a:pt x="794" y="340"/>
                    </a:lnTo>
                    <a:lnTo>
                      <a:pt x="709" y="397"/>
                    </a:lnTo>
                    <a:lnTo>
                      <a:pt x="794" y="567"/>
                    </a:lnTo>
                    <a:lnTo>
                      <a:pt x="822" y="510"/>
                    </a:lnTo>
                    <a:lnTo>
                      <a:pt x="879" y="538"/>
                    </a:lnTo>
                    <a:lnTo>
                      <a:pt x="907" y="425"/>
                    </a:lnTo>
                    <a:lnTo>
                      <a:pt x="1020" y="368"/>
                    </a:lnTo>
                    <a:lnTo>
                      <a:pt x="1106" y="425"/>
                    </a:lnTo>
                    <a:lnTo>
                      <a:pt x="1020" y="510"/>
                    </a:lnTo>
                    <a:lnTo>
                      <a:pt x="1049" y="623"/>
                    </a:lnTo>
                    <a:lnTo>
                      <a:pt x="964" y="680"/>
                    </a:lnTo>
                    <a:lnTo>
                      <a:pt x="935" y="623"/>
                    </a:lnTo>
                    <a:lnTo>
                      <a:pt x="907" y="623"/>
                    </a:lnTo>
                    <a:lnTo>
                      <a:pt x="907" y="680"/>
                    </a:lnTo>
                    <a:lnTo>
                      <a:pt x="822" y="708"/>
                    </a:lnTo>
                    <a:lnTo>
                      <a:pt x="794" y="623"/>
                    </a:lnTo>
                    <a:lnTo>
                      <a:pt x="709" y="737"/>
                    </a:lnTo>
                    <a:lnTo>
                      <a:pt x="624" y="708"/>
                    </a:lnTo>
                    <a:lnTo>
                      <a:pt x="510" y="737"/>
                    </a:lnTo>
                    <a:lnTo>
                      <a:pt x="397" y="652"/>
                    </a:lnTo>
                    <a:lnTo>
                      <a:pt x="397" y="595"/>
                    </a:lnTo>
                    <a:lnTo>
                      <a:pt x="340" y="453"/>
                    </a:lnTo>
                    <a:lnTo>
                      <a:pt x="227" y="425"/>
                    </a:lnTo>
                    <a:lnTo>
                      <a:pt x="227" y="368"/>
                    </a:lnTo>
                    <a:lnTo>
                      <a:pt x="142" y="255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113" y="56"/>
                    </a:lnTo>
                    <a:lnTo>
                      <a:pt x="255" y="28"/>
                    </a:lnTo>
                    <a:lnTo>
                      <a:pt x="283" y="85"/>
                    </a:lnTo>
                    <a:lnTo>
                      <a:pt x="453" y="0"/>
                    </a:lnTo>
                    <a:lnTo>
                      <a:pt x="539" y="56"/>
                    </a:lnTo>
                    <a:lnTo>
                      <a:pt x="680" y="56"/>
                    </a:lnTo>
                    <a:lnTo>
                      <a:pt x="794" y="113"/>
                    </a:lnTo>
                    <a:lnTo>
                      <a:pt x="822" y="198"/>
                    </a:lnTo>
                    <a:lnTo>
                      <a:pt x="850" y="198"/>
                    </a:lnTo>
                    <a:lnTo>
                      <a:pt x="935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5" name="グループ化 134"/>
            <p:cNvGrpSpPr/>
            <p:nvPr/>
          </p:nvGrpSpPr>
          <p:grpSpPr>
            <a:xfrm>
              <a:off x="1155700" y="944480"/>
              <a:ext cx="7267930" cy="10445635"/>
              <a:chOff x="1155700" y="944480"/>
              <a:chExt cx="7267930" cy="10445635"/>
            </a:xfrm>
          </p:grpSpPr>
          <p:sp>
            <p:nvSpPr>
              <p:cNvPr id="136" name="正方形/長方形 135"/>
              <p:cNvSpPr/>
              <p:nvPr/>
            </p:nvSpPr>
            <p:spPr>
              <a:xfrm>
                <a:off x="4162426" y="52896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盛岡市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6573044" y="59633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宮古市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2797614" y="8448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北上市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5201884" y="33019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葛巻町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3105590" y="99173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奥州市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2563903" y="320552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八幡平市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4281779" y="110823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一関市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7681119" y="70351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山田町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7485970" y="39069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田野畑村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7120158" y="28381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野田村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4281778" y="22897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一戸町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5172294" y="19446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九戸村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6510338" y="9444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洋野町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5340350" y="1093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軽米町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7681119" y="32536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普代村</a:t>
                </a: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6510338" y="43049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岩泉町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7120158" y="74551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大槌町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5839118" y="922941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住田町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3295870" y="106125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平泉町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1155700" y="77057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西和賀町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2671082" y="914963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金ヶ崎町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3429928" y="61349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矢巾町</a:t>
                </a: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3146644" y="48268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滝沢村</a:t>
                </a: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4162426" y="36410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岩手町</a:t>
                </a: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5778517" y="1015965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陸前高田市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3582566" y="15095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二戸市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2213414" y="55017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雫石町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3582566" y="66246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紫波町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7149526" y="83804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釜石市</a:t>
                </a:r>
              </a:p>
            </p:txBody>
          </p:sp>
          <p:sp>
            <p:nvSpPr>
              <p:cNvPr id="165" name="正方形/長方形 164"/>
              <p:cNvSpPr/>
              <p:nvPr/>
            </p:nvSpPr>
            <p:spPr>
              <a:xfrm>
                <a:off x="5500908" y="78859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遠野市</a:t>
                </a: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6299640" y="23091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久慈市</a:t>
                </a: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3352801" y="73387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花巻市</a:t>
                </a: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6735763" y="969327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大船渡市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861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55700" y="234950"/>
            <a:ext cx="7875588" cy="12241213"/>
            <a:chOff x="1155700" y="234950"/>
            <a:chExt cx="7875588" cy="12241213"/>
          </a:xfrm>
        </p:grpSpPr>
        <p:grpSp>
          <p:nvGrpSpPr>
            <p:cNvPr id="15661" name="Group 301"/>
            <p:cNvGrpSpPr>
              <a:grpSpLocks/>
            </p:cNvGrpSpPr>
            <p:nvPr/>
          </p:nvGrpSpPr>
          <p:grpSpPr bwMode="auto">
            <a:xfrm>
              <a:off x="1155700" y="234950"/>
              <a:ext cx="7875588" cy="12241213"/>
              <a:chOff x="728" y="148"/>
              <a:chExt cx="4961" cy="7711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1917" y="2500"/>
                <a:ext cx="1870" cy="1673"/>
              </a:xfrm>
              <a:custGeom>
                <a:avLst/>
                <a:gdLst>
                  <a:gd name="T0" fmla="*/ 1276 w 1871"/>
                  <a:gd name="T1" fmla="*/ 1616 h 1673"/>
                  <a:gd name="T2" fmla="*/ 1134 w 1871"/>
                  <a:gd name="T3" fmla="*/ 1616 h 1673"/>
                  <a:gd name="T4" fmla="*/ 1078 w 1871"/>
                  <a:gd name="T5" fmla="*/ 1559 h 1673"/>
                  <a:gd name="T6" fmla="*/ 993 w 1871"/>
                  <a:gd name="T7" fmla="*/ 1588 h 1673"/>
                  <a:gd name="T8" fmla="*/ 737 w 1871"/>
                  <a:gd name="T9" fmla="*/ 1503 h 1673"/>
                  <a:gd name="T10" fmla="*/ 652 w 1871"/>
                  <a:gd name="T11" fmla="*/ 1361 h 1673"/>
                  <a:gd name="T12" fmla="*/ 482 w 1871"/>
                  <a:gd name="T13" fmla="*/ 1276 h 1673"/>
                  <a:gd name="T14" fmla="*/ 284 w 1871"/>
                  <a:gd name="T15" fmla="*/ 1361 h 1673"/>
                  <a:gd name="T16" fmla="*/ 199 w 1871"/>
                  <a:gd name="T17" fmla="*/ 1304 h 1673"/>
                  <a:gd name="T18" fmla="*/ 170 w 1871"/>
                  <a:gd name="T19" fmla="*/ 1219 h 1673"/>
                  <a:gd name="T20" fmla="*/ 85 w 1871"/>
                  <a:gd name="T21" fmla="*/ 1276 h 1673"/>
                  <a:gd name="T22" fmla="*/ 0 w 1871"/>
                  <a:gd name="T23" fmla="*/ 1219 h 1673"/>
                  <a:gd name="T24" fmla="*/ 57 w 1871"/>
                  <a:gd name="T25" fmla="*/ 1077 h 1673"/>
                  <a:gd name="T26" fmla="*/ 199 w 1871"/>
                  <a:gd name="T27" fmla="*/ 1106 h 1673"/>
                  <a:gd name="T28" fmla="*/ 284 w 1871"/>
                  <a:gd name="T29" fmla="*/ 964 h 1673"/>
                  <a:gd name="T30" fmla="*/ 341 w 1871"/>
                  <a:gd name="T31" fmla="*/ 936 h 1673"/>
                  <a:gd name="T32" fmla="*/ 454 w 1871"/>
                  <a:gd name="T33" fmla="*/ 766 h 1673"/>
                  <a:gd name="T34" fmla="*/ 596 w 1871"/>
                  <a:gd name="T35" fmla="*/ 737 h 1673"/>
                  <a:gd name="T36" fmla="*/ 596 w 1871"/>
                  <a:gd name="T37" fmla="*/ 567 h 1673"/>
                  <a:gd name="T38" fmla="*/ 567 w 1871"/>
                  <a:gd name="T39" fmla="*/ 510 h 1673"/>
                  <a:gd name="T40" fmla="*/ 482 w 1871"/>
                  <a:gd name="T41" fmla="*/ 482 h 1673"/>
                  <a:gd name="T42" fmla="*/ 426 w 1871"/>
                  <a:gd name="T43" fmla="*/ 397 h 1673"/>
                  <a:gd name="T44" fmla="*/ 426 w 1871"/>
                  <a:gd name="T45" fmla="*/ 199 h 1673"/>
                  <a:gd name="T46" fmla="*/ 539 w 1871"/>
                  <a:gd name="T47" fmla="*/ 142 h 1673"/>
                  <a:gd name="T48" fmla="*/ 567 w 1871"/>
                  <a:gd name="T49" fmla="*/ 57 h 1673"/>
                  <a:gd name="T50" fmla="*/ 624 w 1871"/>
                  <a:gd name="T51" fmla="*/ 0 h 1673"/>
                  <a:gd name="T52" fmla="*/ 709 w 1871"/>
                  <a:gd name="T53" fmla="*/ 85 h 1673"/>
                  <a:gd name="T54" fmla="*/ 936 w 1871"/>
                  <a:gd name="T55" fmla="*/ 142 h 1673"/>
                  <a:gd name="T56" fmla="*/ 993 w 1871"/>
                  <a:gd name="T57" fmla="*/ 170 h 1673"/>
                  <a:gd name="T58" fmla="*/ 1049 w 1871"/>
                  <a:gd name="T59" fmla="*/ 312 h 1673"/>
                  <a:gd name="T60" fmla="*/ 1021 w 1871"/>
                  <a:gd name="T61" fmla="*/ 397 h 1673"/>
                  <a:gd name="T62" fmla="*/ 1106 w 1871"/>
                  <a:gd name="T63" fmla="*/ 425 h 1673"/>
                  <a:gd name="T64" fmla="*/ 1191 w 1871"/>
                  <a:gd name="T65" fmla="*/ 397 h 1673"/>
                  <a:gd name="T66" fmla="*/ 1304 w 1871"/>
                  <a:gd name="T67" fmla="*/ 340 h 1673"/>
                  <a:gd name="T68" fmla="*/ 1446 w 1871"/>
                  <a:gd name="T69" fmla="*/ 340 h 1673"/>
                  <a:gd name="T70" fmla="*/ 1531 w 1871"/>
                  <a:gd name="T71" fmla="*/ 369 h 1673"/>
                  <a:gd name="T72" fmla="*/ 1588 w 1871"/>
                  <a:gd name="T73" fmla="*/ 199 h 1673"/>
                  <a:gd name="T74" fmla="*/ 1730 w 1871"/>
                  <a:gd name="T75" fmla="*/ 199 h 1673"/>
                  <a:gd name="T76" fmla="*/ 1786 w 1871"/>
                  <a:gd name="T77" fmla="*/ 340 h 1673"/>
                  <a:gd name="T78" fmla="*/ 1871 w 1871"/>
                  <a:gd name="T79" fmla="*/ 539 h 1673"/>
                  <a:gd name="T80" fmla="*/ 1786 w 1871"/>
                  <a:gd name="T81" fmla="*/ 539 h 1673"/>
                  <a:gd name="T82" fmla="*/ 1616 w 1871"/>
                  <a:gd name="T83" fmla="*/ 737 h 1673"/>
                  <a:gd name="T84" fmla="*/ 1475 w 1871"/>
                  <a:gd name="T85" fmla="*/ 794 h 1673"/>
                  <a:gd name="T86" fmla="*/ 1418 w 1871"/>
                  <a:gd name="T87" fmla="*/ 879 h 1673"/>
                  <a:gd name="T88" fmla="*/ 1446 w 1871"/>
                  <a:gd name="T89" fmla="*/ 1021 h 1673"/>
                  <a:gd name="T90" fmla="*/ 1361 w 1871"/>
                  <a:gd name="T91" fmla="*/ 1191 h 1673"/>
                  <a:gd name="T92" fmla="*/ 1248 w 1871"/>
                  <a:gd name="T93" fmla="*/ 1276 h 1673"/>
                  <a:gd name="T94" fmla="*/ 1248 w 1871"/>
                  <a:gd name="T95" fmla="*/ 1389 h 1673"/>
                  <a:gd name="T96" fmla="*/ 1560 w 1871"/>
                  <a:gd name="T97" fmla="*/ 1616 h 1673"/>
                  <a:gd name="T98" fmla="*/ 1503 w 1871"/>
                  <a:gd name="T99" fmla="*/ 1673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71" h="1673">
                    <a:moveTo>
                      <a:pt x="1446" y="1616"/>
                    </a:moveTo>
                    <a:lnTo>
                      <a:pt x="1276" y="1616"/>
                    </a:lnTo>
                    <a:lnTo>
                      <a:pt x="1219" y="1644"/>
                    </a:lnTo>
                    <a:lnTo>
                      <a:pt x="1134" y="1616"/>
                    </a:lnTo>
                    <a:lnTo>
                      <a:pt x="1078" y="1644"/>
                    </a:lnTo>
                    <a:lnTo>
                      <a:pt x="1078" y="1559"/>
                    </a:lnTo>
                    <a:lnTo>
                      <a:pt x="1021" y="1446"/>
                    </a:lnTo>
                    <a:lnTo>
                      <a:pt x="993" y="1588"/>
                    </a:lnTo>
                    <a:lnTo>
                      <a:pt x="879" y="1474"/>
                    </a:lnTo>
                    <a:lnTo>
                      <a:pt x="737" y="1503"/>
                    </a:lnTo>
                    <a:lnTo>
                      <a:pt x="652" y="1418"/>
                    </a:lnTo>
                    <a:lnTo>
                      <a:pt x="652" y="1361"/>
                    </a:lnTo>
                    <a:lnTo>
                      <a:pt x="567" y="1361"/>
                    </a:lnTo>
                    <a:lnTo>
                      <a:pt x="482" y="1276"/>
                    </a:lnTo>
                    <a:lnTo>
                      <a:pt x="426" y="1333"/>
                    </a:lnTo>
                    <a:lnTo>
                      <a:pt x="284" y="1361"/>
                    </a:lnTo>
                    <a:lnTo>
                      <a:pt x="227" y="1304"/>
                    </a:lnTo>
                    <a:lnTo>
                      <a:pt x="199" y="1304"/>
                    </a:lnTo>
                    <a:lnTo>
                      <a:pt x="199" y="1248"/>
                    </a:lnTo>
                    <a:lnTo>
                      <a:pt x="170" y="1219"/>
                    </a:lnTo>
                    <a:lnTo>
                      <a:pt x="142" y="1276"/>
                    </a:lnTo>
                    <a:lnTo>
                      <a:pt x="85" y="1276"/>
                    </a:lnTo>
                    <a:lnTo>
                      <a:pt x="85" y="1219"/>
                    </a:lnTo>
                    <a:lnTo>
                      <a:pt x="0" y="1219"/>
                    </a:lnTo>
                    <a:lnTo>
                      <a:pt x="85" y="1134"/>
                    </a:lnTo>
                    <a:lnTo>
                      <a:pt x="57" y="1077"/>
                    </a:lnTo>
                    <a:lnTo>
                      <a:pt x="142" y="1049"/>
                    </a:lnTo>
                    <a:lnTo>
                      <a:pt x="199" y="1106"/>
                    </a:lnTo>
                    <a:lnTo>
                      <a:pt x="284" y="1049"/>
                    </a:lnTo>
                    <a:lnTo>
                      <a:pt x="284" y="964"/>
                    </a:lnTo>
                    <a:lnTo>
                      <a:pt x="256" y="907"/>
                    </a:lnTo>
                    <a:lnTo>
                      <a:pt x="341" y="936"/>
                    </a:lnTo>
                    <a:lnTo>
                      <a:pt x="369" y="936"/>
                    </a:lnTo>
                    <a:lnTo>
                      <a:pt x="454" y="766"/>
                    </a:lnTo>
                    <a:lnTo>
                      <a:pt x="539" y="709"/>
                    </a:lnTo>
                    <a:lnTo>
                      <a:pt x="596" y="737"/>
                    </a:lnTo>
                    <a:lnTo>
                      <a:pt x="624" y="681"/>
                    </a:lnTo>
                    <a:lnTo>
                      <a:pt x="596" y="567"/>
                    </a:lnTo>
                    <a:lnTo>
                      <a:pt x="539" y="539"/>
                    </a:lnTo>
                    <a:lnTo>
                      <a:pt x="567" y="510"/>
                    </a:lnTo>
                    <a:lnTo>
                      <a:pt x="539" y="454"/>
                    </a:lnTo>
                    <a:lnTo>
                      <a:pt x="482" y="482"/>
                    </a:lnTo>
                    <a:lnTo>
                      <a:pt x="482" y="397"/>
                    </a:lnTo>
                    <a:lnTo>
                      <a:pt x="426" y="397"/>
                    </a:lnTo>
                    <a:lnTo>
                      <a:pt x="369" y="227"/>
                    </a:lnTo>
                    <a:lnTo>
                      <a:pt x="426" y="199"/>
                    </a:lnTo>
                    <a:lnTo>
                      <a:pt x="482" y="227"/>
                    </a:lnTo>
                    <a:lnTo>
                      <a:pt x="539" y="142"/>
                    </a:lnTo>
                    <a:lnTo>
                      <a:pt x="624" y="114"/>
                    </a:lnTo>
                    <a:lnTo>
                      <a:pt x="567" y="57"/>
                    </a:lnTo>
                    <a:lnTo>
                      <a:pt x="567" y="28"/>
                    </a:lnTo>
                    <a:lnTo>
                      <a:pt x="624" y="0"/>
                    </a:lnTo>
                    <a:lnTo>
                      <a:pt x="681" y="28"/>
                    </a:lnTo>
                    <a:lnTo>
                      <a:pt x="709" y="85"/>
                    </a:lnTo>
                    <a:lnTo>
                      <a:pt x="794" y="114"/>
                    </a:lnTo>
                    <a:lnTo>
                      <a:pt x="936" y="142"/>
                    </a:lnTo>
                    <a:lnTo>
                      <a:pt x="936" y="114"/>
                    </a:lnTo>
                    <a:lnTo>
                      <a:pt x="993" y="170"/>
                    </a:lnTo>
                    <a:lnTo>
                      <a:pt x="993" y="284"/>
                    </a:lnTo>
                    <a:lnTo>
                      <a:pt x="1049" y="312"/>
                    </a:lnTo>
                    <a:lnTo>
                      <a:pt x="1021" y="340"/>
                    </a:lnTo>
                    <a:lnTo>
                      <a:pt x="1021" y="397"/>
                    </a:lnTo>
                    <a:lnTo>
                      <a:pt x="1078" y="397"/>
                    </a:lnTo>
                    <a:lnTo>
                      <a:pt x="1106" y="425"/>
                    </a:lnTo>
                    <a:lnTo>
                      <a:pt x="1191" y="454"/>
                    </a:lnTo>
                    <a:lnTo>
                      <a:pt x="1191" y="397"/>
                    </a:lnTo>
                    <a:lnTo>
                      <a:pt x="1248" y="397"/>
                    </a:lnTo>
                    <a:lnTo>
                      <a:pt x="1304" y="340"/>
                    </a:lnTo>
                    <a:lnTo>
                      <a:pt x="1361" y="369"/>
                    </a:lnTo>
                    <a:lnTo>
                      <a:pt x="1446" y="340"/>
                    </a:lnTo>
                    <a:lnTo>
                      <a:pt x="1503" y="397"/>
                    </a:lnTo>
                    <a:lnTo>
                      <a:pt x="1531" y="369"/>
                    </a:lnTo>
                    <a:lnTo>
                      <a:pt x="1531" y="227"/>
                    </a:lnTo>
                    <a:lnTo>
                      <a:pt x="1588" y="199"/>
                    </a:lnTo>
                    <a:lnTo>
                      <a:pt x="1673" y="255"/>
                    </a:lnTo>
                    <a:lnTo>
                      <a:pt x="1730" y="199"/>
                    </a:lnTo>
                    <a:lnTo>
                      <a:pt x="1786" y="227"/>
                    </a:lnTo>
                    <a:lnTo>
                      <a:pt x="1786" y="340"/>
                    </a:lnTo>
                    <a:lnTo>
                      <a:pt x="1843" y="425"/>
                    </a:lnTo>
                    <a:lnTo>
                      <a:pt x="1871" y="539"/>
                    </a:lnTo>
                    <a:lnTo>
                      <a:pt x="1843" y="567"/>
                    </a:lnTo>
                    <a:lnTo>
                      <a:pt x="1786" y="539"/>
                    </a:lnTo>
                    <a:lnTo>
                      <a:pt x="1673" y="766"/>
                    </a:lnTo>
                    <a:lnTo>
                      <a:pt x="1616" y="737"/>
                    </a:lnTo>
                    <a:lnTo>
                      <a:pt x="1503" y="794"/>
                    </a:lnTo>
                    <a:lnTo>
                      <a:pt x="1475" y="794"/>
                    </a:lnTo>
                    <a:lnTo>
                      <a:pt x="1389" y="851"/>
                    </a:lnTo>
                    <a:lnTo>
                      <a:pt x="1418" y="879"/>
                    </a:lnTo>
                    <a:lnTo>
                      <a:pt x="1389" y="964"/>
                    </a:lnTo>
                    <a:lnTo>
                      <a:pt x="1446" y="1021"/>
                    </a:lnTo>
                    <a:lnTo>
                      <a:pt x="1446" y="1106"/>
                    </a:lnTo>
                    <a:lnTo>
                      <a:pt x="1361" y="1191"/>
                    </a:lnTo>
                    <a:lnTo>
                      <a:pt x="1248" y="1248"/>
                    </a:lnTo>
                    <a:lnTo>
                      <a:pt x="1248" y="1276"/>
                    </a:lnTo>
                    <a:lnTo>
                      <a:pt x="1219" y="1333"/>
                    </a:lnTo>
                    <a:lnTo>
                      <a:pt x="1248" y="1389"/>
                    </a:lnTo>
                    <a:lnTo>
                      <a:pt x="1446" y="1474"/>
                    </a:lnTo>
                    <a:lnTo>
                      <a:pt x="1560" y="1616"/>
                    </a:lnTo>
                    <a:lnTo>
                      <a:pt x="1531" y="1644"/>
                    </a:lnTo>
                    <a:lnTo>
                      <a:pt x="1503" y="1673"/>
                    </a:lnTo>
                    <a:lnTo>
                      <a:pt x="1446" y="16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3137" y="2955"/>
                <a:ext cx="2552" cy="1786"/>
              </a:xfrm>
              <a:custGeom>
                <a:avLst/>
                <a:gdLst>
                  <a:gd name="T0" fmla="*/ 142 w 2552"/>
                  <a:gd name="T1" fmla="*/ 737 h 1786"/>
                  <a:gd name="T2" fmla="*/ 29 w 2552"/>
                  <a:gd name="T3" fmla="*/ 822 h 1786"/>
                  <a:gd name="T4" fmla="*/ 29 w 2552"/>
                  <a:gd name="T5" fmla="*/ 935 h 1786"/>
                  <a:gd name="T6" fmla="*/ 341 w 2552"/>
                  <a:gd name="T7" fmla="*/ 1162 h 1786"/>
                  <a:gd name="T8" fmla="*/ 312 w 2552"/>
                  <a:gd name="T9" fmla="*/ 1275 h 1786"/>
                  <a:gd name="T10" fmla="*/ 511 w 2552"/>
                  <a:gd name="T11" fmla="*/ 1247 h 1786"/>
                  <a:gd name="T12" fmla="*/ 766 w 2552"/>
                  <a:gd name="T13" fmla="*/ 1389 h 1786"/>
                  <a:gd name="T14" fmla="*/ 1163 w 2552"/>
                  <a:gd name="T15" fmla="*/ 1729 h 1786"/>
                  <a:gd name="T16" fmla="*/ 1248 w 2552"/>
                  <a:gd name="T17" fmla="*/ 1729 h 1786"/>
                  <a:gd name="T18" fmla="*/ 1304 w 2552"/>
                  <a:gd name="T19" fmla="*/ 1644 h 1786"/>
                  <a:gd name="T20" fmla="*/ 1304 w 2552"/>
                  <a:gd name="T21" fmla="*/ 1446 h 1786"/>
                  <a:gd name="T22" fmla="*/ 1418 w 2552"/>
                  <a:gd name="T23" fmla="*/ 1389 h 1786"/>
                  <a:gd name="T24" fmla="*/ 1531 w 2552"/>
                  <a:gd name="T25" fmla="*/ 1275 h 1786"/>
                  <a:gd name="T26" fmla="*/ 1701 w 2552"/>
                  <a:gd name="T27" fmla="*/ 1304 h 1786"/>
                  <a:gd name="T28" fmla="*/ 1957 w 2552"/>
                  <a:gd name="T29" fmla="*/ 1275 h 1786"/>
                  <a:gd name="T30" fmla="*/ 2212 w 2552"/>
                  <a:gd name="T31" fmla="*/ 1332 h 1786"/>
                  <a:gd name="T32" fmla="*/ 2268 w 2552"/>
                  <a:gd name="T33" fmla="*/ 1417 h 1786"/>
                  <a:gd name="T34" fmla="*/ 2438 w 2552"/>
                  <a:gd name="T35" fmla="*/ 1417 h 1786"/>
                  <a:gd name="T36" fmla="*/ 2467 w 2552"/>
                  <a:gd name="T37" fmla="*/ 1360 h 1786"/>
                  <a:gd name="T38" fmla="*/ 2552 w 2552"/>
                  <a:gd name="T39" fmla="*/ 1389 h 1786"/>
                  <a:gd name="T40" fmla="*/ 2552 w 2552"/>
                  <a:gd name="T41" fmla="*/ 1275 h 1786"/>
                  <a:gd name="T42" fmla="*/ 2524 w 2552"/>
                  <a:gd name="T43" fmla="*/ 1219 h 1786"/>
                  <a:gd name="T44" fmla="*/ 2410 w 2552"/>
                  <a:gd name="T45" fmla="*/ 1162 h 1786"/>
                  <a:gd name="T46" fmla="*/ 2382 w 2552"/>
                  <a:gd name="T47" fmla="*/ 1049 h 1786"/>
                  <a:gd name="T48" fmla="*/ 2382 w 2552"/>
                  <a:gd name="T49" fmla="*/ 964 h 1786"/>
                  <a:gd name="T50" fmla="*/ 2353 w 2552"/>
                  <a:gd name="T51" fmla="*/ 794 h 1786"/>
                  <a:gd name="T52" fmla="*/ 2098 w 2552"/>
                  <a:gd name="T53" fmla="*/ 1077 h 1786"/>
                  <a:gd name="T54" fmla="*/ 2155 w 2552"/>
                  <a:gd name="T55" fmla="*/ 935 h 1786"/>
                  <a:gd name="T56" fmla="*/ 2155 w 2552"/>
                  <a:gd name="T57" fmla="*/ 879 h 1786"/>
                  <a:gd name="T58" fmla="*/ 2212 w 2552"/>
                  <a:gd name="T59" fmla="*/ 794 h 1786"/>
                  <a:gd name="T60" fmla="*/ 2183 w 2552"/>
                  <a:gd name="T61" fmla="*/ 623 h 1786"/>
                  <a:gd name="T62" fmla="*/ 2212 w 2552"/>
                  <a:gd name="T63" fmla="*/ 453 h 1786"/>
                  <a:gd name="T64" fmla="*/ 2297 w 2552"/>
                  <a:gd name="T65" fmla="*/ 368 h 1786"/>
                  <a:gd name="T66" fmla="*/ 2268 w 2552"/>
                  <a:gd name="T67" fmla="*/ 283 h 1786"/>
                  <a:gd name="T68" fmla="*/ 2240 w 2552"/>
                  <a:gd name="T69" fmla="*/ 198 h 1786"/>
                  <a:gd name="T70" fmla="*/ 2268 w 2552"/>
                  <a:gd name="T71" fmla="*/ 56 h 1786"/>
                  <a:gd name="T72" fmla="*/ 2183 w 2552"/>
                  <a:gd name="T73" fmla="*/ 56 h 1786"/>
                  <a:gd name="T74" fmla="*/ 2098 w 2552"/>
                  <a:gd name="T75" fmla="*/ 85 h 1786"/>
                  <a:gd name="T76" fmla="*/ 1985 w 2552"/>
                  <a:gd name="T77" fmla="*/ 141 h 1786"/>
                  <a:gd name="T78" fmla="*/ 1871 w 2552"/>
                  <a:gd name="T79" fmla="*/ 170 h 1786"/>
                  <a:gd name="T80" fmla="*/ 1957 w 2552"/>
                  <a:gd name="T81" fmla="*/ 255 h 1786"/>
                  <a:gd name="T82" fmla="*/ 1758 w 2552"/>
                  <a:gd name="T83" fmla="*/ 368 h 1786"/>
                  <a:gd name="T84" fmla="*/ 1645 w 2552"/>
                  <a:gd name="T85" fmla="*/ 453 h 1786"/>
                  <a:gd name="T86" fmla="*/ 1503 w 2552"/>
                  <a:gd name="T87" fmla="*/ 425 h 1786"/>
                  <a:gd name="T88" fmla="*/ 1390 w 2552"/>
                  <a:gd name="T89" fmla="*/ 368 h 1786"/>
                  <a:gd name="T90" fmla="*/ 1276 w 2552"/>
                  <a:gd name="T91" fmla="*/ 368 h 1786"/>
                  <a:gd name="T92" fmla="*/ 1106 w 2552"/>
                  <a:gd name="T93" fmla="*/ 340 h 1786"/>
                  <a:gd name="T94" fmla="*/ 908 w 2552"/>
                  <a:gd name="T95" fmla="*/ 538 h 1786"/>
                  <a:gd name="T96" fmla="*/ 766 w 2552"/>
                  <a:gd name="T97" fmla="*/ 510 h 1786"/>
                  <a:gd name="T98" fmla="*/ 511 w 2552"/>
                  <a:gd name="T99" fmla="*/ 567 h 1786"/>
                  <a:gd name="T100" fmla="*/ 426 w 2552"/>
                  <a:gd name="T101" fmla="*/ 680 h 1786"/>
                  <a:gd name="T102" fmla="*/ 227 w 2552"/>
                  <a:gd name="T103" fmla="*/ 652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552" h="1786">
                    <a:moveTo>
                      <a:pt x="227" y="652"/>
                    </a:moveTo>
                    <a:lnTo>
                      <a:pt x="142" y="737"/>
                    </a:lnTo>
                    <a:lnTo>
                      <a:pt x="29" y="794"/>
                    </a:lnTo>
                    <a:lnTo>
                      <a:pt x="29" y="822"/>
                    </a:lnTo>
                    <a:lnTo>
                      <a:pt x="0" y="879"/>
                    </a:lnTo>
                    <a:lnTo>
                      <a:pt x="29" y="935"/>
                    </a:lnTo>
                    <a:lnTo>
                      <a:pt x="227" y="1020"/>
                    </a:lnTo>
                    <a:lnTo>
                      <a:pt x="341" y="1162"/>
                    </a:lnTo>
                    <a:lnTo>
                      <a:pt x="284" y="1219"/>
                    </a:lnTo>
                    <a:lnTo>
                      <a:pt x="312" y="1275"/>
                    </a:lnTo>
                    <a:lnTo>
                      <a:pt x="426" y="1219"/>
                    </a:lnTo>
                    <a:lnTo>
                      <a:pt x="511" y="1247"/>
                    </a:lnTo>
                    <a:lnTo>
                      <a:pt x="624" y="1389"/>
                    </a:lnTo>
                    <a:lnTo>
                      <a:pt x="766" y="1389"/>
                    </a:lnTo>
                    <a:lnTo>
                      <a:pt x="1021" y="1701"/>
                    </a:lnTo>
                    <a:lnTo>
                      <a:pt x="1163" y="1729"/>
                    </a:lnTo>
                    <a:lnTo>
                      <a:pt x="1191" y="1786"/>
                    </a:lnTo>
                    <a:lnTo>
                      <a:pt x="1248" y="1729"/>
                    </a:lnTo>
                    <a:lnTo>
                      <a:pt x="1333" y="1757"/>
                    </a:lnTo>
                    <a:lnTo>
                      <a:pt x="1304" y="1644"/>
                    </a:lnTo>
                    <a:lnTo>
                      <a:pt x="1276" y="1587"/>
                    </a:lnTo>
                    <a:lnTo>
                      <a:pt x="1304" y="1446"/>
                    </a:lnTo>
                    <a:lnTo>
                      <a:pt x="1361" y="1474"/>
                    </a:lnTo>
                    <a:lnTo>
                      <a:pt x="1418" y="1389"/>
                    </a:lnTo>
                    <a:lnTo>
                      <a:pt x="1418" y="1332"/>
                    </a:lnTo>
                    <a:lnTo>
                      <a:pt x="1531" y="1275"/>
                    </a:lnTo>
                    <a:lnTo>
                      <a:pt x="1673" y="1247"/>
                    </a:lnTo>
                    <a:lnTo>
                      <a:pt x="1701" y="1304"/>
                    </a:lnTo>
                    <a:lnTo>
                      <a:pt x="1871" y="1219"/>
                    </a:lnTo>
                    <a:lnTo>
                      <a:pt x="1957" y="1275"/>
                    </a:lnTo>
                    <a:lnTo>
                      <a:pt x="2098" y="1275"/>
                    </a:lnTo>
                    <a:lnTo>
                      <a:pt x="2212" y="1332"/>
                    </a:lnTo>
                    <a:lnTo>
                      <a:pt x="2240" y="1417"/>
                    </a:lnTo>
                    <a:lnTo>
                      <a:pt x="2268" y="1417"/>
                    </a:lnTo>
                    <a:lnTo>
                      <a:pt x="2353" y="1502"/>
                    </a:lnTo>
                    <a:lnTo>
                      <a:pt x="2438" y="1417"/>
                    </a:lnTo>
                    <a:lnTo>
                      <a:pt x="2410" y="1360"/>
                    </a:lnTo>
                    <a:lnTo>
                      <a:pt x="2467" y="1360"/>
                    </a:lnTo>
                    <a:lnTo>
                      <a:pt x="2524" y="1417"/>
                    </a:lnTo>
                    <a:lnTo>
                      <a:pt x="2552" y="1389"/>
                    </a:lnTo>
                    <a:lnTo>
                      <a:pt x="2524" y="1360"/>
                    </a:lnTo>
                    <a:lnTo>
                      <a:pt x="2552" y="1275"/>
                    </a:lnTo>
                    <a:lnTo>
                      <a:pt x="2552" y="1219"/>
                    </a:lnTo>
                    <a:lnTo>
                      <a:pt x="2524" y="1219"/>
                    </a:lnTo>
                    <a:lnTo>
                      <a:pt x="2495" y="1162"/>
                    </a:lnTo>
                    <a:lnTo>
                      <a:pt x="2410" y="1162"/>
                    </a:lnTo>
                    <a:lnTo>
                      <a:pt x="2410" y="1077"/>
                    </a:lnTo>
                    <a:lnTo>
                      <a:pt x="2382" y="1049"/>
                    </a:lnTo>
                    <a:lnTo>
                      <a:pt x="2438" y="992"/>
                    </a:lnTo>
                    <a:lnTo>
                      <a:pt x="2382" y="964"/>
                    </a:lnTo>
                    <a:lnTo>
                      <a:pt x="2410" y="850"/>
                    </a:lnTo>
                    <a:lnTo>
                      <a:pt x="2353" y="794"/>
                    </a:lnTo>
                    <a:lnTo>
                      <a:pt x="2127" y="1134"/>
                    </a:lnTo>
                    <a:lnTo>
                      <a:pt x="2098" y="1077"/>
                    </a:lnTo>
                    <a:lnTo>
                      <a:pt x="2155" y="1020"/>
                    </a:lnTo>
                    <a:lnTo>
                      <a:pt x="2155" y="935"/>
                    </a:lnTo>
                    <a:lnTo>
                      <a:pt x="2183" y="935"/>
                    </a:lnTo>
                    <a:lnTo>
                      <a:pt x="2155" y="879"/>
                    </a:lnTo>
                    <a:lnTo>
                      <a:pt x="2240" y="822"/>
                    </a:lnTo>
                    <a:lnTo>
                      <a:pt x="2212" y="794"/>
                    </a:lnTo>
                    <a:lnTo>
                      <a:pt x="2268" y="623"/>
                    </a:lnTo>
                    <a:lnTo>
                      <a:pt x="2183" y="623"/>
                    </a:lnTo>
                    <a:lnTo>
                      <a:pt x="2268" y="510"/>
                    </a:lnTo>
                    <a:lnTo>
                      <a:pt x="2212" y="453"/>
                    </a:lnTo>
                    <a:lnTo>
                      <a:pt x="2268" y="425"/>
                    </a:lnTo>
                    <a:lnTo>
                      <a:pt x="2297" y="368"/>
                    </a:lnTo>
                    <a:lnTo>
                      <a:pt x="2268" y="368"/>
                    </a:lnTo>
                    <a:lnTo>
                      <a:pt x="2268" y="283"/>
                    </a:lnTo>
                    <a:lnTo>
                      <a:pt x="2325" y="255"/>
                    </a:lnTo>
                    <a:lnTo>
                      <a:pt x="2240" y="198"/>
                    </a:lnTo>
                    <a:lnTo>
                      <a:pt x="2240" y="85"/>
                    </a:lnTo>
                    <a:lnTo>
                      <a:pt x="2268" y="56"/>
                    </a:lnTo>
                    <a:lnTo>
                      <a:pt x="2240" y="0"/>
                    </a:lnTo>
                    <a:lnTo>
                      <a:pt x="2183" y="56"/>
                    </a:lnTo>
                    <a:lnTo>
                      <a:pt x="2098" y="56"/>
                    </a:lnTo>
                    <a:lnTo>
                      <a:pt x="2098" y="85"/>
                    </a:lnTo>
                    <a:lnTo>
                      <a:pt x="1985" y="85"/>
                    </a:lnTo>
                    <a:lnTo>
                      <a:pt x="1985" y="141"/>
                    </a:lnTo>
                    <a:lnTo>
                      <a:pt x="1900" y="141"/>
                    </a:lnTo>
                    <a:lnTo>
                      <a:pt x="1871" y="170"/>
                    </a:lnTo>
                    <a:lnTo>
                      <a:pt x="1957" y="198"/>
                    </a:lnTo>
                    <a:lnTo>
                      <a:pt x="1957" y="255"/>
                    </a:lnTo>
                    <a:lnTo>
                      <a:pt x="1871" y="368"/>
                    </a:lnTo>
                    <a:lnTo>
                      <a:pt x="1758" y="368"/>
                    </a:lnTo>
                    <a:lnTo>
                      <a:pt x="1758" y="425"/>
                    </a:lnTo>
                    <a:lnTo>
                      <a:pt x="1645" y="453"/>
                    </a:lnTo>
                    <a:lnTo>
                      <a:pt x="1588" y="510"/>
                    </a:lnTo>
                    <a:lnTo>
                      <a:pt x="1503" y="425"/>
                    </a:lnTo>
                    <a:lnTo>
                      <a:pt x="1446" y="453"/>
                    </a:lnTo>
                    <a:lnTo>
                      <a:pt x="1390" y="368"/>
                    </a:lnTo>
                    <a:lnTo>
                      <a:pt x="1333" y="397"/>
                    </a:lnTo>
                    <a:lnTo>
                      <a:pt x="1276" y="368"/>
                    </a:lnTo>
                    <a:lnTo>
                      <a:pt x="1219" y="397"/>
                    </a:lnTo>
                    <a:lnTo>
                      <a:pt x="1106" y="340"/>
                    </a:lnTo>
                    <a:lnTo>
                      <a:pt x="993" y="340"/>
                    </a:lnTo>
                    <a:lnTo>
                      <a:pt x="908" y="538"/>
                    </a:lnTo>
                    <a:lnTo>
                      <a:pt x="823" y="538"/>
                    </a:lnTo>
                    <a:lnTo>
                      <a:pt x="766" y="510"/>
                    </a:lnTo>
                    <a:lnTo>
                      <a:pt x="709" y="567"/>
                    </a:lnTo>
                    <a:lnTo>
                      <a:pt x="511" y="567"/>
                    </a:lnTo>
                    <a:lnTo>
                      <a:pt x="426" y="652"/>
                    </a:lnTo>
                    <a:lnTo>
                      <a:pt x="426" y="680"/>
                    </a:lnTo>
                    <a:lnTo>
                      <a:pt x="284" y="708"/>
                    </a:lnTo>
                    <a:lnTo>
                      <a:pt x="227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3307" y="1962"/>
                <a:ext cx="2070" cy="1701"/>
              </a:xfrm>
              <a:custGeom>
                <a:avLst/>
                <a:gdLst>
                  <a:gd name="T0" fmla="*/ 2013 w 2070"/>
                  <a:gd name="T1" fmla="*/ 1049 h 1701"/>
                  <a:gd name="T2" fmla="*/ 1928 w 2070"/>
                  <a:gd name="T3" fmla="*/ 1078 h 1701"/>
                  <a:gd name="T4" fmla="*/ 1815 w 2070"/>
                  <a:gd name="T5" fmla="*/ 1134 h 1701"/>
                  <a:gd name="T6" fmla="*/ 1701 w 2070"/>
                  <a:gd name="T7" fmla="*/ 1163 h 1701"/>
                  <a:gd name="T8" fmla="*/ 1787 w 2070"/>
                  <a:gd name="T9" fmla="*/ 1248 h 1701"/>
                  <a:gd name="T10" fmla="*/ 1588 w 2070"/>
                  <a:gd name="T11" fmla="*/ 1361 h 1701"/>
                  <a:gd name="T12" fmla="*/ 1588 w 2070"/>
                  <a:gd name="T13" fmla="*/ 1418 h 1701"/>
                  <a:gd name="T14" fmla="*/ 1418 w 2070"/>
                  <a:gd name="T15" fmla="*/ 1503 h 1701"/>
                  <a:gd name="T16" fmla="*/ 1276 w 2070"/>
                  <a:gd name="T17" fmla="*/ 1446 h 1701"/>
                  <a:gd name="T18" fmla="*/ 1163 w 2070"/>
                  <a:gd name="T19" fmla="*/ 1390 h 1701"/>
                  <a:gd name="T20" fmla="*/ 1049 w 2070"/>
                  <a:gd name="T21" fmla="*/ 1390 h 1701"/>
                  <a:gd name="T22" fmla="*/ 823 w 2070"/>
                  <a:gd name="T23" fmla="*/ 1333 h 1701"/>
                  <a:gd name="T24" fmla="*/ 653 w 2070"/>
                  <a:gd name="T25" fmla="*/ 1531 h 1701"/>
                  <a:gd name="T26" fmla="*/ 539 w 2070"/>
                  <a:gd name="T27" fmla="*/ 1560 h 1701"/>
                  <a:gd name="T28" fmla="*/ 256 w 2070"/>
                  <a:gd name="T29" fmla="*/ 1645 h 1701"/>
                  <a:gd name="T30" fmla="*/ 114 w 2070"/>
                  <a:gd name="T31" fmla="*/ 1701 h 1701"/>
                  <a:gd name="T32" fmla="*/ 57 w 2070"/>
                  <a:gd name="T33" fmla="*/ 1560 h 1701"/>
                  <a:gd name="T34" fmla="*/ 29 w 2070"/>
                  <a:gd name="T35" fmla="*/ 1418 h 1701"/>
                  <a:gd name="T36" fmla="*/ 86 w 2070"/>
                  <a:gd name="T37" fmla="*/ 1333 h 1701"/>
                  <a:gd name="T38" fmla="*/ 227 w 2070"/>
                  <a:gd name="T39" fmla="*/ 1276 h 1701"/>
                  <a:gd name="T40" fmla="*/ 397 w 2070"/>
                  <a:gd name="T41" fmla="*/ 1078 h 1701"/>
                  <a:gd name="T42" fmla="*/ 482 w 2070"/>
                  <a:gd name="T43" fmla="*/ 1078 h 1701"/>
                  <a:gd name="T44" fmla="*/ 397 w 2070"/>
                  <a:gd name="T45" fmla="*/ 879 h 1701"/>
                  <a:gd name="T46" fmla="*/ 341 w 2070"/>
                  <a:gd name="T47" fmla="*/ 738 h 1701"/>
                  <a:gd name="T48" fmla="*/ 341 w 2070"/>
                  <a:gd name="T49" fmla="*/ 653 h 1701"/>
                  <a:gd name="T50" fmla="*/ 454 w 2070"/>
                  <a:gd name="T51" fmla="*/ 624 h 1701"/>
                  <a:gd name="T52" fmla="*/ 596 w 2070"/>
                  <a:gd name="T53" fmla="*/ 624 h 1701"/>
                  <a:gd name="T54" fmla="*/ 709 w 2070"/>
                  <a:gd name="T55" fmla="*/ 426 h 1701"/>
                  <a:gd name="T56" fmla="*/ 482 w 2070"/>
                  <a:gd name="T57" fmla="*/ 86 h 1701"/>
                  <a:gd name="T58" fmla="*/ 653 w 2070"/>
                  <a:gd name="T59" fmla="*/ 0 h 1701"/>
                  <a:gd name="T60" fmla="*/ 766 w 2070"/>
                  <a:gd name="T61" fmla="*/ 114 h 1701"/>
                  <a:gd name="T62" fmla="*/ 936 w 2070"/>
                  <a:gd name="T63" fmla="*/ 199 h 1701"/>
                  <a:gd name="T64" fmla="*/ 1106 w 2070"/>
                  <a:gd name="T65" fmla="*/ 199 h 1701"/>
                  <a:gd name="T66" fmla="*/ 1191 w 2070"/>
                  <a:gd name="T67" fmla="*/ 171 h 1701"/>
                  <a:gd name="T68" fmla="*/ 1305 w 2070"/>
                  <a:gd name="T69" fmla="*/ 142 h 1701"/>
                  <a:gd name="T70" fmla="*/ 1503 w 2070"/>
                  <a:gd name="T71" fmla="*/ 171 h 1701"/>
                  <a:gd name="T72" fmla="*/ 1418 w 2070"/>
                  <a:gd name="T73" fmla="*/ 227 h 1701"/>
                  <a:gd name="T74" fmla="*/ 1446 w 2070"/>
                  <a:gd name="T75" fmla="*/ 341 h 1701"/>
                  <a:gd name="T76" fmla="*/ 1390 w 2070"/>
                  <a:gd name="T77" fmla="*/ 539 h 1701"/>
                  <a:gd name="T78" fmla="*/ 1361 w 2070"/>
                  <a:gd name="T79" fmla="*/ 709 h 1701"/>
                  <a:gd name="T80" fmla="*/ 1531 w 2070"/>
                  <a:gd name="T81" fmla="*/ 738 h 1701"/>
                  <a:gd name="T82" fmla="*/ 1701 w 2070"/>
                  <a:gd name="T83" fmla="*/ 851 h 1701"/>
                  <a:gd name="T84" fmla="*/ 1758 w 2070"/>
                  <a:gd name="T85" fmla="*/ 879 h 1701"/>
                  <a:gd name="T86" fmla="*/ 1985 w 2070"/>
                  <a:gd name="T87" fmla="*/ 738 h 1701"/>
                  <a:gd name="T88" fmla="*/ 2070 w 2070"/>
                  <a:gd name="T89" fmla="*/ 851 h 1701"/>
                  <a:gd name="T90" fmla="*/ 2070 w 2070"/>
                  <a:gd name="T91" fmla="*/ 993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70" h="1701">
                    <a:moveTo>
                      <a:pt x="2070" y="993"/>
                    </a:moveTo>
                    <a:lnTo>
                      <a:pt x="2013" y="1049"/>
                    </a:lnTo>
                    <a:lnTo>
                      <a:pt x="1928" y="1049"/>
                    </a:lnTo>
                    <a:lnTo>
                      <a:pt x="1928" y="1078"/>
                    </a:lnTo>
                    <a:lnTo>
                      <a:pt x="1815" y="1078"/>
                    </a:lnTo>
                    <a:lnTo>
                      <a:pt x="1815" y="1134"/>
                    </a:lnTo>
                    <a:lnTo>
                      <a:pt x="1730" y="1134"/>
                    </a:lnTo>
                    <a:lnTo>
                      <a:pt x="1701" y="1163"/>
                    </a:lnTo>
                    <a:lnTo>
                      <a:pt x="1787" y="1191"/>
                    </a:lnTo>
                    <a:lnTo>
                      <a:pt x="1787" y="1248"/>
                    </a:lnTo>
                    <a:lnTo>
                      <a:pt x="1701" y="1361"/>
                    </a:lnTo>
                    <a:lnTo>
                      <a:pt x="1588" y="1361"/>
                    </a:lnTo>
                    <a:lnTo>
                      <a:pt x="1588" y="1390"/>
                    </a:lnTo>
                    <a:lnTo>
                      <a:pt x="1588" y="1418"/>
                    </a:lnTo>
                    <a:lnTo>
                      <a:pt x="1475" y="1446"/>
                    </a:lnTo>
                    <a:lnTo>
                      <a:pt x="1418" y="1503"/>
                    </a:lnTo>
                    <a:lnTo>
                      <a:pt x="1333" y="1418"/>
                    </a:lnTo>
                    <a:lnTo>
                      <a:pt x="1276" y="1446"/>
                    </a:lnTo>
                    <a:lnTo>
                      <a:pt x="1220" y="1361"/>
                    </a:lnTo>
                    <a:lnTo>
                      <a:pt x="1163" y="1390"/>
                    </a:lnTo>
                    <a:lnTo>
                      <a:pt x="1106" y="1361"/>
                    </a:lnTo>
                    <a:lnTo>
                      <a:pt x="1049" y="1390"/>
                    </a:lnTo>
                    <a:lnTo>
                      <a:pt x="936" y="1333"/>
                    </a:lnTo>
                    <a:lnTo>
                      <a:pt x="823" y="1333"/>
                    </a:lnTo>
                    <a:lnTo>
                      <a:pt x="738" y="1531"/>
                    </a:lnTo>
                    <a:lnTo>
                      <a:pt x="653" y="1531"/>
                    </a:lnTo>
                    <a:lnTo>
                      <a:pt x="596" y="1503"/>
                    </a:lnTo>
                    <a:lnTo>
                      <a:pt x="539" y="1560"/>
                    </a:lnTo>
                    <a:lnTo>
                      <a:pt x="341" y="1560"/>
                    </a:lnTo>
                    <a:lnTo>
                      <a:pt x="256" y="1645"/>
                    </a:lnTo>
                    <a:lnTo>
                      <a:pt x="256" y="1673"/>
                    </a:lnTo>
                    <a:lnTo>
                      <a:pt x="114" y="1701"/>
                    </a:lnTo>
                    <a:lnTo>
                      <a:pt x="57" y="1645"/>
                    </a:lnTo>
                    <a:lnTo>
                      <a:pt x="57" y="1560"/>
                    </a:lnTo>
                    <a:lnTo>
                      <a:pt x="0" y="1503"/>
                    </a:lnTo>
                    <a:lnTo>
                      <a:pt x="29" y="1418"/>
                    </a:lnTo>
                    <a:lnTo>
                      <a:pt x="0" y="1390"/>
                    </a:lnTo>
                    <a:lnTo>
                      <a:pt x="86" y="1333"/>
                    </a:lnTo>
                    <a:lnTo>
                      <a:pt x="114" y="1333"/>
                    </a:lnTo>
                    <a:lnTo>
                      <a:pt x="227" y="1276"/>
                    </a:lnTo>
                    <a:lnTo>
                      <a:pt x="284" y="1305"/>
                    </a:lnTo>
                    <a:lnTo>
                      <a:pt x="397" y="1078"/>
                    </a:lnTo>
                    <a:lnTo>
                      <a:pt x="454" y="1106"/>
                    </a:lnTo>
                    <a:lnTo>
                      <a:pt x="482" y="1078"/>
                    </a:lnTo>
                    <a:lnTo>
                      <a:pt x="454" y="964"/>
                    </a:lnTo>
                    <a:lnTo>
                      <a:pt x="397" y="879"/>
                    </a:lnTo>
                    <a:lnTo>
                      <a:pt x="397" y="766"/>
                    </a:lnTo>
                    <a:lnTo>
                      <a:pt x="341" y="738"/>
                    </a:lnTo>
                    <a:lnTo>
                      <a:pt x="312" y="681"/>
                    </a:lnTo>
                    <a:lnTo>
                      <a:pt x="341" y="653"/>
                    </a:lnTo>
                    <a:lnTo>
                      <a:pt x="397" y="653"/>
                    </a:lnTo>
                    <a:lnTo>
                      <a:pt x="454" y="624"/>
                    </a:lnTo>
                    <a:lnTo>
                      <a:pt x="539" y="653"/>
                    </a:lnTo>
                    <a:lnTo>
                      <a:pt x="596" y="624"/>
                    </a:lnTo>
                    <a:lnTo>
                      <a:pt x="596" y="539"/>
                    </a:lnTo>
                    <a:lnTo>
                      <a:pt x="709" y="426"/>
                    </a:lnTo>
                    <a:lnTo>
                      <a:pt x="539" y="114"/>
                    </a:lnTo>
                    <a:lnTo>
                      <a:pt x="482" y="86"/>
                    </a:lnTo>
                    <a:lnTo>
                      <a:pt x="482" y="0"/>
                    </a:lnTo>
                    <a:lnTo>
                      <a:pt x="653" y="0"/>
                    </a:lnTo>
                    <a:lnTo>
                      <a:pt x="709" y="114"/>
                    </a:lnTo>
                    <a:lnTo>
                      <a:pt x="766" y="114"/>
                    </a:lnTo>
                    <a:lnTo>
                      <a:pt x="879" y="142"/>
                    </a:lnTo>
                    <a:lnTo>
                      <a:pt x="936" y="199"/>
                    </a:lnTo>
                    <a:lnTo>
                      <a:pt x="1049" y="114"/>
                    </a:lnTo>
                    <a:lnTo>
                      <a:pt x="1106" y="199"/>
                    </a:lnTo>
                    <a:lnTo>
                      <a:pt x="1134" y="171"/>
                    </a:lnTo>
                    <a:lnTo>
                      <a:pt x="1191" y="171"/>
                    </a:lnTo>
                    <a:lnTo>
                      <a:pt x="1276" y="57"/>
                    </a:lnTo>
                    <a:lnTo>
                      <a:pt x="1305" y="142"/>
                    </a:lnTo>
                    <a:lnTo>
                      <a:pt x="1446" y="86"/>
                    </a:lnTo>
                    <a:lnTo>
                      <a:pt x="1503" y="171"/>
                    </a:lnTo>
                    <a:lnTo>
                      <a:pt x="1446" y="171"/>
                    </a:lnTo>
                    <a:lnTo>
                      <a:pt x="1418" y="227"/>
                    </a:lnTo>
                    <a:lnTo>
                      <a:pt x="1446" y="256"/>
                    </a:lnTo>
                    <a:lnTo>
                      <a:pt x="1446" y="341"/>
                    </a:lnTo>
                    <a:lnTo>
                      <a:pt x="1390" y="426"/>
                    </a:lnTo>
                    <a:lnTo>
                      <a:pt x="1390" y="539"/>
                    </a:lnTo>
                    <a:lnTo>
                      <a:pt x="1305" y="681"/>
                    </a:lnTo>
                    <a:lnTo>
                      <a:pt x="1361" y="709"/>
                    </a:lnTo>
                    <a:lnTo>
                      <a:pt x="1531" y="681"/>
                    </a:lnTo>
                    <a:lnTo>
                      <a:pt x="1531" y="738"/>
                    </a:lnTo>
                    <a:lnTo>
                      <a:pt x="1588" y="794"/>
                    </a:lnTo>
                    <a:lnTo>
                      <a:pt x="1701" y="851"/>
                    </a:lnTo>
                    <a:lnTo>
                      <a:pt x="1730" y="823"/>
                    </a:lnTo>
                    <a:lnTo>
                      <a:pt x="1758" y="879"/>
                    </a:lnTo>
                    <a:lnTo>
                      <a:pt x="1872" y="823"/>
                    </a:lnTo>
                    <a:lnTo>
                      <a:pt x="1985" y="738"/>
                    </a:lnTo>
                    <a:lnTo>
                      <a:pt x="2042" y="738"/>
                    </a:lnTo>
                    <a:lnTo>
                      <a:pt x="2070" y="851"/>
                    </a:lnTo>
                    <a:lnTo>
                      <a:pt x="2042" y="908"/>
                    </a:lnTo>
                    <a:lnTo>
                      <a:pt x="2070" y="9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4612" y="2218"/>
                <a:ext cx="708" cy="623"/>
              </a:xfrm>
              <a:custGeom>
                <a:avLst/>
                <a:gdLst>
                  <a:gd name="T0" fmla="*/ 680 w 708"/>
                  <a:gd name="T1" fmla="*/ 482 h 623"/>
                  <a:gd name="T2" fmla="*/ 567 w 708"/>
                  <a:gd name="T3" fmla="*/ 567 h 623"/>
                  <a:gd name="T4" fmla="*/ 453 w 708"/>
                  <a:gd name="T5" fmla="*/ 623 h 623"/>
                  <a:gd name="T6" fmla="*/ 425 w 708"/>
                  <a:gd name="T7" fmla="*/ 567 h 623"/>
                  <a:gd name="T8" fmla="*/ 396 w 708"/>
                  <a:gd name="T9" fmla="*/ 595 h 623"/>
                  <a:gd name="T10" fmla="*/ 283 w 708"/>
                  <a:gd name="T11" fmla="*/ 538 h 623"/>
                  <a:gd name="T12" fmla="*/ 226 w 708"/>
                  <a:gd name="T13" fmla="*/ 482 h 623"/>
                  <a:gd name="T14" fmla="*/ 226 w 708"/>
                  <a:gd name="T15" fmla="*/ 425 h 623"/>
                  <a:gd name="T16" fmla="*/ 56 w 708"/>
                  <a:gd name="T17" fmla="*/ 453 h 623"/>
                  <a:gd name="T18" fmla="*/ 0 w 708"/>
                  <a:gd name="T19" fmla="*/ 425 h 623"/>
                  <a:gd name="T20" fmla="*/ 85 w 708"/>
                  <a:gd name="T21" fmla="*/ 283 h 623"/>
                  <a:gd name="T22" fmla="*/ 85 w 708"/>
                  <a:gd name="T23" fmla="*/ 170 h 623"/>
                  <a:gd name="T24" fmla="*/ 141 w 708"/>
                  <a:gd name="T25" fmla="*/ 85 h 623"/>
                  <a:gd name="T26" fmla="*/ 198 w 708"/>
                  <a:gd name="T27" fmla="*/ 113 h 623"/>
                  <a:gd name="T28" fmla="*/ 255 w 708"/>
                  <a:gd name="T29" fmla="*/ 85 h 623"/>
                  <a:gd name="T30" fmla="*/ 368 w 708"/>
                  <a:gd name="T31" fmla="*/ 85 h 623"/>
                  <a:gd name="T32" fmla="*/ 396 w 708"/>
                  <a:gd name="T33" fmla="*/ 141 h 623"/>
                  <a:gd name="T34" fmla="*/ 453 w 708"/>
                  <a:gd name="T35" fmla="*/ 113 h 623"/>
                  <a:gd name="T36" fmla="*/ 510 w 708"/>
                  <a:gd name="T37" fmla="*/ 56 h 623"/>
                  <a:gd name="T38" fmla="*/ 567 w 708"/>
                  <a:gd name="T39" fmla="*/ 85 h 623"/>
                  <a:gd name="T40" fmla="*/ 595 w 708"/>
                  <a:gd name="T41" fmla="*/ 28 h 623"/>
                  <a:gd name="T42" fmla="*/ 652 w 708"/>
                  <a:gd name="T43" fmla="*/ 0 h 623"/>
                  <a:gd name="T44" fmla="*/ 652 w 708"/>
                  <a:gd name="T45" fmla="*/ 141 h 623"/>
                  <a:gd name="T46" fmla="*/ 708 w 708"/>
                  <a:gd name="T47" fmla="*/ 198 h 623"/>
                  <a:gd name="T48" fmla="*/ 708 w 708"/>
                  <a:gd name="T49" fmla="*/ 226 h 623"/>
                  <a:gd name="T50" fmla="*/ 623 w 708"/>
                  <a:gd name="T51" fmla="*/ 226 h 623"/>
                  <a:gd name="T52" fmla="*/ 595 w 708"/>
                  <a:gd name="T53" fmla="*/ 368 h 623"/>
                  <a:gd name="T54" fmla="*/ 652 w 708"/>
                  <a:gd name="T55" fmla="*/ 368 h 623"/>
                  <a:gd name="T56" fmla="*/ 680 w 708"/>
                  <a:gd name="T57" fmla="*/ 48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08" h="623">
                    <a:moveTo>
                      <a:pt x="680" y="482"/>
                    </a:moveTo>
                    <a:lnTo>
                      <a:pt x="567" y="567"/>
                    </a:lnTo>
                    <a:lnTo>
                      <a:pt x="453" y="623"/>
                    </a:lnTo>
                    <a:lnTo>
                      <a:pt x="425" y="567"/>
                    </a:lnTo>
                    <a:lnTo>
                      <a:pt x="396" y="595"/>
                    </a:lnTo>
                    <a:lnTo>
                      <a:pt x="283" y="538"/>
                    </a:lnTo>
                    <a:lnTo>
                      <a:pt x="226" y="482"/>
                    </a:lnTo>
                    <a:lnTo>
                      <a:pt x="226" y="425"/>
                    </a:lnTo>
                    <a:lnTo>
                      <a:pt x="56" y="453"/>
                    </a:lnTo>
                    <a:lnTo>
                      <a:pt x="0" y="425"/>
                    </a:lnTo>
                    <a:lnTo>
                      <a:pt x="85" y="283"/>
                    </a:lnTo>
                    <a:lnTo>
                      <a:pt x="85" y="170"/>
                    </a:lnTo>
                    <a:lnTo>
                      <a:pt x="141" y="85"/>
                    </a:lnTo>
                    <a:lnTo>
                      <a:pt x="198" y="113"/>
                    </a:lnTo>
                    <a:lnTo>
                      <a:pt x="255" y="85"/>
                    </a:lnTo>
                    <a:lnTo>
                      <a:pt x="368" y="85"/>
                    </a:lnTo>
                    <a:lnTo>
                      <a:pt x="396" y="141"/>
                    </a:lnTo>
                    <a:lnTo>
                      <a:pt x="453" y="113"/>
                    </a:lnTo>
                    <a:lnTo>
                      <a:pt x="510" y="56"/>
                    </a:lnTo>
                    <a:lnTo>
                      <a:pt x="567" y="85"/>
                    </a:lnTo>
                    <a:lnTo>
                      <a:pt x="595" y="28"/>
                    </a:lnTo>
                    <a:lnTo>
                      <a:pt x="652" y="0"/>
                    </a:lnTo>
                    <a:lnTo>
                      <a:pt x="652" y="141"/>
                    </a:lnTo>
                    <a:lnTo>
                      <a:pt x="708" y="198"/>
                    </a:lnTo>
                    <a:lnTo>
                      <a:pt x="708" y="226"/>
                    </a:lnTo>
                    <a:lnTo>
                      <a:pt x="623" y="226"/>
                    </a:lnTo>
                    <a:lnTo>
                      <a:pt x="595" y="368"/>
                    </a:lnTo>
                    <a:lnTo>
                      <a:pt x="652" y="368"/>
                    </a:lnTo>
                    <a:lnTo>
                      <a:pt x="680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4725" y="1934"/>
                <a:ext cx="539" cy="425"/>
              </a:xfrm>
              <a:custGeom>
                <a:avLst/>
                <a:gdLst>
                  <a:gd name="T0" fmla="*/ 198 w 539"/>
                  <a:gd name="T1" fmla="*/ 0 h 425"/>
                  <a:gd name="T2" fmla="*/ 142 w 539"/>
                  <a:gd name="T3" fmla="*/ 57 h 425"/>
                  <a:gd name="T4" fmla="*/ 142 w 539"/>
                  <a:gd name="T5" fmla="*/ 114 h 425"/>
                  <a:gd name="T6" fmla="*/ 85 w 539"/>
                  <a:gd name="T7" fmla="*/ 199 h 425"/>
                  <a:gd name="T8" fmla="*/ 28 w 539"/>
                  <a:gd name="T9" fmla="*/ 199 h 425"/>
                  <a:gd name="T10" fmla="*/ 0 w 539"/>
                  <a:gd name="T11" fmla="*/ 255 h 425"/>
                  <a:gd name="T12" fmla="*/ 28 w 539"/>
                  <a:gd name="T13" fmla="*/ 284 h 425"/>
                  <a:gd name="T14" fmla="*/ 28 w 539"/>
                  <a:gd name="T15" fmla="*/ 369 h 425"/>
                  <a:gd name="T16" fmla="*/ 85 w 539"/>
                  <a:gd name="T17" fmla="*/ 397 h 425"/>
                  <a:gd name="T18" fmla="*/ 142 w 539"/>
                  <a:gd name="T19" fmla="*/ 369 h 425"/>
                  <a:gd name="T20" fmla="*/ 255 w 539"/>
                  <a:gd name="T21" fmla="*/ 369 h 425"/>
                  <a:gd name="T22" fmla="*/ 283 w 539"/>
                  <a:gd name="T23" fmla="*/ 425 h 425"/>
                  <a:gd name="T24" fmla="*/ 340 w 539"/>
                  <a:gd name="T25" fmla="*/ 397 h 425"/>
                  <a:gd name="T26" fmla="*/ 397 w 539"/>
                  <a:gd name="T27" fmla="*/ 340 h 425"/>
                  <a:gd name="T28" fmla="*/ 454 w 539"/>
                  <a:gd name="T29" fmla="*/ 369 h 425"/>
                  <a:gd name="T30" fmla="*/ 482 w 539"/>
                  <a:gd name="T31" fmla="*/ 312 h 425"/>
                  <a:gd name="T32" fmla="*/ 539 w 539"/>
                  <a:gd name="T33" fmla="*/ 284 h 425"/>
                  <a:gd name="T34" fmla="*/ 510 w 539"/>
                  <a:gd name="T35" fmla="*/ 227 h 425"/>
                  <a:gd name="T36" fmla="*/ 397 w 539"/>
                  <a:gd name="T37" fmla="*/ 199 h 425"/>
                  <a:gd name="T38" fmla="*/ 312 w 539"/>
                  <a:gd name="T39" fmla="*/ 57 h 425"/>
                  <a:gd name="T40" fmla="*/ 198 w 539"/>
                  <a:gd name="T41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425">
                    <a:moveTo>
                      <a:pt x="198" y="0"/>
                    </a:moveTo>
                    <a:lnTo>
                      <a:pt x="142" y="57"/>
                    </a:lnTo>
                    <a:lnTo>
                      <a:pt x="142" y="114"/>
                    </a:lnTo>
                    <a:lnTo>
                      <a:pt x="85" y="199"/>
                    </a:lnTo>
                    <a:lnTo>
                      <a:pt x="28" y="199"/>
                    </a:lnTo>
                    <a:lnTo>
                      <a:pt x="0" y="255"/>
                    </a:lnTo>
                    <a:lnTo>
                      <a:pt x="28" y="284"/>
                    </a:lnTo>
                    <a:lnTo>
                      <a:pt x="28" y="369"/>
                    </a:lnTo>
                    <a:lnTo>
                      <a:pt x="85" y="397"/>
                    </a:lnTo>
                    <a:lnTo>
                      <a:pt x="142" y="369"/>
                    </a:lnTo>
                    <a:lnTo>
                      <a:pt x="255" y="369"/>
                    </a:lnTo>
                    <a:lnTo>
                      <a:pt x="283" y="425"/>
                    </a:lnTo>
                    <a:lnTo>
                      <a:pt x="340" y="397"/>
                    </a:lnTo>
                    <a:lnTo>
                      <a:pt x="397" y="340"/>
                    </a:lnTo>
                    <a:lnTo>
                      <a:pt x="454" y="369"/>
                    </a:lnTo>
                    <a:lnTo>
                      <a:pt x="482" y="312"/>
                    </a:lnTo>
                    <a:lnTo>
                      <a:pt x="539" y="284"/>
                    </a:lnTo>
                    <a:lnTo>
                      <a:pt x="510" y="227"/>
                    </a:lnTo>
                    <a:lnTo>
                      <a:pt x="397" y="199"/>
                    </a:lnTo>
                    <a:lnTo>
                      <a:pt x="312" y="57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4527" y="1566"/>
                <a:ext cx="396" cy="567"/>
              </a:xfrm>
              <a:custGeom>
                <a:avLst/>
                <a:gdLst>
                  <a:gd name="T0" fmla="*/ 56 w 396"/>
                  <a:gd name="T1" fmla="*/ 453 h 567"/>
                  <a:gd name="T2" fmla="*/ 85 w 396"/>
                  <a:gd name="T3" fmla="*/ 538 h 567"/>
                  <a:gd name="T4" fmla="*/ 226 w 396"/>
                  <a:gd name="T5" fmla="*/ 482 h 567"/>
                  <a:gd name="T6" fmla="*/ 283 w 396"/>
                  <a:gd name="T7" fmla="*/ 567 h 567"/>
                  <a:gd name="T8" fmla="*/ 340 w 396"/>
                  <a:gd name="T9" fmla="*/ 482 h 567"/>
                  <a:gd name="T10" fmla="*/ 340 w 396"/>
                  <a:gd name="T11" fmla="*/ 425 h 567"/>
                  <a:gd name="T12" fmla="*/ 396 w 396"/>
                  <a:gd name="T13" fmla="*/ 368 h 567"/>
                  <a:gd name="T14" fmla="*/ 340 w 396"/>
                  <a:gd name="T15" fmla="*/ 255 h 567"/>
                  <a:gd name="T16" fmla="*/ 311 w 396"/>
                  <a:gd name="T17" fmla="*/ 141 h 567"/>
                  <a:gd name="T18" fmla="*/ 311 w 396"/>
                  <a:gd name="T19" fmla="*/ 85 h 567"/>
                  <a:gd name="T20" fmla="*/ 368 w 396"/>
                  <a:gd name="T21" fmla="*/ 0 h 567"/>
                  <a:gd name="T22" fmla="*/ 283 w 396"/>
                  <a:gd name="T23" fmla="*/ 0 h 567"/>
                  <a:gd name="T24" fmla="*/ 255 w 396"/>
                  <a:gd name="T25" fmla="*/ 113 h 567"/>
                  <a:gd name="T26" fmla="*/ 170 w 396"/>
                  <a:gd name="T27" fmla="*/ 56 h 567"/>
                  <a:gd name="T28" fmla="*/ 141 w 396"/>
                  <a:gd name="T29" fmla="*/ 141 h 567"/>
                  <a:gd name="T30" fmla="*/ 113 w 396"/>
                  <a:gd name="T31" fmla="*/ 85 h 567"/>
                  <a:gd name="T32" fmla="*/ 28 w 396"/>
                  <a:gd name="T33" fmla="*/ 170 h 567"/>
                  <a:gd name="T34" fmla="*/ 0 w 396"/>
                  <a:gd name="T35" fmla="*/ 255 h 567"/>
                  <a:gd name="T36" fmla="*/ 0 w 396"/>
                  <a:gd name="T37" fmla="*/ 368 h 567"/>
                  <a:gd name="T38" fmla="*/ 56 w 396"/>
                  <a:gd name="T39" fmla="*/ 425 h 567"/>
                  <a:gd name="T40" fmla="*/ 56 w 396"/>
                  <a:gd name="T41" fmla="*/ 45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6" h="567">
                    <a:moveTo>
                      <a:pt x="56" y="453"/>
                    </a:moveTo>
                    <a:lnTo>
                      <a:pt x="85" y="538"/>
                    </a:lnTo>
                    <a:lnTo>
                      <a:pt x="226" y="482"/>
                    </a:lnTo>
                    <a:lnTo>
                      <a:pt x="283" y="567"/>
                    </a:lnTo>
                    <a:lnTo>
                      <a:pt x="340" y="482"/>
                    </a:lnTo>
                    <a:lnTo>
                      <a:pt x="340" y="425"/>
                    </a:lnTo>
                    <a:lnTo>
                      <a:pt x="396" y="368"/>
                    </a:lnTo>
                    <a:lnTo>
                      <a:pt x="340" y="255"/>
                    </a:lnTo>
                    <a:lnTo>
                      <a:pt x="311" y="141"/>
                    </a:lnTo>
                    <a:lnTo>
                      <a:pt x="311" y="85"/>
                    </a:lnTo>
                    <a:lnTo>
                      <a:pt x="368" y="0"/>
                    </a:lnTo>
                    <a:lnTo>
                      <a:pt x="283" y="0"/>
                    </a:lnTo>
                    <a:lnTo>
                      <a:pt x="255" y="113"/>
                    </a:lnTo>
                    <a:lnTo>
                      <a:pt x="170" y="56"/>
                    </a:lnTo>
                    <a:lnTo>
                      <a:pt x="141" y="141"/>
                    </a:lnTo>
                    <a:lnTo>
                      <a:pt x="113" y="85"/>
                    </a:lnTo>
                    <a:lnTo>
                      <a:pt x="28" y="170"/>
                    </a:lnTo>
                    <a:lnTo>
                      <a:pt x="0" y="255"/>
                    </a:lnTo>
                    <a:lnTo>
                      <a:pt x="0" y="368"/>
                    </a:lnTo>
                    <a:lnTo>
                      <a:pt x="56" y="425"/>
                    </a:lnTo>
                    <a:lnTo>
                      <a:pt x="56" y="4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3534" y="828"/>
                <a:ext cx="1474" cy="1333"/>
              </a:xfrm>
              <a:custGeom>
                <a:avLst/>
                <a:gdLst>
                  <a:gd name="T0" fmla="*/ 255 w 1474"/>
                  <a:gd name="T1" fmla="*/ 1134 h 1333"/>
                  <a:gd name="T2" fmla="*/ 426 w 1474"/>
                  <a:gd name="T3" fmla="*/ 1134 h 1333"/>
                  <a:gd name="T4" fmla="*/ 482 w 1474"/>
                  <a:gd name="T5" fmla="*/ 1248 h 1333"/>
                  <a:gd name="T6" fmla="*/ 539 w 1474"/>
                  <a:gd name="T7" fmla="*/ 1248 h 1333"/>
                  <a:gd name="T8" fmla="*/ 652 w 1474"/>
                  <a:gd name="T9" fmla="*/ 1276 h 1333"/>
                  <a:gd name="T10" fmla="*/ 709 w 1474"/>
                  <a:gd name="T11" fmla="*/ 1333 h 1333"/>
                  <a:gd name="T12" fmla="*/ 822 w 1474"/>
                  <a:gd name="T13" fmla="*/ 1248 h 1333"/>
                  <a:gd name="T14" fmla="*/ 879 w 1474"/>
                  <a:gd name="T15" fmla="*/ 1333 h 1333"/>
                  <a:gd name="T16" fmla="*/ 907 w 1474"/>
                  <a:gd name="T17" fmla="*/ 1305 h 1333"/>
                  <a:gd name="T18" fmla="*/ 964 w 1474"/>
                  <a:gd name="T19" fmla="*/ 1305 h 1333"/>
                  <a:gd name="T20" fmla="*/ 1049 w 1474"/>
                  <a:gd name="T21" fmla="*/ 1191 h 1333"/>
                  <a:gd name="T22" fmla="*/ 1049 w 1474"/>
                  <a:gd name="T23" fmla="*/ 1163 h 1333"/>
                  <a:gd name="T24" fmla="*/ 993 w 1474"/>
                  <a:gd name="T25" fmla="*/ 1106 h 1333"/>
                  <a:gd name="T26" fmla="*/ 993 w 1474"/>
                  <a:gd name="T27" fmla="*/ 993 h 1333"/>
                  <a:gd name="T28" fmla="*/ 1021 w 1474"/>
                  <a:gd name="T29" fmla="*/ 908 h 1333"/>
                  <a:gd name="T30" fmla="*/ 1106 w 1474"/>
                  <a:gd name="T31" fmla="*/ 823 h 1333"/>
                  <a:gd name="T32" fmla="*/ 1134 w 1474"/>
                  <a:gd name="T33" fmla="*/ 879 h 1333"/>
                  <a:gd name="T34" fmla="*/ 1163 w 1474"/>
                  <a:gd name="T35" fmla="*/ 794 h 1333"/>
                  <a:gd name="T36" fmla="*/ 1248 w 1474"/>
                  <a:gd name="T37" fmla="*/ 851 h 1333"/>
                  <a:gd name="T38" fmla="*/ 1276 w 1474"/>
                  <a:gd name="T39" fmla="*/ 738 h 1333"/>
                  <a:gd name="T40" fmla="*/ 1361 w 1474"/>
                  <a:gd name="T41" fmla="*/ 738 h 1333"/>
                  <a:gd name="T42" fmla="*/ 1389 w 1474"/>
                  <a:gd name="T43" fmla="*/ 766 h 1333"/>
                  <a:gd name="T44" fmla="*/ 1446 w 1474"/>
                  <a:gd name="T45" fmla="*/ 766 h 1333"/>
                  <a:gd name="T46" fmla="*/ 1474 w 1474"/>
                  <a:gd name="T47" fmla="*/ 709 h 1333"/>
                  <a:gd name="T48" fmla="*/ 1418 w 1474"/>
                  <a:gd name="T49" fmla="*/ 596 h 1333"/>
                  <a:gd name="T50" fmla="*/ 1333 w 1474"/>
                  <a:gd name="T51" fmla="*/ 539 h 1333"/>
                  <a:gd name="T52" fmla="*/ 1219 w 1474"/>
                  <a:gd name="T53" fmla="*/ 511 h 1333"/>
                  <a:gd name="T54" fmla="*/ 1248 w 1474"/>
                  <a:gd name="T55" fmla="*/ 454 h 1333"/>
                  <a:gd name="T56" fmla="*/ 1191 w 1474"/>
                  <a:gd name="T57" fmla="*/ 426 h 1333"/>
                  <a:gd name="T58" fmla="*/ 1248 w 1474"/>
                  <a:gd name="T59" fmla="*/ 341 h 1333"/>
                  <a:gd name="T60" fmla="*/ 1333 w 1474"/>
                  <a:gd name="T61" fmla="*/ 341 h 1333"/>
                  <a:gd name="T62" fmla="*/ 1219 w 1474"/>
                  <a:gd name="T63" fmla="*/ 0 h 1333"/>
                  <a:gd name="T64" fmla="*/ 1106 w 1474"/>
                  <a:gd name="T65" fmla="*/ 114 h 1333"/>
                  <a:gd name="T66" fmla="*/ 993 w 1474"/>
                  <a:gd name="T67" fmla="*/ 114 h 1333"/>
                  <a:gd name="T68" fmla="*/ 936 w 1474"/>
                  <a:gd name="T69" fmla="*/ 227 h 1333"/>
                  <a:gd name="T70" fmla="*/ 766 w 1474"/>
                  <a:gd name="T71" fmla="*/ 256 h 1333"/>
                  <a:gd name="T72" fmla="*/ 794 w 1474"/>
                  <a:gd name="T73" fmla="*/ 369 h 1333"/>
                  <a:gd name="T74" fmla="*/ 681 w 1474"/>
                  <a:gd name="T75" fmla="*/ 397 h 1333"/>
                  <a:gd name="T76" fmla="*/ 454 w 1474"/>
                  <a:gd name="T77" fmla="*/ 284 h 1333"/>
                  <a:gd name="T78" fmla="*/ 340 w 1474"/>
                  <a:gd name="T79" fmla="*/ 312 h 1333"/>
                  <a:gd name="T80" fmla="*/ 312 w 1474"/>
                  <a:gd name="T81" fmla="*/ 312 h 1333"/>
                  <a:gd name="T82" fmla="*/ 284 w 1474"/>
                  <a:gd name="T83" fmla="*/ 312 h 1333"/>
                  <a:gd name="T84" fmla="*/ 227 w 1474"/>
                  <a:gd name="T85" fmla="*/ 284 h 1333"/>
                  <a:gd name="T86" fmla="*/ 199 w 1474"/>
                  <a:gd name="T87" fmla="*/ 341 h 1333"/>
                  <a:gd name="T88" fmla="*/ 170 w 1474"/>
                  <a:gd name="T89" fmla="*/ 397 h 1333"/>
                  <a:gd name="T90" fmla="*/ 114 w 1474"/>
                  <a:gd name="T91" fmla="*/ 397 h 1333"/>
                  <a:gd name="T92" fmla="*/ 114 w 1474"/>
                  <a:gd name="T93" fmla="*/ 482 h 1333"/>
                  <a:gd name="T94" fmla="*/ 57 w 1474"/>
                  <a:gd name="T95" fmla="*/ 709 h 1333"/>
                  <a:gd name="T96" fmla="*/ 0 w 1474"/>
                  <a:gd name="T97" fmla="*/ 766 h 1333"/>
                  <a:gd name="T98" fmla="*/ 29 w 1474"/>
                  <a:gd name="T99" fmla="*/ 879 h 1333"/>
                  <a:gd name="T100" fmla="*/ 85 w 1474"/>
                  <a:gd name="T101" fmla="*/ 879 h 1333"/>
                  <a:gd name="T102" fmla="*/ 85 w 1474"/>
                  <a:gd name="T103" fmla="*/ 936 h 1333"/>
                  <a:gd name="T104" fmla="*/ 142 w 1474"/>
                  <a:gd name="T105" fmla="*/ 1021 h 1333"/>
                  <a:gd name="T106" fmla="*/ 199 w 1474"/>
                  <a:gd name="T107" fmla="*/ 993 h 1333"/>
                  <a:gd name="T108" fmla="*/ 255 w 1474"/>
                  <a:gd name="T109" fmla="*/ 1021 h 1333"/>
                  <a:gd name="T110" fmla="*/ 255 w 1474"/>
                  <a:gd name="T111" fmla="*/ 1134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74" h="1333">
                    <a:moveTo>
                      <a:pt x="255" y="1134"/>
                    </a:moveTo>
                    <a:lnTo>
                      <a:pt x="426" y="1134"/>
                    </a:lnTo>
                    <a:lnTo>
                      <a:pt x="482" y="1248"/>
                    </a:lnTo>
                    <a:lnTo>
                      <a:pt x="539" y="1248"/>
                    </a:lnTo>
                    <a:lnTo>
                      <a:pt x="652" y="1276"/>
                    </a:lnTo>
                    <a:lnTo>
                      <a:pt x="709" y="1333"/>
                    </a:lnTo>
                    <a:lnTo>
                      <a:pt x="822" y="1248"/>
                    </a:lnTo>
                    <a:lnTo>
                      <a:pt x="879" y="1333"/>
                    </a:lnTo>
                    <a:lnTo>
                      <a:pt x="907" y="1305"/>
                    </a:lnTo>
                    <a:lnTo>
                      <a:pt x="964" y="1305"/>
                    </a:lnTo>
                    <a:lnTo>
                      <a:pt x="1049" y="1191"/>
                    </a:lnTo>
                    <a:lnTo>
                      <a:pt x="1049" y="1163"/>
                    </a:lnTo>
                    <a:lnTo>
                      <a:pt x="993" y="1106"/>
                    </a:lnTo>
                    <a:lnTo>
                      <a:pt x="993" y="993"/>
                    </a:lnTo>
                    <a:lnTo>
                      <a:pt x="1021" y="908"/>
                    </a:lnTo>
                    <a:lnTo>
                      <a:pt x="1106" y="823"/>
                    </a:lnTo>
                    <a:lnTo>
                      <a:pt x="1134" y="879"/>
                    </a:lnTo>
                    <a:lnTo>
                      <a:pt x="1163" y="794"/>
                    </a:lnTo>
                    <a:lnTo>
                      <a:pt x="1248" y="851"/>
                    </a:lnTo>
                    <a:lnTo>
                      <a:pt x="1276" y="738"/>
                    </a:lnTo>
                    <a:lnTo>
                      <a:pt x="1361" y="738"/>
                    </a:lnTo>
                    <a:lnTo>
                      <a:pt x="1389" y="766"/>
                    </a:lnTo>
                    <a:lnTo>
                      <a:pt x="1446" y="766"/>
                    </a:lnTo>
                    <a:lnTo>
                      <a:pt x="1474" y="709"/>
                    </a:lnTo>
                    <a:lnTo>
                      <a:pt x="1418" y="596"/>
                    </a:lnTo>
                    <a:lnTo>
                      <a:pt x="1333" y="539"/>
                    </a:lnTo>
                    <a:lnTo>
                      <a:pt x="1219" y="511"/>
                    </a:lnTo>
                    <a:lnTo>
                      <a:pt x="1248" y="454"/>
                    </a:lnTo>
                    <a:lnTo>
                      <a:pt x="1191" y="426"/>
                    </a:lnTo>
                    <a:lnTo>
                      <a:pt x="1248" y="341"/>
                    </a:lnTo>
                    <a:lnTo>
                      <a:pt x="1333" y="341"/>
                    </a:lnTo>
                    <a:lnTo>
                      <a:pt x="1219" y="0"/>
                    </a:lnTo>
                    <a:lnTo>
                      <a:pt x="1106" y="114"/>
                    </a:lnTo>
                    <a:lnTo>
                      <a:pt x="993" y="114"/>
                    </a:lnTo>
                    <a:lnTo>
                      <a:pt x="936" y="227"/>
                    </a:lnTo>
                    <a:lnTo>
                      <a:pt x="766" y="256"/>
                    </a:lnTo>
                    <a:lnTo>
                      <a:pt x="794" y="369"/>
                    </a:lnTo>
                    <a:lnTo>
                      <a:pt x="681" y="397"/>
                    </a:lnTo>
                    <a:lnTo>
                      <a:pt x="454" y="284"/>
                    </a:lnTo>
                    <a:lnTo>
                      <a:pt x="340" y="312"/>
                    </a:lnTo>
                    <a:lnTo>
                      <a:pt x="312" y="312"/>
                    </a:lnTo>
                    <a:lnTo>
                      <a:pt x="284" y="312"/>
                    </a:lnTo>
                    <a:lnTo>
                      <a:pt x="227" y="284"/>
                    </a:lnTo>
                    <a:lnTo>
                      <a:pt x="199" y="341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482"/>
                    </a:lnTo>
                    <a:lnTo>
                      <a:pt x="57" y="709"/>
                    </a:lnTo>
                    <a:lnTo>
                      <a:pt x="0" y="766"/>
                    </a:lnTo>
                    <a:lnTo>
                      <a:pt x="29" y="879"/>
                    </a:lnTo>
                    <a:lnTo>
                      <a:pt x="85" y="879"/>
                    </a:lnTo>
                    <a:lnTo>
                      <a:pt x="85" y="936"/>
                    </a:lnTo>
                    <a:lnTo>
                      <a:pt x="142" y="1021"/>
                    </a:lnTo>
                    <a:lnTo>
                      <a:pt x="199" y="993"/>
                    </a:lnTo>
                    <a:lnTo>
                      <a:pt x="255" y="1021"/>
                    </a:lnTo>
                    <a:lnTo>
                      <a:pt x="255" y="1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3931" y="148"/>
                <a:ext cx="822" cy="1077"/>
              </a:xfrm>
              <a:custGeom>
                <a:avLst/>
                <a:gdLst>
                  <a:gd name="T0" fmla="*/ 822 w 822"/>
                  <a:gd name="T1" fmla="*/ 680 h 1077"/>
                  <a:gd name="T2" fmla="*/ 709 w 822"/>
                  <a:gd name="T3" fmla="*/ 794 h 1077"/>
                  <a:gd name="T4" fmla="*/ 596 w 822"/>
                  <a:gd name="T5" fmla="*/ 794 h 1077"/>
                  <a:gd name="T6" fmla="*/ 539 w 822"/>
                  <a:gd name="T7" fmla="*/ 907 h 1077"/>
                  <a:gd name="T8" fmla="*/ 369 w 822"/>
                  <a:gd name="T9" fmla="*/ 936 h 1077"/>
                  <a:gd name="T10" fmla="*/ 397 w 822"/>
                  <a:gd name="T11" fmla="*/ 1049 h 1077"/>
                  <a:gd name="T12" fmla="*/ 284 w 822"/>
                  <a:gd name="T13" fmla="*/ 1077 h 1077"/>
                  <a:gd name="T14" fmla="*/ 57 w 822"/>
                  <a:gd name="T15" fmla="*/ 964 h 1077"/>
                  <a:gd name="T16" fmla="*/ 170 w 822"/>
                  <a:gd name="T17" fmla="*/ 936 h 1077"/>
                  <a:gd name="T18" fmla="*/ 142 w 822"/>
                  <a:gd name="T19" fmla="*/ 822 h 1077"/>
                  <a:gd name="T20" fmla="*/ 85 w 822"/>
                  <a:gd name="T21" fmla="*/ 794 h 1077"/>
                  <a:gd name="T22" fmla="*/ 57 w 822"/>
                  <a:gd name="T23" fmla="*/ 737 h 1077"/>
                  <a:gd name="T24" fmla="*/ 85 w 822"/>
                  <a:gd name="T25" fmla="*/ 709 h 1077"/>
                  <a:gd name="T26" fmla="*/ 29 w 822"/>
                  <a:gd name="T27" fmla="*/ 680 h 1077"/>
                  <a:gd name="T28" fmla="*/ 29 w 822"/>
                  <a:gd name="T29" fmla="*/ 652 h 1077"/>
                  <a:gd name="T30" fmla="*/ 57 w 822"/>
                  <a:gd name="T31" fmla="*/ 624 h 1077"/>
                  <a:gd name="T32" fmla="*/ 0 w 822"/>
                  <a:gd name="T33" fmla="*/ 595 h 1077"/>
                  <a:gd name="T34" fmla="*/ 0 w 822"/>
                  <a:gd name="T35" fmla="*/ 567 h 1077"/>
                  <a:gd name="T36" fmla="*/ 57 w 822"/>
                  <a:gd name="T37" fmla="*/ 539 h 1077"/>
                  <a:gd name="T38" fmla="*/ 29 w 822"/>
                  <a:gd name="T39" fmla="*/ 482 h 1077"/>
                  <a:gd name="T40" fmla="*/ 114 w 822"/>
                  <a:gd name="T41" fmla="*/ 454 h 1077"/>
                  <a:gd name="T42" fmla="*/ 142 w 822"/>
                  <a:gd name="T43" fmla="*/ 425 h 1077"/>
                  <a:gd name="T44" fmla="*/ 57 w 822"/>
                  <a:gd name="T45" fmla="*/ 397 h 1077"/>
                  <a:gd name="T46" fmla="*/ 29 w 822"/>
                  <a:gd name="T47" fmla="*/ 340 h 1077"/>
                  <a:gd name="T48" fmla="*/ 57 w 822"/>
                  <a:gd name="T49" fmla="*/ 284 h 1077"/>
                  <a:gd name="T50" fmla="*/ 29 w 822"/>
                  <a:gd name="T51" fmla="*/ 227 h 1077"/>
                  <a:gd name="T52" fmla="*/ 85 w 822"/>
                  <a:gd name="T53" fmla="*/ 142 h 1077"/>
                  <a:gd name="T54" fmla="*/ 142 w 822"/>
                  <a:gd name="T55" fmla="*/ 142 h 1077"/>
                  <a:gd name="T56" fmla="*/ 284 w 822"/>
                  <a:gd name="T57" fmla="*/ 85 h 1077"/>
                  <a:gd name="T58" fmla="*/ 369 w 822"/>
                  <a:gd name="T59" fmla="*/ 0 h 1077"/>
                  <a:gd name="T60" fmla="*/ 482 w 822"/>
                  <a:gd name="T61" fmla="*/ 114 h 1077"/>
                  <a:gd name="T62" fmla="*/ 539 w 822"/>
                  <a:gd name="T63" fmla="*/ 114 h 1077"/>
                  <a:gd name="T64" fmla="*/ 567 w 822"/>
                  <a:gd name="T65" fmla="*/ 255 h 1077"/>
                  <a:gd name="T66" fmla="*/ 624 w 822"/>
                  <a:gd name="T67" fmla="*/ 340 h 1077"/>
                  <a:gd name="T68" fmla="*/ 652 w 822"/>
                  <a:gd name="T69" fmla="*/ 425 h 1077"/>
                  <a:gd name="T70" fmla="*/ 709 w 822"/>
                  <a:gd name="T71" fmla="*/ 454 h 1077"/>
                  <a:gd name="T72" fmla="*/ 709 w 822"/>
                  <a:gd name="T73" fmla="*/ 539 h 1077"/>
                  <a:gd name="T74" fmla="*/ 794 w 822"/>
                  <a:gd name="T75" fmla="*/ 624 h 1077"/>
                  <a:gd name="T76" fmla="*/ 822 w 822"/>
                  <a:gd name="T77" fmla="*/ 68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2" h="1077">
                    <a:moveTo>
                      <a:pt x="822" y="680"/>
                    </a:moveTo>
                    <a:lnTo>
                      <a:pt x="709" y="794"/>
                    </a:lnTo>
                    <a:lnTo>
                      <a:pt x="596" y="794"/>
                    </a:lnTo>
                    <a:lnTo>
                      <a:pt x="539" y="907"/>
                    </a:lnTo>
                    <a:lnTo>
                      <a:pt x="369" y="936"/>
                    </a:lnTo>
                    <a:lnTo>
                      <a:pt x="397" y="1049"/>
                    </a:lnTo>
                    <a:lnTo>
                      <a:pt x="284" y="1077"/>
                    </a:lnTo>
                    <a:lnTo>
                      <a:pt x="57" y="964"/>
                    </a:lnTo>
                    <a:lnTo>
                      <a:pt x="170" y="936"/>
                    </a:lnTo>
                    <a:lnTo>
                      <a:pt x="142" y="822"/>
                    </a:lnTo>
                    <a:lnTo>
                      <a:pt x="85" y="794"/>
                    </a:lnTo>
                    <a:lnTo>
                      <a:pt x="57" y="737"/>
                    </a:lnTo>
                    <a:lnTo>
                      <a:pt x="85" y="709"/>
                    </a:lnTo>
                    <a:lnTo>
                      <a:pt x="29" y="680"/>
                    </a:lnTo>
                    <a:lnTo>
                      <a:pt x="29" y="652"/>
                    </a:lnTo>
                    <a:lnTo>
                      <a:pt x="57" y="624"/>
                    </a:lnTo>
                    <a:lnTo>
                      <a:pt x="0" y="595"/>
                    </a:lnTo>
                    <a:lnTo>
                      <a:pt x="0" y="567"/>
                    </a:lnTo>
                    <a:lnTo>
                      <a:pt x="57" y="539"/>
                    </a:lnTo>
                    <a:lnTo>
                      <a:pt x="29" y="482"/>
                    </a:lnTo>
                    <a:lnTo>
                      <a:pt x="114" y="454"/>
                    </a:lnTo>
                    <a:lnTo>
                      <a:pt x="142" y="425"/>
                    </a:lnTo>
                    <a:lnTo>
                      <a:pt x="57" y="397"/>
                    </a:lnTo>
                    <a:lnTo>
                      <a:pt x="29" y="340"/>
                    </a:lnTo>
                    <a:lnTo>
                      <a:pt x="57" y="284"/>
                    </a:lnTo>
                    <a:lnTo>
                      <a:pt x="29" y="227"/>
                    </a:lnTo>
                    <a:lnTo>
                      <a:pt x="85" y="142"/>
                    </a:lnTo>
                    <a:lnTo>
                      <a:pt x="142" y="142"/>
                    </a:lnTo>
                    <a:lnTo>
                      <a:pt x="284" y="85"/>
                    </a:lnTo>
                    <a:lnTo>
                      <a:pt x="369" y="0"/>
                    </a:lnTo>
                    <a:lnTo>
                      <a:pt x="482" y="114"/>
                    </a:lnTo>
                    <a:lnTo>
                      <a:pt x="539" y="114"/>
                    </a:lnTo>
                    <a:lnTo>
                      <a:pt x="567" y="255"/>
                    </a:lnTo>
                    <a:lnTo>
                      <a:pt x="624" y="340"/>
                    </a:lnTo>
                    <a:lnTo>
                      <a:pt x="652" y="425"/>
                    </a:lnTo>
                    <a:lnTo>
                      <a:pt x="709" y="454"/>
                    </a:lnTo>
                    <a:lnTo>
                      <a:pt x="709" y="539"/>
                    </a:lnTo>
                    <a:lnTo>
                      <a:pt x="794" y="624"/>
                    </a:lnTo>
                    <a:lnTo>
                      <a:pt x="822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1408" y="1055"/>
                <a:ext cx="1134" cy="1871"/>
              </a:xfrm>
              <a:custGeom>
                <a:avLst/>
                <a:gdLst>
                  <a:gd name="T0" fmla="*/ 879 w 1134"/>
                  <a:gd name="T1" fmla="*/ 1673 h 1871"/>
                  <a:gd name="T2" fmla="*/ 936 w 1134"/>
                  <a:gd name="T3" fmla="*/ 1645 h 1871"/>
                  <a:gd name="T4" fmla="*/ 992 w 1134"/>
                  <a:gd name="T5" fmla="*/ 1673 h 1871"/>
                  <a:gd name="T6" fmla="*/ 1049 w 1134"/>
                  <a:gd name="T7" fmla="*/ 1588 h 1871"/>
                  <a:gd name="T8" fmla="*/ 1134 w 1134"/>
                  <a:gd name="T9" fmla="*/ 1560 h 1871"/>
                  <a:gd name="T10" fmla="*/ 1077 w 1134"/>
                  <a:gd name="T11" fmla="*/ 1503 h 1871"/>
                  <a:gd name="T12" fmla="*/ 1077 w 1134"/>
                  <a:gd name="T13" fmla="*/ 1474 h 1871"/>
                  <a:gd name="T14" fmla="*/ 1049 w 1134"/>
                  <a:gd name="T15" fmla="*/ 1389 h 1871"/>
                  <a:gd name="T16" fmla="*/ 992 w 1134"/>
                  <a:gd name="T17" fmla="*/ 1389 h 1871"/>
                  <a:gd name="T18" fmla="*/ 992 w 1134"/>
                  <a:gd name="T19" fmla="*/ 1333 h 1871"/>
                  <a:gd name="T20" fmla="*/ 1049 w 1134"/>
                  <a:gd name="T21" fmla="*/ 1276 h 1871"/>
                  <a:gd name="T22" fmla="*/ 992 w 1134"/>
                  <a:gd name="T23" fmla="*/ 1134 h 1871"/>
                  <a:gd name="T24" fmla="*/ 964 w 1134"/>
                  <a:gd name="T25" fmla="*/ 1021 h 1871"/>
                  <a:gd name="T26" fmla="*/ 992 w 1134"/>
                  <a:gd name="T27" fmla="*/ 936 h 1871"/>
                  <a:gd name="T28" fmla="*/ 1077 w 1134"/>
                  <a:gd name="T29" fmla="*/ 907 h 1871"/>
                  <a:gd name="T30" fmla="*/ 1049 w 1134"/>
                  <a:gd name="T31" fmla="*/ 851 h 1871"/>
                  <a:gd name="T32" fmla="*/ 1106 w 1134"/>
                  <a:gd name="T33" fmla="*/ 766 h 1871"/>
                  <a:gd name="T34" fmla="*/ 1106 w 1134"/>
                  <a:gd name="T35" fmla="*/ 737 h 1871"/>
                  <a:gd name="T36" fmla="*/ 1077 w 1134"/>
                  <a:gd name="T37" fmla="*/ 681 h 1871"/>
                  <a:gd name="T38" fmla="*/ 992 w 1134"/>
                  <a:gd name="T39" fmla="*/ 681 h 1871"/>
                  <a:gd name="T40" fmla="*/ 992 w 1134"/>
                  <a:gd name="T41" fmla="*/ 624 h 1871"/>
                  <a:gd name="T42" fmla="*/ 907 w 1134"/>
                  <a:gd name="T43" fmla="*/ 567 h 1871"/>
                  <a:gd name="T44" fmla="*/ 907 w 1134"/>
                  <a:gd name="T45" fmla="*/ 511 h 1871"/>
                  <a:gd name="T46" fmla="*/ 766 w 1134"/>
                  <a:gd name="T47" fmla="*/ 511 h 1871"/>
                  <a:gd name="T48" fmla="*/ 624 w 1134"/>
                  <a:gd name="T49" fmla="*/ 369 h 1871"/>
                  <a:gd name="T50" fmla="*/ 652 w 1134"/>
                  <a:gd name="T51" fmla="*/ 312 h 1871"/>
                  <a:gd name="T52" fmla="*/ 624 w 1134"/>
                  <a:gd name="T53" fmla="*/ 114 h 1871"/>
                  <a:gd name="T54" fmla="*/ 454 w 1134"/>
                  <a:gd name="T55" fmla="*/ 142 h 1871"/>
                  <a:gd name="T56" fmla="*/ 397 w 1134"/>
                  <a:gd name="T57" fmla="*/ 0 h 1871"/>
                  <a:gd name="T58" fmla="*/ 312 w 1134"/>
                  <a:gd name="T59" fmla="*/ 0 h 1871"/>
                  <a:gd name="T60" fmla="*/ 340 w 1134"/>
                  <a:gd name="T61" fmla="*/ 85 h 1871"/>
                  <a:gd name="T62" fmla="*/ 199 w 1134"/>
                  <a:gd name="T63" fmla="*/ 114 h 1871"/>
                  <a:gd name="T64" fmla="*/ 142 w 1134"/>
                  <a:gd name="T65" fmla="*/ 255 h 1871"/>
                  <a:gd name="T66" fmla="*/ 28 w 1134"/>
                  <a:gd name="T67" fmla="*/ 340 h 1871"/>
                  <a:gd name="T68" fmla="*/ 85 w 1134"/>
                  <a:gd name="T69" fmla="*/ 397 h 1871"/>
                  <a:gd name="T70" fmla="*/ 113 w 1134"/>
                  <a:gd name="T71" fmla="*/ 397 h 1871"/>
                  <a:gd name="T72" fmla="*/ 142 w 1134"/>
                  <a:gd name="T73" fmla="*/ 426 h 1871"/>
                  <a:gd name="T74" fmla="*/ 57 w 1134"/>
                  <a:gd name="T75" fmla="*/ 539 h 1871"/>
                  <a:gd name="T76" fmla="*/ 85 w 1134"/>
                  <a:gd name="T77" fmla="*/ 596 h 1871"/>
                  <a:gd name="T78" fmla="*/ 142 w 1134"/>
                  <a:gd name="T79" fmla="*/ 624 h 1871"/>
                  <a:gd name="T80" fmla="*/ 113 w 1134"/>
                  <a:gd name="T81" fmla="*/ 709 h 1871"/>
                  <a:gd name="T82" fmla="*/ 0 w 1134"/>
                  <a:gd name="T83" fmla="*/ 794 h 1871"/>
                  <a:gd name="T84" fmla="*/ 28 w 1134"/>
                  <a:gd name="T85" fmla="*/ 964 h 1871"/>
                  <a:gd name="T86" fmla="*/ 0 w 1134"/>
                  <a:gd name="T87" fmla="*/ 1276 h 1871"/>
                  <a:gd name="T88" fmla="*/ 57 w 1134"/>
                  <a:gd name="T89" fmla="*/ 1361 h 1871"/>
                  <a:gd name="T90" fmla="*/ 28 w 1134"/>
                  <a:gd name="T91" fmla="*/ 1389 h 1871"/>
                  <a:gd name="T92" fmla="*/ 57 w 1134"/>
                  <a:gd name="T93" fmla="*/ 1446 h 1871"/>
                  <a:gd name="T94" fmla="*/ 28 w 1134"/>
                  <a:gd name="T95" fmla="*/ 1503 h 1871"/>
                  <a:gd name="T96" fmla="*/ 85 w 1134"/>
                  <a:gd name="T97" fmla="*/ 1531 h 1871"/>
                  <a:gd name="T98" fmla="*/ 57 w 1134"/>
                  <a:gd name="T99" fmla="*/ 1588 h 1871"/>
                  <a:gd name="T100" fmla="*/ 113 w 1134"/>
                  <a:gd name="T101" fmla="*/ 1645 h 1871"/>
                  <a:gd name="T102" fmla="*/ 113 w 1134"/>
                  <a:gd name="T103" fmla="*/ 1701 h 1871"/>
                  <a:gd name="T104" fmla="*/ 170 w 1134"/>
                  <a:gd name="T105" fmla="*/ 1843 h 1871"/>
                  <a:gd name="T106" fmla="*/ 255 w 1134"/>
                  <a:gd name="T107" fmla="*/ 1815 h 1871"/>
                  <a:gd name="T108" fmla="*/ 312 w 1134"/>
                  <a:gd name="T109" fmla="*/ 1871 h 1871"/>
                  <a:gd name="T110" fmla="*/ 397 w 1134"/>
                  <a:gd name="T111" fmla="*/ 1815 h 1871"/>
                  <a:gd name="T112" fmla="*/ 482 w 1134"/>
                  <a:gd name="T113" fmla="*/ 1843 h 1871"/>
                  <a:gd name="T114" fmla="*/ 510 w 1134"/>
                  <a:gd name="T115" fmla="*/ 1843 h 1871"/>
                  <a:gd name="T116" fmla="*/ 539 w 1134"/>
                  <a:gd name="T117" fmla="*/ 1786 h 1871"/>
                  <a:gd name="T118" fmla="*/ 737 w 1134"/>
                  <a:gd name="T119" fmla="*/ 1730 h 1871"/>
                  <a:gd name="T120" fmla="*/ 822 w 1134"/>
                  <a:gd name="T121" fmla="*/ 1758 h 1871"/>
                  <a:gd name="T122" fmla="*/ 822 w 1134"/>
                  <a:gd name="T123" fmla="*/ 1730 h 1871"/>
                  <a:gd name="T124" fmla="*/ 879 w 1134"/>
                  <a:gd name="T125" fmla="*/ 1673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34" h="1871">
                    <a:moveTo>
                      <a:pt x="879" y="1673"/>
                    </a:moveTo>
                    <a:lnTo>
                      <a:pt x="936" y="1645"/>
                    </a:lnTo>
                    <a:lnTo>
                      <a:pt x="992" y="1673"/>
                    </a:lnTo>
                    <a:lnTo>
                      <a:pt x="1049" y="1588"/>
                    </a:lnTo>
                    <a:lnTo>
                      <a:pt x="1134" y="1560"/>
                    </a:lnTo>
                    <a:lnTo>
                      <a:pt x="1077" y="1503"/>
                    </a:lnTo>
                    <a:lnTo>
                      <a:pt x="1077" y="1474"/>
                    </a:lnTo>
                    <a:lnTo>
                      <a:pt x="1049" y="1389"/>
                    </a:lnTo>
                    <a:lnTo>
                      <a:pt x="992" y="1389"/>
                    </a:lnTo>
                    <a:lnTo>
                      <a:pt x="992" y="1333"/>
                    </a:lnTo>
                    <a:lnTo>
                      <a:pt x="1049" y="1276"/>
                    </a:lnTo>
                    <a:lnTo>
                      <a:pt x="992" y="1134"/>
                    </a:lnTo>
                    <a:lnTo>
                      <a:pt x="964" y="1021"/>
                    </a:lnTo>
                    <a:lnTo>
                      <a:pt x="992" y="936"/>
                    </a:lnTo>
                    <a:lnTo>
                      <a:pt x="1077" y="907"/>
                    </a:lnTo>
                    <a:lnTo>
                      <a:pt x="1049" y="851"/>
                    </a:lnTo>
                    <a:lnTo>
                      <a:pt x="1106" y="766"/>
                    </a:lnTo>
                    <a:lnTo>
                      <a:pt x="1106" y="737"/>
                    </a:lnTo>
                    <a:lnTo>
                      <a:pt x="1077" y="681"/>
                    </a:lnTo>
                    <a:lnTo>
                      <a:pt x="992" y="681"/>
                    </a:lnTo>
                    <a:lnTo>
                      <a:pt x="992" y="624"/>
                    </a:lnTo>
                    <a:lnTo>
                      <a:pt x="907" y="567"/>
                    </a:lnTo>
                    <a:lnTo>
                      <a:pt x="907" y="511"/>
                    </a:lnTo>
                    <a:lnTo>
                      <a:pt x="766" y="511"/>
                    </a:lnTo>
                    <a:lnTo>
                      <a:pt x="624" y="369"/>
                    </a:lnTo>
                    <a:lnTo>
                      <a:pt x="652" y="312"/>
                    </a:lnTo>
                    <a:lnTo>
                      <a:pt x="624" y="114"/>
                    </a:lnTo>
                    <a:lnTo>
                      <a:pt x="454" y="142"/>
                    </a:lnTo>
                    <a:lnTo>
                      <a:pt x="397" y="0"/>
                    </a:lnTo>
                    <a:lnTo>
                      <a:pt x="312" y="0"/>
                    </a:lnTo>
                    <a:lnTo>
                      <a:pt x="340" y="85"/>
                    </a:lnTo>
                    <a:lnTo>
                      <a:pt x="199" y="114"/>
                    </a:lnTo>
                    <a:lnTo>
                      <a:pt x="142" y="255"/>
                    </a:lnTo>
                    <a:lnTo>
                      <a:pt x="28" y="340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142" y="426"/>
                    </a:lnTo>
                    <a:lnTo>
                      <a:pt x="57" y="539"/>
                    </a:lnTo>
                    <a:lnTo>
                      <a:pt x="85" y="596"/>
                    </a:lnTo>
                    <a:lnTo>
                      <a:pt x="142" y="624"/>
                    </a:lnTo>
                    <a:lnTo>
                      <a:pt x="113" y="709"/>
                    </a:lnTo>
                    <a:lnTo>
                      <a:pt x="0" y="794"/>
                    </a:lnTo>
                    <a:lnTo>
                      <a:pt x="28" y="964"/>
                    </a:lnTo>
                    <a:lnTo>
                      <a:pt x="0" y="1276"/>
                    </a:lnTo>
                    <a:lnTo>
                      <a:pt x="57" y="1361"/>
                    </a:lnTo>
                    <a:lnTo>
                      <a:pt x="28" y="1389"/>
                    </a:lnTo>
                    <a:lnTo>
                      <a:pt x="57" y="1446"/>
                    </a:lnTo>
                    <a:lnTo>
                      <a:pt x="28" y="1503"/>
                    </a:lnTo>
                    <a:lnTo>
                      <a:pt x="85" y="1531"/>
                    </a:lnTo>
                    <a:lnTo>
                      <a:pt x="57" y="1588"/>
                    </a:lnTo>
                    <a:lnTo>
                      <a:pt x="113" y="1645"/>
                    </a:lnTo>
                    <a:lnTo>
                      <a:pt x="113" y="1701"/>
                    </a:lnTo>
                    <a:lnTo>
                      <a:pt x="170" y="1843"/>
                    </a:lnTo>
                    <a:lnTo>
                      <a:pt x="255" y="1815"/>
                    </a:lnTo>
                    <a:lnTo>
                      <a:pt x="312" y="1871"/>
                    </a:lnTo>
                    <a:lnTo>
                      <a:pt x="397" y="1815"/>
                    </a:lnTo>
                    <a:lnTo>
                      <a:pt x="482" y="1843"/>
                    </a:lnTo>
                    <a:lnTo>
                      <a:pt x="510" y="1843"/>
                    </a:lnTo>
                    <a:lnTo>
                      <a:pt x="539" y="1786"/>
                    </a:lnTo>
                    <a:lnTo>
                      <a:pt x="737" y="1730"/>
                    </a:lnTo>
                    <a:lnTo>
                      <a:pt x="822" y="1758"/>
                    </a:lnTo>
                    <a:lnTo>
                      <a:pt x="822" y="1730"/>
                    </a:lnTo>
                    <a:lnTo>
                      <a:pt x="879" y="167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2372" y="1821"/>
                <a:ext cx="1077" cy="1134"/>
              </a:xfrm>
              <a:custGeom>
                <a:avLst/>
                <a:gdLst>
                  <a:gd name="T0" fmla="*/ 142 w 1077"/>
                  <a:gd name="T1" fmla="*/ 0 h 1134"/>
                  <a:gd name="T2" fmla="*/ 85 w 1077"/>
                  <a:gd name="T3" fmla="*/ 85 h 1134"/>
                  <a:gd name="T4" fmla="*/ 113 w 1077"/>
                  <a:gd name="T5" fmla="*/ 141 h 1134"/>
                  <a:gd name="T6" fmla="*/ 28 w 1077"/>
                  <a:gd name="T7" fmla="*/ 170 h 1134"/>
                  <a:gd name="T8" fmla="*/ 0 w 1077"/>
                  <a:gd name="T9" fmla="*/ 255 h 1134"/>
                  <a:gd name="T10" fmla="*/ 28 w 1077"/>
                  <a:gd name="T11" fmla="*/ 368 h 1134"/>
                  <a:gd name="T12" fmla="*/ 85 w 1077"/>
                  <a:gd name="T13" fmla="*/ 510 h 1134"/>
                  <a:gd name="T14" fmla="*/ 28 w 1077"/>
                  <a:gd name="T15" fmla="*/ 567 h 1134"/>
                  <a:gd name="T16" fmla="*/ 28 w 1077"/>
                  <a:gd name="T17" fmla="*/ 623 h 1134"/>
                  <a:gd name="T18" fmla="*/ 85 w 1077"/>
                  <a:gd name="T19" fmla="*/ 623 h 1134"/>
                  <a:gd name="T20" fmla="*/ 113 w 1077"/>
                  <a:gd name="T21" fmla="*/ 708 h 1134"/>
                  <a:gd name="T22" fmla="*/ 170 w 1077"/>
                  <a:gd name="T23" fmla="*/ 680 h 1134"/>
                  <a:gd name="T24" fmla="*/ 227 w 1077"/>
                  <a:gd name="T25" fmla="*/ 708 h 1134"/>
                  <a:gd name="T26" fmla="*/ 255 w 1077"/>
                  <a:gd name="T27" fmla="*/ 765 h 1134"/>
                  <a:gd name="T28" fmla="*/ 482 w 1077"/>
                  <a:gd name="T29" fmla="*/ 822 h 1134"/>
                  <a:gd name="T30" fmla="*/ 482 w 1077"/>
                  <a:gd name="T31" fmla="*/ 794 h 1134"/>
                  <a:gd name="T32" fmla="*/ 539 w 1077"/>
                  <a:gd name="T33" fmla="*/ 850 h 1134"/>
                  <a:gd name="T34" fmla="*/ 539 w 1077"/>
                  <a:gd name="T35" fmla="*/ 964 h 1134"/>
                  <a:gd name="T36" fmla="*/ 595 w 1077"/>
                  <a:gd name="T37" fmla="*/ 992 h 1134"/>
                  <a:gd name="T38" fmla="*/ 567 w 1077"/>
                  <a:gd name="T39" fmla="*/ 1020 h 1134"/>
                  <a:gd name="T40" fmla="*/ 567 w 1077"/>
                  <a:gd name="T41" fmla="*/ 1077 h 1134"/>
                  <a:gd name="T42" fmla="*/ 624 w 1077"/>
                  <a:gd name="T43" fmla="*/ 1077 h 1134"/>
                  <a:gd name="T44" fmla="*/ 652 w 1077"/>
                  <a:gd name="T45" fmla="*/ 1105 h 1134"/>
                  <a:gd name="T46" fmla="*/ 737 w 1077"/>
                  <a:gd name="T47" fmla="*/ 1134 h 1134"/>
                  <a:gd name="T48" fmla="*/ 737 w 1077"/>
                  <a:gd name="T49" fmla="*/ 1077 h 1134"/>
                  <a:gd name="T50" fmla="*/ 794 w 1077"/>
                  <a:gd name="T51" fmla="*/ 1077 h 1134"/>
                  <a:gd name="T52" fmla="*/ 850 w 1077"/>
                  <a:gd name="T53" fmla="*/ 1020 h 1134"/>
                  <a:gd name="T54" fmla="*/ 907 w 1077"/>
                  <a:gd name="T55" fmla="*/ 1049 h 1134"/>
                  <a:gd name="T56" fmla="*/ 992 w 1077"/>
                  <a:gd name="T57" fmla="*/ 1020 h 1134"/>
                  <a:gd name="T58" fmla="*/ 1049 w 1077"/>
                  <a:gd name="T59" fmla="*/ 1077 h 1134"/>
                  <a:gd name="T60" fmla="*/ 1077 w 1077"/>
                  <a:gd name="T61" fmla="*/ 1049 h 1134"/>
                  <a:gd name="T62" fmla="*/ 1077 w 1077"/>
                  <a:gd name="T63" fmla="*/ 907 h 1134"/>
                  <a:gd name="T64" fmla="*/ 992 w 1077"/>
                  <a:gd name="T65" fmla="*/ 879 h 1134"/>
                  <a:gd name="T66" fmla="*/ 964 w 1077"/>
                  <a:gd name="T67" fmla="*/ 822 h 1134"/>
                  <a:gd name="T68" fmla="*/ 964 w 1077"/>
                  <a:gd name="T69" fmla="*/ 737 h 1134"/>
                  <a:gd name="T70" fmla="*/ 879 w 1077"/>
                  <a:gd name="T71" fmla="*/ 623 h 1134"/>
                  <a:gd name="T72" fmla="*/ 907 w 1077"/>
                  <a:gd name="T73" fmla="*/ 538 h 1134"/>
                  <a:gd name="T74" fmla="*/ 879 w 1077"/>
                  <a:gd name="T75" fmla="*/ 482 h 1134"/>
                  <a:gd name="T76" fmla="*/ 737 w 1077"/>
                  <a:gd name="T77" fmla="*/ 482 h 1134"/>
                  <a:gd name="T78" fmla="*/ 652 w 1077"/>
                  <a:gd name="T79" fmla="*/ 397 h 1134"/>
                  <a:gd name="T80" fmla="*/ 652 w 1077"/>
                  <a:gd name="T81" fmla="*/ 340 h 1134"/>
                  <a:gd name="T82" fmla="*/ 595 w 1077"/>
                  <a:gd name="T83" fmla="*/ 283 h 1134"/>
                  <a:gd name="T84" fmla="*/ 624 w 1077"/>
                  <a:gd name="T85" fmla="*/ 255 h 1134"/>
                  <a:gd name="T86" fmla="*/ 567 w 1077"/>
                  <a:gd name="T87" fmla="*/ 227 h 1134"/>
                  <a:gd name="T88" fmla="*/ 539 w 1077"/>
                  <a:gd name="T89" fmla="*/ 170 h 1134"/>
                  <a:gd name="T90" fmla="*/ 454 w 1077"/>
                  <a:gd name="T91" fmla="*/ 198 h 1134"/>
                  <a:gd name="T92" fmla="*/ 397 w 1077"/>
                  <a:gd name="T93" fmla="*/ 113 h 1134"/>
                  <a:gd name="T94" fmla="*/ 227 w 1077"/>
                  <a:gd name="T95" fmla="*/ 85 h 1134"/>
                  <a:gd name="T96" fmla="*/ 142 w 1077"/>
                  <a:gd name="T97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77" h="1134">
                    <a:moveTo>
                      <a:pt x="142" y="0"/>
                    </a:moveTo>
                    <a:lnTo>
                      <a:pt x="85" y="85"/>
                    </a:lnTo>
                    <a:lnTo>
                      <a:pt x="113" y="141"/>
                    </a:lnTo>
                    <a:lnTo>
                      <a:pt x="28" y="170"/>
                    </a:lnTo>
                    <a:lnTo>
                      <a:pt x="0" y="255"/>
                    </a:lnTo>
                    <a:lnTo>
                      <a:pt x="28" y="368"/>
                    </a:lnTo>
                    <a:lnTo>
                      <a:pt x="85" y="510"/>
                    </a:lnTo>
                    <a:lnTo>
                      <a:pt x="28" y="567"/>
                    </a:lnTo>
                    <a:lnTo>
                      <a:pt x="28" y="623"/>
                    </a:lnTo>
                    <a:lnTo>
                      <a:pt x="85" y="623"/>
                    </a:lnTo>
                    <a:lnTo>
                      <a:pt x="113" y="708"/>
                    </a:lnTo>
                    <a:lnTo>
                      <a:pt x="170" y="680"/>
                    </a:lnTo>
                    <a:lnTo>
                      <a:pt x="227" y="708"/>
                    </a:lnTo>
                    <a:lnTo>
                      <a:pt x="255" y="765"/>
                    </a:lnTo>
                    <a:lnTo>
                      <a:pt x="482" y="822"/>
                    </a:lnTo>
                    <a:lnTo>
                      <a:pt x="482" y="794"/>
                    </a:lnTo>
                    <a:lnTo>
                      <a:pt x="539" y="850"/>
                    </a:lnTo>
                    <a:lnTo>
                      <a:pt x="539" y="964"/>
                    </a:lnTo>
                    <a:lnTo>
                      <a:pt x="595" y="992"/>
                    </a:lnTo>
                    <a:lnTo>
                      <a:pt x="567" y="1020"/>
                    </a:lnTo>
                    <a:lnTo>
                      <a:pt x="567" y="1077"/>
                    </a:lnTo>
                    <a:lnTo>
                      <a:pt x="624" y="1077"/>
                    </a:lnTo>
                    <a:lnTo>
                      <a:pt x="652" y="1105"/>
                    </a:lnTo>
                    <a:lnTo>
                      <a:pt x="737" y="1134"/>
                    </a:lnTo>
                    <a:lnTo>
                      <a:pt x="737" y="1077"/>
                    </a:lnTo>
                    <a:lnTo>
                      <a:pt x="794" y="1077"/>
                    </a:lnTo>
                    <a:lnTo>
                      <a:pt x="850" y="1020"/>
                    </a:lnTo>
                    <a:lnTo>
                      <a:pt x="907" y="1049"/>
                    </a:lnTo>
                    <a:lnTo>
                      <a:pt x="992" y="1020"/>
                    </a:lnTo>
                    <a:lnTo>
                      <a:pt x="1049" y="1077"/>
                    </a:lnTo>
                    <a:lnTo>
                      <a:pt x="1077" y="1049"/>
                    </a:lnTo>
                    <a:lnTo>
                      <a:pt x="1077" y="907"/>
                    </a:lnTo>
                    <a:lnTo>
                      <a:pt x="992" y="879"/>
                    </a:lnTo>
                    <a:lnTo>
                      <a:pt x="964" y="822"/>
                    </a:lnTo>
                    <a:lnTo>
                      <a:pt x="964" y="737"/>
                    </a:lnTo>
                    <a:lnTo>
                      <a:pt x="879" y="623"/>
                    </a:lnTo>
                    <a:lnTo>
                      <a:pt x="907" y="538"/>
                    </a:lnTo>
                    <a:lnTo>
                      <a:pt x="879" y="482"/>
                    </a:lnTo>
                    <a:lnTo>
                      <a:pt x="737" y="482"/>
                    </a:lnTo>
                    <a:lnTo>
                      <a:pt x="652" y="397"/>
                    </a:lnTo>
                    <a:lnTo>
                      <a:pt x="652" y="340"/>
                    </a:lnTo>
                    <a:lnTo>
                      <a:pt x="595" y="283"/>
                    </a:lnTo>
                    <a:lnTo>
                      <a:pt x="624" y="255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454" y="198"/>
                    </a:lnTo>
                    <a:lnTo>
                      <a:pt x="397" y="113"/>
                    </a:lnTo>
                    <a:lnTo>
                      <a:pt x="227" y="85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2939" y="1481"/>
                <a:ext cx="1077" cy="1275"/>
              </a:xfrm>
              <a:custGeom>
                <a:avLst/>
                <a:gdLst>
                  <a:gd name="T0" fmla="*/ 680 w 1077"/>
                  <a:gd name="T1" fmla="*/ 226 h 1275"/>
                  <a:gd name="T2" fmla="*/ 482 w 1077"/>
                  <a:gd name="T3" fmla="*/ 226 h 1275"/>
                  <a:gd name="T4" fmla="*/ 482 w 1077"/>
                  <a:gd name="T5" fmla="*/ 198 h 1275"/>
                  <a:gd name="T6" fmla="*/ 425 w 1077"/>
                  <a:gd name="T7" fmla="*/ 198 h 1275"/>
                  <a:gd name="T8" fmla="*/ 425 w 1077"/>
                  <a:gd name="T9" fmla="*/ 141 h 1275"/>
                  <a:gd name="T10" fmla="*/ 340 w 1077"/>
                  <a:gd name="T11" fmla="*/ 85 h 1275"/>
                  <a:gd name="T12" fmla="*/ 397 w 1077"/>
                  <a:gd name="T13" fmla="*/ 0 h 1275"/>
                  <a:gd name="T14" fmla="*/ 255 w 1077"/>
                  <a:gd name="T15" fmla="*/ 28 h 1275"/>
                  <a:gd name="T16" fmla="*/ 255 w 1077"/>
                  <a:gd name="T17" fmla="*/ 56 h 1275"/>
                  <a:gd name="T18" fmla="*/ 198 w 1077"/>
                  <a:gd name="T19" fmla="*/ 56 h 1275"/>
                  <a:gd name="T20" fmla="*/ 142 w 1077"/>
                  <a:gd name="T21" fmla="*/ 85 h 1275"/>
                  <a:gd name="T22" fmla="*/ 170 w 1077"/>
                  <a:gd name="T23" fmla="*/ 113 h 1275"/>
                  <a:gd name="T24" fmla="*/ 227 w 1077"/>
                  <a:gd name="T25" fmla="*/ 113 h 1275"/>
                  <a:gd name="T26" fmla="*/ 170 w 1077"/>
                  <a:gd name="T27" fmla="*/ 198 h 1275"/>
                  <a:gd name="T28" fmla="*/ 227 w 1077"/>
                  <a:gd name="T29" fmla="*/ 340 h 1275"/>
                  <a:gd name="T30" fmla="*/ 312 w 1077"/>
                  <a:gd name="T31" fmla="*/ 396 h 1275"/>
                  <a:gd name="T32" fmla="*/ 198 w 1077"/>
                  <a:gd name="T33" fmla="*/ 453 h 1275"/>
                  <a:gd name="T34" fmla="*/ 113 w 1077"/>
                  <a:gd name="T35" fmla="*/ 453 h 1275"/>
                  <a:gd name="T36" fmla="*/ 28 w 1077"/>
                  <a:gd name="T37" fmla="*/ 425 h 1275"/>
                  <a:gd name="T38" fmla="*/ 0 w 1077"/>
                  <a:gd name="T39" fmla="*/ 481 h 1275"/>
                  <a:gd name="T40" fmla="*/ 57 w 1077"/>
                  <a:gd name="T41" fmla="*/ 538 h 1275"/>
                  <a:gd name="T42" fmla="*/ 0 w 1077"/>
                  <a:gd name="T43" fmla="*/ 567 h 1275"/>
                  <a:gd name="T44" fmla="*/ 57 w 1077"/>
                  <a:gd name="T45" fmla="*/ 595 h 1275"/>
                  <a:gd name="T46" fmla="*/ 28 w 1077"/>
                  <a:gd name="T47" fmla="*/ 623 h 1275"/>
                  <a:gd name="T48" fmla="*/ 85 w 1077"/>
                  <a:gd name="T49" fmla="*/ 680 h 1275"/>
                  <a:gd name="T50" fmla="*/ 85 w 1077"/>
                  <a:gd name="T51" fmla="*/ 737 h 1275"/>
                  <a:gd name="T52" fmla="*/ 170 w 1077"/>
                  <a:gd name="T53" fmla="*/ 822 h 1275"/>
                  <a:gd name="T54" fmla="*/ 283 w 1077"/>
                  <a:gd name="T55" fmla="*/ 822 h 1275"/>
                  <a:gd name="T56" fmla="*/ 312 w 1077"/>
                  <a:gd name="T57" fmla="*/ 822 h 1275"/>
                  <a:gd name="T58" fmla="*/ 340 w 1077"/>
                  <a:gd name="T59" fmla="*/ 878 h 1275"/>
                  <a:gd name="T60" fmla="*/ 312 w 1077"/>
                  <a:gd name="T61" fmla="*/ 963 h 1275"/>
                  <a:gd name="T62" fmla="*/ 397 w 1077"/>
                  <a:gd name="T63" fmla="*/ 1077 h 1275"/>
                  <a:gd name="T64" fmla="*/ 397 w 1077"/>
                  <a:gd name="T65" fmla="*/ 1162 h 1275"/>
                  <a:gd name="T66" fmla="*/ 425 w 1077"/>
                  <a:gd name="T67" fmla="*/ 1219 h 1275"/>
                  <a:gd name="T68" fmla="*/ 510 w 1077"/>
                  <a:gd name="T69" fmla="*/ 1247 h 1275"/>
                  <a:gd name="T70" fmla="*/ 567 w 1077"/>
                  <a:gd name="T71" fmla="*/ 1219 h 1275"/>
                  <a:gd name="T72" fmla="*/ 652 w 1077"/>
                  <a:gd name="T73" fmla="*/ 1275 h 1275"/>
                  <a:gd name="T74" fmla="*/ 709 w 1077"/>
                  <a:gd name="T75" fmla="*/ 1219 h 1275"/>
                  <a:gd name="T76" fmla="*/ 680 w 1077"/>
                  <a:gd name="T77" fmla="*/ 1162 h 1275"/>
                  <a:gd name="T78" fmla="*/ 709 w 1077"/>
                  <a:gd name="T79" fmla="*/ 1134 h 1275"/>
                  <a:gd name="T80" fmla="*/ 765 w 1077"/>
                  <a:gd name="T81" fmla="*/ 1134 h 1275"/>
                  <a:gd name="T82" fmla="*/ 822 w 1077"/>
                  <a:gd name="T83" fmla="*/ 1105 h 1275"/>
                  <a:gd name="T84" fmla="*/ 907 w 1077"/>
                  <a:gd name="T85" fmla="*/ 1134 h 1275"/>
                  <a:gd name="T86" fmla="*/ 964 w 1077"/>
                  <a:gd name="T87" fmla="*/ 1105 h 1275"/>
                  <a:gd name="T88" fmla="*/ 964 w 1077"/>
                  <a:gd name="T89" fmla="*/ 1020 h 1275"/>
                  <a:gd name="T90" fmla="*/ 1077 w 1077"/>
                  <a:gd name="T91" fmla="*/ 907 h 1275"/>
                  <a:gd name="T92" fmla="*/ 907 w 1077"/>
                  <a:gd name="T93" fmla="*/ 595 h 1275"/>
                  <a:gd name="T94" fmla="*/ 850 w 1077"/>
                  <a:gd name="T95" fmla="*/ 567 h 1275"/>
                  <a:gd name="T96" fmla="*/ 850 w 1077"/>
                  <a:gd name="T97" fmla="*/ 368 h 1275"/>
                  <a:gd name="T98" fmla="*/ 794 w 1077"/>
                  <a:gd name="T99" fmla="*/ 340 h 1275"/>
                  <a:gd name="T100" fmla="*/ 737 w 1077"/>
                  <a:gd name="T101" fmla="*/ 368 h 1275"/>
                  <a:gd name="T102" fmla="*/ 680 w 1077"/>
                  <a:gd name="T103" fmla="*/ 283 h 1275"/>
                  <a:gd name="T104" fmla="*/ 680 w 1077"/>
                  <a:gd name="T105" fmla="*/ 226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77" h="1275">
                    <a:moveTo>
                      <a:pt x="680" y="226"/>
                    </a:moveTo>
                    <a:lnTo>
                      <a:pt x="482" y="226"/>
                    </a:lnTo>
                    <a:lnTo>
                      <a:pt x="482" y="198"/>
                    </a:lnTo>
                    <a:lnTo>
                      <a:pt x="425" y="198"/>
                    </a:lnTo>
                    <a:lnTo>
                      <a:pt x="425" y="141"/>
                    </a:lnTo>
                    <a:lnTo>
                      <a:pt x="340" y="85"/>
                    </a:lnTo>
                    <a:lnTo>
                      <a:pt x="397" y="0"/>
                    </a:lnTo>
                    <a:lnTo>
                      <a:pt x="255" y="28"/>
                    </a:lnTo>
                    <a:lnTo>
                      <a:pt x="255" y="56"/>
                    </a:lnTo>
                    <a:lnTo>
                      <a:pt x="198" y="56"/>
                    </a:lnTo>
                    <a:lnTo>
                      <a:pt x="142" y="85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170" y="198"/>
                    </a:lnTo>
                    <a:lnTo>
                      <a:pt x="227" y="340"/>
                    </a:lnTo>
                    <a:lnTo>
                      <a:pt x="312" y="396"/>
                    </a:lnTo>
                    <a:lnTo>
                      <a:pt x="198" y="453"/>
                    </a:lnTo>
                    <a:lnTo>
                      <a:pt x="113" y="453"/>
                    </a:lnTo>
                    <a:lnTo>
                      <a:pt x="28" y="425"/>
                    </a:lnTo>
                    <a:lnTo>
                      <a:pt x="0" y="481"/>
                    </a:lnTo>
                    <a:lnTo>
                      <a:pt x="57" y="538"/>
                    </a:lnTo>
                    <a:lnTo>
                      <a:pt x="0" y="567"/>
                    </a:lnTo>
                    <a:lnTo>
                      <a:pt x="57" y="595"/>
                    </a:lnTo>
                    <a:lnTo>
                      <a:pt x="28" y="623"/>
                    </a:lnTo>
                    <a:lnTo>
                      <a:pt x="85" y="680"/>
                    </a:lnTo>
                    <a:lnTo>
                      <a:pt x="85" y="737"/>
                    </a:lnTo>
                    <a:lnTo>
                      <a:pt x="170" y="822"/>
                    </a:lnTo>
                    <a:lnTo>
                      <a:pt x="283" y="822"/>
                    </a:lnTo>
                    <a:lnTo>
                      <a:pt x="312" y="822"/>
                    </a:lnTo>
                    <a:lnTo>
                      <a:pt x="340" y="878"/>
                    </a:lnTo>
                    <a:lnTo>
                      <a:pt x="312" y="963"/>
                    </a:lnTo>
                    <a:lnTo>
                      <a:pt x="397" y="1077"/>
                    </a:lnTo>
                    <a:lnTo>
                      <a:pt x="397" y="1162"/>
                    </a:lnTo>
                    <a:lnTo>
                      <a:pt x="425" y="1219"/>
                    </a:lnTo>
                    <a:lnTo>
                      <a:pt x="510" y="1247"/>
                    </a:lnTo>
                    <a:lnTo>
                      <a:pt x="567" y="1219"/>
                    </a:lnTo>
                    <a:lnTo>
                      <a:pt x="652" y="1275"/>
                    </a:lnTo>
                    <a:lnTo>
                      <a:pt x="709" y="1219"/>
                    </a:lnTo>
                    <a:lnTo>
                      <a:pt x="680" y="1162"/>
                    </a:lnTo>
                    <a:lnTo>
                      <a:pt x="709" y="1134"/>
                    </a:lnTo>
                    <a:lnTo>
                      <a:pt x="765" y="1134"/>
                    </a:lnTo>
                    <a:lnTo>
                      <a:pt x="822" y="1105"/>
                    </a:lnTo>
                    <a:lnTo>
                      <a:pt x="907" y="1134"/>
                    </a:lnTo>
                    <a:lnTo>
                      <a:pt x="964" y="1105"/>
                    </a:lnTo>
                    <a:lnTo>
                      <a:pt x="964" y="1020"/>
                    </a:lnTo>
                    <a:lnTo>
                      <a:pt x="1077" y="907"/>
                    </a:lnTo>
                    <a:lnTo>
                      <a:pt x="907" y="595"/>
                    </a:lnTo>
                    <a:lnTo>
                      <a:pt x="850" y="567"/>
                    </a:lnTo>
                    <a:lnTo>
                      <a:pt x="850" y="368"/>
                    </a:lnTo>
                    <a:lnTo>
                      <a:pt x="794" y="340"/>
                    </a:lnTo>
                    <a:lnTo>
                      <a:pt x="737" y="368"/>
                    </a:lnTo>
                    <a:lnTo>
                      <a:pt x="680" y="283"/>
                    </a:lnTo>
                    <a:lnTo>
                      <a:pt x="680" y="2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2514" y="1055"/>
                <a:ext cx="850" cy="993"/>
              </a:xfrm>
              <a:custGeom>
                <a:avLst/>
                <a:gdLst>
                  <a:gd name="T0" fmla="*/ 0 w 850"/>
                  <a:gd name="T1" fmla="*/ 737 h 993"/>
                  <a:gd name="T2" fmla="*/ 0 w 850"/>
                  <a:gd name="T3" fmla="*/ 766 h 993"/>
                  <a:gd name="T4" fmla="*/ 85 w 850"/>
                  <a:gd name="T5" fmla="*/ 851 h 993"/>
                  <a:gd name="T6" fmla="*/ 255 w 850"/>
                  <a:gd name="T7" fmla="*/ 879 h 993"/>
                  <a:gd name="T8" fmla="*/ 312 w 850"/>
                  <a:gd name="T9" fmla="*/ 964 h 993"/>
                  <a:gd name="T10" fmla="*/ 397 w 850"/>
                  <a:gd name="T11" fmla="*/ 936 h 993"/>
                  <a:gd name="T12" fmla="*/ 425 w 850"/>
                  <a:gd name="T13" fmla="*/ 993 h 993"/>
                  <a:gd name="T14" fmla="*/ 482 w 850"/>
                  <a:gd name="T15" fmla="*/ 964 h 993"/>
                  <a:gd name="T16" fmla="*/ 425 w 850"/>
                  <a:gd name="T17" fmla="*/ 907 h 993"/>
                  <a:gd name="T18" fmla="*/ 453 w 850"/>
                  <a:gd name="T19" fmla="*/ 851 h 993"/>
                  <a:gd name="T20" fmla="*/ 538 w 850"/>
                  <a:gd name="T21" fmla="*/ 879 h 993"/>
                  <a:gd name="T22" fmla="*/ 623 w 850"/>
                  <a:gd name="T23" fmla="*/ 879 h 993"/>
                  <a:gd name="T24" fmla="*/ 737 w 850"/>
                  <a:gd name="T25" fmla="*/ 822 h 993"/>
                  <a:gd name="T26" fmla="*/ 652 w 850"/>
                  <a:gd name="T27" fmla="*/ 766 h 993"/>
                  <a:gd name="T28" fmla="*/ 595 w 850"/>
                  <a:gd name="T29" fmla="*/ 624 h 993"/>
                  <a:gd name="T30" fmla="*/ 652 w 850"/>
                  <a:gd name="T31" fmla="*/ 539 h 993"/>
                  <a:gd name="T32" fmla="*/ 595 w 850"/>
                  <a:gd name="T33" fmla="*/ 539 h 993"/>
                  <a:gd name="T34" fmla="*/ 567 w 850"/>
                  <a:gd name="T35" fmla="*/ 511 h 993"/>
                  <a:gd name="T36" fmla="*/ 623 w 850"/>
                  <a:gd name="T37" fmla="*/ 482 h 993"/>
                  <a:gd name="T38" fmla="*/ 680 w 850"/>
                  <a:gd name="T39" fmla="*/ 482 h 993"/>
                  <a:gd name="T40" fmla="*/ 680 w 850"/>
                  <a:gd name="T41" fmla="*/ 454 h 993"/>
                  <a:gd name="T42" fmla="*/ 822 w 850"/>
                  <a:gd name="T43" fmla="*/ 426 h 993"/>
                  <a:gd name="T44" fmla="*/ 850 w 850"/>
                  <a:gd name="T45" fmla="*/ 397 h 993"/>
                  <a:gd name="T46" fmla="*/ 765 w 850"/>
                  <a:gd name="T47" fmla="*/ 227 h 993"/>
                  <a:gd name="T48" fmla="*/ 793 w 850"/>
                  <a:gd name="T49" fmla="*/ 142 h 993"/>
                  <a:gd name="T50" fmla="*/ 765 w 850"/>
                  <a:gd name="T51" fmla="*/ 57 h 993"/>
                  <a:gd name="T52" fmla="*/ 652 w 850"/>
                  <a:gd name="T53" fmla="*/ 85 h 993"/>
                  <a:gd name="T54" fmla="*/ 482 w 850"/>
                  <a:gd name="T55" fmla="*/ 0 h 993"/>
                  <a:gd name="T56" fmla="*/ 368 w 850"/>
                  <a:gd name="T57" fmla="*/ 0 h 993"/>
                  <a:gd name="T58" fmla="*/ 340 w 850"/>
                  <a:gd name="T59" fmla="*/ 57 h 993"/>
                  <a:gd name="T60" fmla="*/ 340 w 850"/>
                  <a:gd name="T61" fmla="*/ 114 h 993"/>
                  <a:gd name="T62" fmla="*/ 283 w 850"/>
                  <a:gd name="T63" fmla="*/ 142 h 993"/>
                  <a:gd name="T64" fmla="*/ 255 w 850"/>
                  <a:gd name="T65" fmla="*/ 199 h 993"/>
                  <a:gd name="T66" fmla="*/ 227 w 850"/>
                  <a:gd name="T67" fmla="*/ 227 h 993"/>
                  <a:gd name="T68" fmla="*/ 198 w 850"/>
                  <a:gd name="T69" fmla="*/ 170 h 993"/>
                  <a:gd name="T70" fmla="*/ 170 w 850"/>
                  <a:gd name="T71" fmla="*/ 255 h 993"/>
                  <a:gd name="T72" fmla="*/ 113 w 850"/>
                  <a:gd name="T73" fmla="*/ 255 h 993"/>
                  <a:gd name="T74" fmla="*/ 113 w 850"/>
                  <a:gd name="T75" fmla="*/ 312 h 993"/>
                  <a:gd name="T76" fmla="*/ 56 w 850"/>
                  <a:gd name="T77" fmla="*/ 397 h 993"/>
                  <a:gd name="T78" fmla="*/ 113 w 850"/>
                  <a:gd name="T79" fmla="*/ 539 h 993"/>
                  <a:gd name="T80" fmla="*/ 56 w 850"/>
                  <a:gd name="T81" fmla="*/ 624 h 993"/>
                  <a:gd name="T82" fmla="*/ 28 w 850"/>
                  <a:gd name="T83" fmla="*/ 652 h 993"/>
                  <a:gd name="T84" fmla="*/ 0 w 850"/>
                  <a:gd name="T85" fmla="*/ 737 h 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50" h="993">
                    <a:moveTo>
                      <a:pt x="0" y="737"/>
                    </a:moveTo>
                    <a:lnTo>
                      <a:pt x="0" y="766"/>
                    </a:lnTo>
                    <a:lnTo>
                      <a:pt x="85" y="851"/>
                    </a:lnTo>
                    <a:lnTo>
                      <a:pt x="255" y="879"/>
                    </a:lnTo>
                    <a:lnTo>
                      <a:pt x="312" y="964"/>
                    </a:lnTo>
                    <a:lnTo>
                      <a:pt x="397" y="936"/>
                    </a:lnTo>
                    <a:lnTo>
                      <a:pt x="425" y="993"/>
                    </a:lnTo>
                    <a:lnTo>
                      <a:pt x="482" y="964"/>
                    </a:lnTo>
                    <a:lnTo>
                      <a:pt x="425" y="907"/>
                    </a:lnTo>
                    <a:lnTo>
                      <a:pt x="453" y="851"/>
                    </a:lnTo>
                    <a:lnTo>
                      <a:pt x="538" y="879"/>
                    </a:lnTo>
                    <a:lnTo>
                      <a:pt x="623" y="879"/>
                    </a:lnTo>
                    <a:lnTo>
                      <a:pt x="737" y="822"/>
                    </a:lnTo>
                    <a:lnTo>
                      <a:pt x="652" y="766"/>
                    </a:lnTo>
                    <a:lnTo>
                      <a:pt x="595" y="624"/>
                    </a:lnTo>
                    <a:lnTo>
                      <a:pt x="652" y="539"/>
                    </a:lnTo>
                    <a:lnTo>
                      <a:pt x="595" y="539"/>
                    </a:lnTo>
                    <a:lnTo>
                      <a:pt x="567" y="511"/>
                    </a:lnTo>
                    <a:lnTo>
                      <a:pt x="623" y="482"/>
                    </a:lnTo>
                    <a:lnTo>
                      <a:pt x="680" y="482"/>
                    </a:lnTo>
                    <a:lnTo>
                      <a:pt x="680" y="454"/>
                    </a:lnTo>
                    <a:lnTo>
                      <a:pt x="822" y="426"/>
                    </a:lnTo>
                    <a:lnTo>
                      <a:pt x="850" y="397"/>
                    </a:lnTo>
                    <a:lnTo>
                      <a:pt x="765" y="227"/>
                    </a:lnTo>
                    <a:lnTo>
                      <a:pt x="793" y="142"/>
                    </a:lnTo>
                    <a:lnTo>
                      <a:pt x="765" y="57"/>
                    </a:lnTo>
                    <a:lnTo>
                      <a:pt x="652" y="85"/>
                    </a:lnTo>
                    <a:lnTo>
                      <a:pt x="482" y="0"/>
                    </a:lnTo>
                    <a:lnTo>
                      <a:pt x="368" y="0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283" y="142"/>
                    </a:lnTo>
                    <a:lnTo>
                      <a:pt x="255" y="199"/>
                    </a:lnTo>
                    <a:lnTo>
                      <a:pt x="227" y="227"/>
                    </a:lnTo>
                    <a:lnTo>
                      <a:pt x="198" y="170"/>
                    </a:lnTo>
                    <a:lnTo>
                      <a:pt x="170" y="255"/>
                    </a:lnTo>
                    <a:lnTo>
                      <a:pt x="113" y="255"/>
                    </a:lnTo>
                    <a:lnTo>
                      <a:pt x="113" y="312"/>
                    </a:lnTo>
                    <a:lnTo>
                      <a:pt x="56" y="397"/>
                    </a:lnTo>
                    <a:lnTo>
                      <a:pt x="113" y="539"/>
                    </a:lnTo>
                    <a:lnTo>
                      <a:pt x="56" y="624"/>
                    </a:lnTo>
                    <a:lnTo>
                      <a:pt x="28" y="652"/>
                    </a:lnTo>
                    <a:lnTo>
                      <a:pt x="0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3251" y="914"/>
                <a:ext cx="482" cy="793"/>
              </a:xfrm>
              <a:custGeom>
                <a:avLst/>
                <a:gdLst>
                  <a:gd name="T0" fmla="*/ 28 w 482"/>
                  <a:gd name="T1" fmla="*/ 198 h 793"/>
                  <a:gd name="T2" fmla="*/ 56 w 482"/>
                  <a:gd name="T3" fmla="*/ 283 h 793"/>
                  <a:gd name="T4" fmla="*/ 28 w 482"/>
                  <a:gd name="T5" fmla="*/ 368 h 793"/>
                  <a:gd name="T6" fmla="*/ 113 w 482"/>
                  <a:gd name="T7" fmla="*/ 538 h 793"/>
                  <a:gd name="T8" fmla="*/ 85 w 482"/>
                  <a:gd name="T9" fmla="*/ 567 h 793"/>
                  <a:gd name="T10" fmla="*/ 28 w 482"/>
                  <a:gd name="T11" fmla="*/ 652 h 793"/>
                  <a:gd name="T12" fmla="*/ 113 w 482"/>
                  <a:gd name="T13" fmla="*/ 708 h 793"/>
                  <a:gd name="T14" fmla="*/ 113 w 482"/>
                  <a:gd name="T15" fmla="*/ 765 h 793"/>
                  <a:gd name="T16" fmla="*/ 170 w 482"/>
                  <a:gd name="T17" fmla="*/ 765 h 793"/>
                  <a:gd name="T18" fmla="*/ 170 w 482"/>
                  <a:gd name="T19" fmla="*/ 793 h 793"/>
                  <a:gd name="T20" fmla="*/ 312 w 482"/>
                  <a:gd name="T21" fmla="*/ 793 h 793"/>
                  <a:gd name="T22" fmla="*/ 283 w 482"/>
                  <a:gd name="T23" fmla="*/ 680 h 793"/>
                  <a:gd name="T24" fmla="*/ 340 w 482"/>
                  <a:gd name="T25" fmla="*/ 623 h 793"/>
                  <a:gd name="T26" fmla="*/ 397 w 482"/>
                  <a:gd name="T27" fmla="*/ 396 h 793"/>
                  <a:gd name="T28" fmla="*/ 397 w 482"/>
                  <a:gd name="T29" fmla="*/ 311 h 793"/>
                  <a:gd name="T30" fmla="*/ 453 w 482"/>
                  <a:gd name="T31" fmla="*/ 311 h 793"/>
                  <a:gd name="T32" fmla="*/ 482 w 482"/>
                  <a:gd name="T33" fmla="*/ 255 h 793"/>
                  <a:gd name="T34" fmla="*/ 283 w 482"/>
                  <a:gd name="T35" fmla="*/ 170 h 793"/>
                  <a:gd name="T36" fmla="*/ 312 w 482"/>
                  <a:gd name="T37" fmla="*/ 113 h 793"/>
                  <a:gd name="T38" fmla="*/ 227 w 482"/>
                  <a:gd name="T39" fmla="*/ 56 h 793"/>
                  <a:gd name="T40" fmla="*/ 255 w 482"/>
                  <a:gd name="T41" fmla="*/ 0 h 793"/>
                  <a:gd name="T42" fmla="*/ 227 w 482"/>
                  <a:gd name="T43" fmla="*/ 0 h 793"/>
                  <a:gd name="T44" fmla="*/ 170 w 482"/>
                  <a:gd name="T45" fmla="*/ 28 h 793"/>
                  <a:gd name="T46" fmla="*/ 170 w 482"/>
                  <a:gd name="T47" fmla="*/ 0 h 793"/>
                  <a:gd name="T48" fmla="*/ 113 w 482"/>
                  <a:gd name="T49" fmla="*/ 0 h 793"/>
                  <a:gd name="T50" fmla="*/ 0 w 482"/>
                  <a:gd name="T51" fmla="*/ 28 h 793"/>
                  <a:gd name="T52" fmla="*/ 0 w 482"/>
                  <a:gd name="T53" fmla="*/ 85 h 793"/>
                  <a:gd name="T54" fmla="*/ 28 w 482"/>
                  <a:gd name="T55" fmla="*/ 113 h 793"/>
                  <a:gd name="T56" fmla="*/ 28 w 482"/>
                  <a:gd name="T57" fmla="*/ 198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82" h="793">
                    <a:moveTo>
                      <a:pt x="28" y="198"/>
                    </a:moveTo>
                    <a:lnTo>
                      <a:pt x="56" y="283"/>
                    </a:lnTo>
                    <a:lnTo>
                      <a:pt x="28" y="368"/>
                    </a:lnTo>
                    <a:lnTo>
                      <a:pt x="113" y="538"/>
                    </a:lnTo>
                    <a:lnTo>
                      <a:pt x="85" y="567"/>
                    </a:lnTo>
                    <a:lnTo>
                      <a:pt x="28" y="652"/>
                    </a:lnTo>
                    <a:lnTo>
                      <a:pt x="113" y="708"/>
                    </a:lnTo>
                    <a:lnTo>
                      <a:pt x="113" y="765"/>
                    </a:lnTo>
                    <a:lnTo>
                      <a:pt x="170" y="765"/>
                    </a:lnTo>
                    <a:lnTo>
                      <a:pt x="170" y="793"/>
                    </a:lnTo>
                    <a:lnTo>
                      <a:pt x="312" y="793"/>
                    </a:lnTo>
                    <a:lnTo>
                      <a:pt x="283" y="680"/>
                    </a:lnTo>
                    <a:lnTo>
                      <a:pt x="340" y="623"/>
                    </a:lnTo>
                    <a:lnTo>
                      <a:pt x="397" y="396"/>
                    </a:lnTo>
                    <a:lnTo>
                      <a:pt x="397" y="311"/>
                    </a:lnTo>
                    <a:lnTo>
                      <a:pt x="453" y="311"/>
                    </a:lnTo>
                    <a:lnTo>
                      <a:pt x="482" y="255"/>
                    </a:lnTo>
                    <a:lnTo>
                      <a:pt x="283" y="170"/>
                    </a:lnTo>
                    <a:lnTo>
                      <a:pt x="312" y="113"/>
                    </a:lnTo>
                    <a:lnTo>
                      <a:pt x="227" y="56"/>
                    </a:lnTo>
                    <a:lnTo>
                      <a:pt x="255" y="0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28" y="113"/>
                    </a:lnTo>
                    <a:lnTo>
                      <a:pt x="28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2032" y="488"/>
                <a:ext cx="1247" cy="1304"/>
              </a:xfrm>
              <a:custGeom>
                <a:avLst/>
                <a:gdLst>
                  <a:gd name="T0" fmla="*/ 0 w 1247"/>
                  <a:gd name="T1" fmla="*/ 681 h 1304"/>
                  <a:gd name="T2" fmla="*/ 28 w 1247"/>
                  <a:gd name="T3" fmla="*/ 879 h 1304"/>
                  <a:gd name="T4" fmla="*/ 0 w 1247"/>
                  <a:gd name="T5" fmla="*/ 936 h 1304"/>
                  <a:gd name="T6" fmla="*/ 142 w 1247"/>
                  <a:gd name="T7" fmla="*/ 1078 h 1304"/>
                  <a:gd name="T8" fmla="*/ 283 w 1247"/>
                  <a:gd name="T9" fmla="*/ 1078 h 1304"/>
                  <a:gd name="T10" fmla="*/ 283 w 1247"/>
                  <a:gd name="T11" fmla="*/ 1134 h 1304"/>
                  <a:gd name="T12" fmla="*/ 368 w 1247"/>
                  <a:gd name="T13" fmla="*/ 1191 h 1304"/>
                  <a:gd name="T14" fmla="*/ 368 w 1247"/>
                  <a:gd name="T15" fmla="*/ 1248 h 1304"/>
                  <a:gd name="T16" fmla="*/ 453 w 1247"/>
                  <a:gd name="T17" fmla="*/ 1248 h 1304"/>
                  <a:gd name="T18" fmla="*/ 482 w 1247"/>
                  <a:gd name="T19" fmla="*/ 1304 h 1304"/>
                  <a:gd name="T20" fmla="*/ 510 w 1247"/>
                  <a:gd name="T21" fmla="*/ 1219 h 1304"/>
                  <a:gd name="T22" fmla="*/ 538 w 1247"/>
                  <a:gd name="T23" fmla="*/ 1191 h 1304"/>
                  <a:gd name="T24" fmla="*/ 595 w 1247"/>
                  <a:gd name="T25" fmla="*/ 1106 h 1304"/>
                  <a:gd name="T26" fmla="*/ 538 w 1247"/>
                  <a:gd name="T27" fmla="*/ 964 h 1304"/>
                  <a:gd name="T28" fmla="*/ 595 w 1247"/>
                  <a:gd name="T29" fmla="*/ 879 h 1304"/>
                  <a:gd name="T30" fmla="*/ 595 w 1247"/>
                  <a:gd name="T31" fmla="*/ 822 h 1304"/>
                  <a:gd name="T32" fmla="*/ 652 w 1247"/>
                  <a:gd name="T33" fmla="*/ 822 h 1304"/>
                  <a:gd name="T34" fmla="*/ 680 w 1247"/>
                  <a:gd name="T35" fmla="*/ 737 h 1304"/>
                  <a:gd name="T36" fmla="*/ 709 w 1247"/>
                  <a:gd name="T37" fmla="*/ 794 h 1304"/>
                  <a:gd name="T38" fmla="*/ 737 w 1247"/>
                  <a:gd name="T39" fmla="*/ 766 h 1304"/>
                  <a:gd name="T40" fmla="*/ 765 w 1247"/>
                  <a:gd name="T41" fmla="*/ 709 h 1304"/>
                  <a:gd name="T42" fmla="*/ 822 w 1247"/>
                  <a:gd name="T43" fmla="*/ 681 h 1304"/>
                  <a:gd name="T44" fmla="*/ 822 w 1247"/>
                  <a:gd name="T45" fmla="*/ 624 h 1304"/>
                  <a:gd name="T46" fmla="*/ 850 w 1247"/>
                  <a:gd name="T47" fmla="*/ 567 h 1304"/>
                  <a:gd name="T48" fmla="*/ 964 w 1247"/>
                  <a:gd name="T49" fmla="*/ 567 h 1304"/>
                  <a:gd name="T50" fmla="*/ 1134 w 1247"/>
                  <a:gd name="T51" fmla="*/ 652 h 1304"/>
                  <a:gd name="T52" fmla="*/ 1247 w 1247"/>
                  <a:gd name="T53" fmla="*/ 624 h 1304"/>
                  <a:gd name="T54" fmla="*/ 1247 w 1247"/>
                  <a:gd name="T55" fmla="*/ 539 h 1304"/>
                  <a:gd name="T56" fmla="*/ 1219 w 1247"/>
                  <a:gd name="T57" fmla="*/ 511 h 1304"/>
                  <a:gd name="T58" fmla="*/ 1219 w 1247"/>
                  <a:gd name="T59" fmla="*/ 454 h 1304"/>
                  <a:gd name="T60" fmla="*/ 1190 w 1247"/>
                  <a:gd name="T61" fmla="*/ 340 h 1304"/>
                  <a:gd name="T62" fmla="*/ 1134 w 1247"/>
                  <a:gd name="T63" fmla="*/ 340 h 1304"/>
                  <a:gd name="T64" fmla="*/ 1134 w 1247"/>
                  <a:gd name="T65" fmla="*/ 170 h 1304"/>
                  <a:gd name="T66" fmla="*/ 1077 w 1247"/>
                  <a:gd name="T67" fmla="*/ 114 h 1304"/>
                  <a:gd name="T68" fmla="*/ 1077 w 1247"/>
                  <a:gd name="T69" fmla="*/ 57 h 1304"/>
                  <a:gd name="T70" fmla="*/ 1020 w 1247"/>
                  <a:gd name="T71" fmla="*/ 0 h 1304"/>
                  <a:gd name="T72" fmla="*/ 935 w 1247"/>
                  <a:gd name="T73" fmla="*/ 29 h 1304"/>
                  <a:gd name="T74" fmla="*/ 935 w 1247"/>
                  <a:gd name="T75" fmla="*/ 85 h 1304"/>
                  <a:gd name="T76" fmla="*/ 879 w 1247"/>
                  <a:gd name="T77" fmla="*/ 114 h 1304"/>
                  <a:gd name="T78" fmla="*/ 822 w 1247"/>
                  <a:gd name="T79" fmla="*/ 85 h 1304"/>
                  <a:gd name="T80" fmla="*/ 794 w 1247"/>
                  <a:gd name="T81" fmla="*/ 142 h 1304"/>
                  <a:gd name="T82" fmla="*/ 709 w 1247"/>
                  <a:gd name="T83" fmla="*/ 199 h 1304"/>
                  <a:gd name="T84" fmla="*/ 680 w 1247"/>
                  <a:gd name="T85" fmla="*/ 255 h 1304"/>
                  <a:gd name="T86" fmla="*/ 623 w 1247"/>
                  <a:gd name="T87" fmla="*/ 284 h 1304"/>
                  <a:gd name="T88" fmla="*/ 510 w 1247"/>
                  <a:gd name="T89" fmla="*/ 284 h 1304"/>
                  <a:gd name="T90" fmla="*/ 255 w 1247"/>
                  <a:gd name="T91" fmla="*/ 397 h 1304"/>
                  <a:gd name="T92" fmla="*/ 283 w 1247"/>
                  <a:gd name="T93" fmla="*/ 539 h 1304"/>
                  <a:gd name="T94" fmla="*/ 170 w 1247"/>
                  <a:gd name="T95" fmla="*/ 539 h 1304"/>
                  <a:gd name="T96" fmla="*/ 113 w 1247"/>
                  <a:gd name="T97" fmla="*/ 624 h 1304"/>
                  <a:gd name="T98" fmla="*/ 56 w 1247"/>
                  <a:gd name="T99" fmla="*/ 624 h 1304"/>
                  <a:gd name="T100" fmla="*/ 0 w 1247"/>
                  <a:gd name="T101" fmla="*/ 68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7" h="1304">
                    <a:moveTo>
                      <a:pt x="0" y="681"/>
                    </a:moveTo>
                    <a:lnTo>
                      <a:pt x="28" y="879"/>
                    </a:lnTo>
                    <a:lnTo>
                      <a:pt x="0" y="936"/>
                    </a:lnTo>
                    <a:lnTo>
                      <a:pt x="142" y="1078"/>
                    </a:lnTo>
                    <a:lnTo>
                      <a:pt x="283" y="1078"/>
                    </a:lnTo>
                    <a:lnTo>
                      <a:pt x="283" y="1134"/>
                    </a:lnTo>
                    <a:lnTo>
                      <a:pt x="368" y="1191"/>
                    </a:lnTo>
                    <a:lnTo>
                      <a:pt x="368" y="1248"/>
                    </a:lnTo>
                    <a:lnTo>
                      <a:pt x="453" y="1248"/>
                    </a:lnTo>
                    <a:lnTo>
                      <a:pt x="482" y="1304"/>
                    </a:lnTo>
                    <a:lnTo>
                      <a:pt x="510" y="1219"/>
                    </a:lnTo>
                    <a:lnTo>
                      <a:pt x="538" y="1191"/>
                    </a:lnTo>
                    <a:lnTo>
                      <a:pt x="595" y="1106"/>
                    </a:lnTo>
                    <a:lnTo>
                      <a:pt x="538" y="964"/>
                    </a:lnTo>
                    <a:lnTo>
                      <a:pt x="595" y="879"/>
                    </a:lnTo>
                    <a:lnTo>
                      <a:pt x="595" y="822"/>
                    </a:lnTo>
                    <a:lnTo>
                      <a:pt x="652" y="822"/>
                    </a:lnTo>
                    <a:lnTo>
                      <a:pt x="680" y="737"/>
                    </a:lnTo>
                    <a:lnTo>
                      <a:pt x="709" y="794"/>
                    </a:lnTo>
                    <a:lnTo>
                      <a:pt x="737" y="766"/>
                    </a:lnTo>
                    <a:lnTo>
                      <a:pt x="765" y="709"/>
                    </a:lnTo>
                    <a:lnTo>
                      <a:pt x="822" y="681"/>
                    </a:lnTo>
                    <a:lnTo>
                      <a:pt x="822" y="624"/>
                    </a:lnTo>
                    <a:lnTo>
                      <a:pt x="850" y="567"/>
                    </a:lnTo>
                    <a:lnTo>
                      <a:pt x="964" y="567"/>
                    </a:lnTo>
                    <a:lnTo>
                      <a:pt x="1134" y="652"/>
                    </a:lnTo>
                    <a:lnTo>
                      <a:pt x="1247" y="624"/>
                    </a:lnTo>
                    <a:lnTo>
                      <a:pt x="1247" y="539"/>
                    </a:lnTo>
                    <a:lnTo>
                      <a:pt x="1219" y="511"/>
                    </a:lnTo>
                    <a:lnTo>
                      <a:pt x="1219" y="454"/>
                    </a:lnTo>
                    <a:lnTo>
                      <a:pt x="1190" y="340"/>
                    </a:lnTo>
                    <a:lnTo>
                      <a:pt x="1134" y="340"/>
                    </a:lnTo>
                    <a:lnTo>
                      <a:pt x="1134" y="170"/>
                    </a:lnTo>
                    <a:lnTo>
                      <a:pt x="1077" y="114"/>
                    </a:lnTo>
                    <a:lnTo>
                      <a:pt x="1077" y="57"/>
                    </a:lnTo>
                    <a:lnTo>
                      <a:pt x="1020" y="0"/>
                    </a:lnTo>
                    <a:lnTo>
                      <a:pt x="935" y="29"/>
                    </a:lnTo>
                    <a:lnTo>
                      <a:pt x="935" y="85"/>
                    </a:lnTo>
                    <a:lnTo>
                      <a:pt x="879" y="114"/>
                    </a:lnTo>
                    <a:lnTo>
                      <a:pt x="822" y="85"/>
                    </a:lnTo>
                    <a:lnTo>
                      <a:pt x="794" y="142"/>
                    </a:lnTo>
                    <a:lnTo>
                      <a:pt x="709" y="199"/>
                    </a:lnTo>
                    <a:lnTo>
                      <a:pt x="680" y="255"/>
                    </a:lnTo>
                    <a:lnTo>
                      <a:pt x="623" y="284"/>
                    </a:lnTo>
                    <a:lnTo>
                      <a:pt x="510" y="284"/>
                    </a:lnTo>
                    <a:lnTo>
                      <a:pt x="255" y="397"/>
                    </a:lnTo>
                    <a:lnTo>
                      <a:pt x="283" y="539"/>
                    </a:lnTo>
                    <a:lnTo>
                      <a:pt x="170" y="539"/>
                    </a:lnTo>
                    <a:lnTo>
                      <a:pt x="113" y="624"/>
                    </a:lnTo>
                    <a:lnTo>
                      <a:pt x="56" y="624"/>
                    </a:lnTo>
                    <a:lnTo>
                      <a:pt x="0" y="68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3166" y="460"/>
                <a:ext cx="935" cy="709"/>
              </a:xfrm>
              <a:custGeom>
                <a:avLst/>
                <a:gdLst>
                  <a:gd name="T0" fmla="*/ 0 w 935"/>
                  <a:gd name="T1" fmla="*/ 198 h 709"/>
                  <a:gd name="T2" fmla="*/ 0 w 935"/>
                  <a:gd name="T3" fmla="*/ 368 h 709"/>
                  <a:gd name="T4" fmla="*/ 56 w 935"/>
                  <a:gd name="T5" fmla="*/ 368 h 709"/>
                  <a:gd name="T6" fmla="*/ 85 w 935"/>
                  <a:gd name="T7" fmla="*/ 482 h 709"/>
                  <a:gd name="T8" fmla="*/ 198 w 935"/>
                  <a:gd name="T9" fmla="*/ 454 h 709"/>
                  <a:gd name="T10" fmla="*/ 255 w 935"/>
                  <a:gd name="T11" fmla="*/ 454 h 709"/>
                  <a:gd name="T12" fmla="*/ 255 w 935"/>
                  <a:gd name="T13" fmla="*/ 482 h 709"/>
                  <a:gd name="T14" fmla="*/ 312 w 935"/>
                  <a:gd name="T15" fmla="*/ 454 h 709"/>
                  <a:gd name="T16" fmla="*/ 340 w 935"/>
                  <a:gd name="T17" fmla="*/ 454 h 709"/>
                  <a:gd name="T18" fmla="*/ 312 w 935"/>
                  <a:gd name="T19" fmla="*/ 510 h 709"/>
                  <a:gd name="T20" fmla="*/ 397 w 935"/>
                  <a:gd name="T21" fmla="*/ 567 h 709"/>
                  <a:gd name="T22" fmla="*/ 368 w 935"/>
                  <a:gd name="T23" fmla="*/ 624 h 709"/>
                  <a:gd name="T24" fmla="*/ 567 w 935"/>
                  <a:gd name="T25" fmla="*/ 709 h 709"/>
                  <a:gd name="T26" fmla="*/ 595 w 935"/>
                  <a:gd name="T27" fmla="*/ 652 h 709"/>
                  <a:gd name="T28" fmla="*/ 652 w 935"/>
                  <a:gd name="T29" fmla="*/ 680 h 709"/>
                  <a:gd name="T30" fmla="*/ 708 w 935"/>
                  <a:gd name="T31" fmla="*/ 680 h 709"/>
                  <a:gd name="T32" fmla="*/ 822 w 935"/>
                  <a:gd name="T33" fmla="*/ 652 h 709"/>
                  <a:gd name="T34" fmla="*/ 935 w 935"/>
                  <a:gd name="T35" fmla="*/ 624 h 709"/>
                  <a:gd name="T36" fmla="*/ 907 w 935"/>
                  <a:gd name="T37" fmla="*/ 510 h 709"/>
                  <a:gd name="T38" fmla="*/ 850 w 935"/>
                  <a:gd name="T39" fmla="*/ 482 h 709"/>
                  <a:gd name="T40" fmla="*/ 822 w 935"/>
                  <a:gd name="T41" fmla="*/ 425 h 709"/>
                  <a:gd name="T42" fmla="*/ 850 w 935"/>
                  <a:gd name="T43" fmla="*/ 397 h 709"/>
                  <a:gd name="T44" fmla="*/ 794 w 935"/>
                  <a:gd name="T45" fmla="*/ 368 h 709"/>
                  <a:gd name="T46" fmla="*/ 794 w 935"/>
                  <a:gd name="T47" fmla="*/ 340 h 709"/>
                  <a:gd name="T48" fmla="*/ 822 w 935"/>
                  <a:gd name="T49" fmla="*/ 312 h 709"/>
                  <a:gd name="T50" fmla="*/ 765 w 935"/>
                  <a:gd name="T51" fmla="*/ 283 h 709"/>
                  <a:gd name="T52" fmla="*/ 765 w 935"/>
                  <a:gd name="T53" fmla="*/ 255 h 709"/>
                  <a:gd name="T54" fmla="*/ 822 w 935"/>
                  <a:gd name="T55" fmla="*/ 227 h 709"/>
                  <a:gd name="T56" fmla="*/ 794 w 935"/>
                  <a:gd name="T57" fmla="*/ 170 h 709"/>
                  <a:gd name="T58" fmla="*/ 879 w 935"/>
                  <a:gd name="T59" fmla="*/ 142 h 709"/>
                  <a:gd name="T60" fmla="*/ 907 w 935"/>
                  <a:gd name="T61" fmla="*/ 113 h 709"/>
                  <a:gd name="T62" fmla="*/ 822 w 935"/>
                  <a:gd name="T63" fmla="*/ 85 h 709"/>
                  <a:gd name="T64" fmla="*/ 794 w 935"/>
                  <a:gd name="T65" fmla="*/ 28 h 709"/>
                  <a:gd name="T66" fmla="*/ 708 w 935"/>
                  <a:gd name="T67" fmla="*/ 85 h 709"/>
                  <a:gd name="T68" fmla="*/ 652 w 935"/>
                  <a:gd name="T69" fmla="*/ 142 h 709"/>
                  <a:gd name="T70" fmla="*/ 595 w 935"/>
                  <a:gd name="T71" fmla="*/ 113 h 709"/>
                  <a:gd name="T72" fmla="*/ 510 w 935"/>
                  <a:gd name="T73" fmla="*/ 57 h 709"/>
                  <a:gd name="T74" fmla="*/ 453 w 935"/>
                  <a:gd name="T75" fmla="*/ 0 h 709"/>
                  <a:gd name="T76" fmla="*/ 312 w 935"/>
                  <a:gd name="T77" fmla="*/ 0 h 709"/>
                  <a:gd name="T78" fmla="*/ 255 w 935"/>
                  <a:gd name="T79" fmla="*/ 85 h 709"/>
                  <a:gd name="T80" fmla="*/ 198 w 935"/>
                  <a:gd name="T81" fmla="*/ 85 h 709"/>
                  <a:gd name="T82" fmla="*/ 170 w 935"/>
                  <a:gd name="T83" fmla="*/ 57 h 709"/>
                  <a:gd name="T84" fmla="*/ 113 w 935"/>
                  <a:gd name="T85" fmla="*/ 170 h 709"/>
                  <a:gd name="T86" fmla="*/ 85 w 935"/>
                  <a:gd name="T87" fmla="*/ 170 h 709"/>
                  <a:gd name="T88" fmla="*/ 56 w 935"/>
                  <a:gd name="T89" fmla="*/ 198 h 709"/>
                  <a:gd name="T90" fmla="*/ 0 w 935"/>
                  <a:gd name="T91" fmla="*/ 198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35" h="709">
                    <a:moveTo>
                      <a:pt x="0" y="198"/>
                    </a:moveTo>
                    <a:lnTo>
                      <a:pt x="0" y="368"/>
                    </a:lnTo>
                    <a:lnTo>
                      <a:pt x="56" y="368"/>
                    </a:lnTo>
                    <a:lnTo>
                      <a:pt x="85" y="482"/>
                    </a:lnTo>
                    <a:lnTo>
                      <a:pt x="198" y="454"/>
                    </a:lnTo>
                    <a:lnTo>
                      <a:pt x="255" y="454"/>
                    </a:lnTo>
                    <a:lnTo>
                      <a:pt x="255" y="482"/>
                    </a:lnTo>
                    <a:lnTo>
                      <a:pt x="312" y="454"/>
                    </a:lnTo>
                    <a:lnTo>
                      <a:pt x="340" y="454"/>
                    </a:lnTo>
                    <a:lnTo>
                      <a:pt x="312" y="510"/>
                    </a:lnTo>
                    <a:lnTo>
                      <a:pt x="397" y="567"/>
                    </a:lnTo>
                    <a:lnTo>
                      <a:pt x="368" y="624"/>
                    </a:lnTo>
                    <a:lnTo>
                      <a:pt x="567" y="709"/>
                    </a:lnTo>
                    <a:lnTo>
                      <a:pt x="595" y="652"/>
                    </a:lnTo>
                    <a:lnTo>
                      <a:pt x="652" y="680"/>
                    </a:lnTo>
                    <a:lnTo>
                      <a:pt x="708" y="680"/>
                    </a:lnTo>
                    <a:lnTo>
                      <a:pt x="822" y="652"/>
                    </a:lnTo>
                    <a:lnTo>
                      <a:pt x="935" y="624"/>
                    </a:lnTo>
                    <a:lnTo>
                      <a:pt x="907" y="510"/>
                    </a:lnTo>
                    <a:lnTo>
                      <a:pt x="850" y="482"/>
                    </a:lnTo>
                    <a:lnTo>
                      <a:pt x="822" y="425"/>
                    </a:lnTo>
                    <a:lnTo>
                      <a:pt x="850" y="397"/>
                    </a:lnTo>
                    <a:lnTo>
                      <a:pt x="794" y="368"/>
                    </a:lnTo>
                    <a:lnTo>
                      <a:pt x="794" y="340"/>
                    </a:lnTo>
                    <a:lnTo>
                      <a:pt x="822" y="312"/>
                    </a:lnTo>
                    <a:lnTo>
                      <a:pt x="765" y="283"/>
                    </a:lnTo>
                    <a:lnTo>
                      <a:pt x="765" y="255"/>
                    </a:lnTo>
                    <a:lnTo>
                      <a:pt x="822" y="227"/>
                    </a:lnTo>
                    <a:lnTo>
                      <a:pt x="794" y="170"/>
                    </a:lnTo>
                    <a:lnTo>
                      <a:pt x="879" y="142"/>
                    </a:lnTo>
                    <a:lnTo>
                      <a:pt x="907" y="113"/>
                    </a:lnTo>
                    <a:lnTo>
                      <a:pt x="822" y="85"/>
                    </a:lnTo>
                    <a:lnTo>
                      <a:pt x="794" y="28"/>
                    </a:lnTo>
                    <a:lnTo>
                      <a:pt x="708" y="85"/>
                    </a:lnTo>
                    <a:lnTo>
                      <a:pt x="652" y="142"/>
                    </a:lnTo>
                    <a:lnTo>
                      <a:pt x="595" y="113"/>
                    </a:lnTo>
                    <a:lnTo>
                      <a:pt x="510" y="57"/>
                    </a:lnTo>
                    <a:lnTo>
                      <a:pt x="453" y="0"/>
                    </a:lnTo>
                    <a:lnTo>
                      <a:pt x="312" y="0"/>
                    </a:lnTo>
                    <a:lnTo>
                      <a:pt x="255" y="85"/>
                    </a:lnTo>
                    <a:lnTo>
                      <a:pt x="198" y="85"/>
                    </a:lnTo>
                    <a:lnTo>
                      <a:pt x="170" y="57"/>
                    </a:lnTo>
                    <a:lnTo>
                      <a:pt x="113" y="170"/>
                    </a:lnTo>
                    <a:lnTo>
                      <a:pt x="85" y="170"/>
                    </a:lnTo>
                    <a:lnTo>
                      <a:pt x="56" y="198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1918" y="2728"/>
                <a:ext cx="624" cy="879"/>
              </a:xfrm>
              <a:custGeom>
                <a:avLst/>
                <a:gdLst>
                  <a:gd name="T0" fmla="*/ 142 w 624"/>
                  <a:gd name="T1" fmla="*/ 822 h 879"/>
                  <a:gd name="T2" fmla="*/ 199 w 624"/>
                  <a:gd name="T3" fmla="*/ 879 h 879"/>
                  <a:gd name="T4" fmla="*/ 284 w 624"/>
                  <a:gd name="T5" fmla="*/ 822 h 879"/>
                  <a:gd name="T6" fmla="*/ 284 w 624"/>
                  <a:gd name="T7" fmla="*/ 737 h 879"/>
                  <a:gd name="T8" fmla="*/ 256 w 624"/>
                  <a:gd name="T9" fmla="*/ 680 h 879"/>
                  <a:gd name="T10" fmla="*/ 341 w 624"/>
                  <a:gd name="T11" fmla="*/ 709 h 879"/>
                  <a:gd name="T12" fmla="*/ 369 w 624"/>
                  <a:gd name="T13" fmla="*/ 709 h 879"/>
                  <a:gd name="T14" fmla="*/ 454 w 624"/>
                  <a:gd name="T15" fmla="*/ 539 h 879"/>
                  <a:gd name="T16" fmla="*/ 539 w 624"/>
                  <a:gd name="T17" fmla="*/ 482 h 879"/>
                  <a:gd name="T18" fmla="*/ 596 w 624"/>
                  <a:gd name="T19" fmla="*/ 510 h 879"/>
                  <a:gd name="T20" fmla="*/ 624 w 624"/>
                  <a:gd name="T21" fmla="*/ 454 h 879"/>
                  <a:gd name="T22" fmla="*/ 596 w 624"/>
                  <a:gd name="T23" fmla="*/ 340 h 879"/>
                  <a:gd name="T24" fmla="*/ 539 w 624"/>
                  <a:gd name="T25" fmla="*/ 312 h 879"/>
                  <a:gd name="T26" fmla="*/ 567 w 624"/>
                  <a:gd name="T27" fmla="*/ 283 h 879"/>
                  <a:gd name="T28" fmla="*/ 539 w 624"/>
                  <a:gd name="T29" fmla="*/ 227 h 879"/>
                  <a:gd name="T30" fmla="*/ 482 w 624"/>
                  <a:gd name="T31" fmla="*/ 255 h 879"/>
                  <a:gd name="T32" fmla="*/ 482 w 624"/>
                  <a:gd name="T33" fmla="*/ 170 h 879"/>
                  <a:gd name="T34" fmla="*/ 426 w 624"/>
                  <a:gd name="T35" fmla="*/ 170 h 879"/>
                  <a:gd name="T36" fmla="*/ 369 w 624"/>
                  <a:gd name="T37" fmla="*/ 0 h 879"/>
                  <a:gd name="T38" fmla="*/ 312 w 624"/>
                  <a:gd name="T39" fmla="*/ 57 h 879"/>
                  <a:gd name="T40" fmla="*/ 312 w 624"/>
                  <a:gd name="T41" fmla="*/ 85 h 879"/>
                  <a:gd name="T42" fmla="*/ 227 w 624"/>
                  <a:gd name="T43" fmla="*/ 57 h 879"/>
                  <a:gd name="T44" fmla="*/ 29 w 624"/>
                  <a:gd name="T45" fmla="*/ 113 h 879"/>
                  <a:gd name="T46" fmla="*/ 0 w 624"/>
                  <a:gd name="T47" fmla="*/ 170 h 879"/>
                  <a:gd name="T48" fmla="*/ 57 w 624"/>
                  <a:gd name="T49" fmla="*/ 255 h 879"/>
                  <a:gd name="T50" fmla="*/ 29 w 624"/>
                  <a:gd name="T51" fmla="*/ 312 h 879"/>
                  <a:gd name="T52" fmla="*/ 29 w 624"/>
                  <a:gd name="T53" fmla="*/ 454 h 879"/>
                  <a:gd name="T54" fmla="*/ 85 w 624"/>
                  <a:gd name="T55" fmla="*/ 510 h 879"/>
                  <a:gd name="T56" fmla="*/ 85 w 624"/>
                  <a:gd name="T57" fmla="*/ 567 h 879"/>
                  <a:gd name="T58" fmla="*/ 85 w 624"/>
                  <a:gd name="T59" fmla="*/ 765 h 879"/>
                  <a:gd name="T60" fmla="*/ 170 w 624"/>
                  <a:gd name="T61" fmla="*/ 794 h 879"/>
                  <a:gd name="T62" fmla="*/ 142 w 624"/>
                  <a:gd name="T63" fmla="*/ 822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879">
                    <a:moveTo>
                      <a:pt x="142" y="822"/>
                    </a:moveTo>
                    <a:lnTo>
                      <a:pt x="199" y="879"/>
                    </a:lnTo>
                    <a:lnTo>
                      <a:pt x="284" y="822"/>
                    </a:lnTo>
                    <a:lnTo>
                      <a:pt x="284" y="737"/>
                    </a:lnTo>
                    <a:lnTo>
                      <a:pt x="256" y="680"/>
                    </a:lnTo>
                    <a:lnTo>
                      <a:pt x="341" y="709"/>
                    </a:lnTo>
                    <a:lnTo>
                      <a:pt x="369" y="709"/>
                    </a:lnTo>
                    <a:lnTo>
                      <a:pt x="454" y="539"/>
                    </a:lnTo>
                    <a:lnTo>
                      <a:pt x="539" y="482"/>
                    </a:lnTo>
                    <a:lnTo>
                      <a:pt x="596" y="510"/>
                    </a:lnTo>
                    <a:lnTo>
                      <a:pt x="624" y="454"/>
                    </a:lnTo>
                    <a:lnTo>
                      <a:pt x="596" y="340"/>
                    </a:lnTo>
                    <a:lnTo>
                      <a:pt x="539" y="312"/>
                    </a:lnTo>
                    <a:lnTo>
                      <a:pt x="567" y="283"/>
                    </a:lnTo>
                    <a:lnTo>
                      <a:pt x="539" y="227"/>
                    </a:lnTo>
                    <a:lnTo>
                      <a:pt x="482" y="255"/>
                    </a:lnTo>
                    <a:lnTo>
                      <a:pt x="482" y="170"/>
                    </a:lnTo>
                    <a:lnTo>
                      <a:pt x="426" y="170"/>
                    </a:lnTo>
                    <a:lnTo>
                      <a:pt x="369" y="0"/>
                    </a:lnTo>
                    <a:lnTo>
                      <a:pt x="312" y="57"/>
                    </a:lnTo>
                    <a:lnTo>
                      <a:pt x="312" y="85"/>
                    </a:lnTo>
                    <a:lnTo>
                      <a:pt x="227" y="57"/>
                    </a:lnTo>
                    <a:lnTo>
                      <a:pt x="29" y="113"/>
                    </a:lnTo>
                    <a:lnTo>
                      <a:pt x="0" y="170"/>
                    </a:lnTo>
                    <a:lnTo>
                      <a:pt x="57" y="255"/>
                    </a:lnTo>
                    <a:lnTo>
                      <a:pt x="29" y="312"/>
                    </a:lnTo>
                    <a:lnTo>
                      <a:pt x="29" y="454"/>
                    </a:lnTo>
                    <a:lnTo>
                      <a:pt x="85" y="510"/>
                    </a:lnTo>
                    <a:lnTo>
                      <a:pt x="85" y="567"/>
                    </a:lnTo>
                    <a:lnTo>
                      <a:pt x="85" y="765"/>
                    </a:lnTo>
                    <a:lnTo>
                      <a:pt x="170" y="794"/>
                    </a:lnTo>
                    <a:lnTo>
                      <a:pt x="142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1521" y="4117"/>
                <a:ext cx="2155" cy="1418"/>
              </a:xfrm>
              <a:custGeom>
                <a:avLst/>
                <a:gdLst>
                  <a:gd name="T0" fmla="*/ 1531 w 2155"/>
                  <a:gd name="T1" fmla="*/ 0 h 1418"/>
                  <a:gd name="T2" fmla="*/ 1673 w 2155"/>
                  <a:gd name="T3" fmla="*/ 0 h 1418"/>
                  <a:gd name="T4" fmla="*/ 1900 w 2155"/>
                  <a:gd name="T5" fmla="*/ 57 h 1418"/>
                  <a:gd name="T6" fmla="*/ 2042 w 2155"/>
                  <a:gd name="T7" fmla="*/ 57 h 1418"/>
                  <a:gd name="T8" fmla="*/ 2155 w 2155"/>
                  <a:gd name="T9" fmla="*/ 198 h 1418"/>
                  <a:gd name="T10" fmla="*/ 1928 w 2155"/>
                  <a:gd name="T11" fmla="*/ 312 h 1418"/>
                  <a:gd name="T12" fmla="*/ 1786 w 2155"/>
                  <a:gd name="T13" fmla="*/ 567 h 1418"/>
                  <a:gd name="T14" fmla="*/ 1616 w 2155"/>
                  <a:gd name="T15" fmla="*/ 709 h 1418"/>
                  <a:gd name="T16" fmla="*/ 1531 w 2155"/>
                  <a:gd name="T17" fmla="*/ 765 h 1418"/>
                  <a:gd name="T18" fmla="*/ 1475 w 2155"/>
                  <a:gd name="T19" fmla="*/ 851 h 1418"/>
                  <a:gd name="T20" fmla="*/ 1531 w 2155"/>
                  <a:gd name="T21" fmla="*/ 992 h 1418"/>
                  <a:gd name="T22" fmla="*/ 1588 w 2155"/>
                  <a:gd name="T23" fmla="*/ 1049 h 1418"/>
                  <a:gd name="T24" fmla="*/ 1645 w 2155"/>
                  <a:gd name="T25" fmla="*/ 1191 h 1418"/>
                  <a:gd name="T26" fmla="*/ 1645 w 2155"/>
                  <a:gd name="T27" fmla="*/ 1276 h 1418"/>
                  <a:gd name="T28" fmla="*/ 1730 w 2155"/>
                  <a:gd name="T29" fmla="*/ 1361 h 1418"/>
                  <a:gd name="T30" fmla="*/ 1588 w 2155"/>
                  <a:gd name="T31" fmla="*/ 1389 h 1418"/>
                  <a:gd name="T32" fmla="*/ 1560 w 2155"/>
                  <a:gd name="T33" fmla="*/ 1304 h 1418"/>
                  <a:gd name="T34" fmla="*/ 1503 w 2155"/>
                  <a:gd name="T35" fmla="*/ 1276 h 1418"/>
                  <a:gd name="T36" fmla="*/ 1333 w 2155"/>
                  <a:gd name="T37" fmla="*/ 1162 h 1418"/>
                  <a:gd name="T38" fmla="*/ 1220 w 2155"/>
                  <a:gd name="T39" fmla="*/ 1191 h 1418"/>
                  <a:gd name="T40" fmla="*/ 1134 w 2155"/>
                  <a:gd name="T41" fmla="*/ 1162 h 1418"/>
                  <a:gd name="T42" fmla="*/ 1078 w 2155"/>
                  <a:gd name="T43" fmla="*/ 1134 h 1418"/>
                  <a:gd name="T44" fmla="*/ 1049 w 2155"/>
                  <a:gd name="T45" fmla="*/ 992 h 1418"/>
                  <a:gd name="T46" fmla="*/ 993 w 2155"/>
                  <a:gd name="T47" fmla="*/ 907 h 1418"/>
                  <a:gd name="T48" fmla="*/ 908 w 2155"/>
                  <a:gd name="T49" fmla="*/ 1021 h 1418"/>
                  <a:gd name="T50" fmla="*/ 766 w 2155"/>
                  <a:gd name="T51" fmla="*/ 964 h 1418"/>
                  <a:gd name="T52" fmla="*/ 653 w 2155"/>
                  <a:gd name="T53" fmla="*/ 1106 h 1418"/>
                  <a:gd name="T54" fmla="*/ 482 w 2155"/>
                  <a:gd name="T55" fmla="*/ 1077 h 1418"/>
                  <a:gd name="T56" fmla="*/ 341 w 2155"/>
                  <a:gd name="T57" fmla="*/ 964 h 1418"/>
                  <a:gd name="T58" fmla="*/ 142 w 2155"/>
                  <a:gd name="T59" fmla="*/ 964 h 1418"/>
                  <a:gd name="T60" fmla="*/ 114 w 2155"/>
                  <a:gd name="T61" fmla="*/ 680 h 1418"/>
                  <a:gd name="T62" fmla="*/ 114 w 2155"/>
                  <a:gd name="T63" fmla="*/ 510 h 1418"/>
                  <a:gd name="T64" fmla="*/ 57 w 2155"/>
                  <a:gd name="T65" fmla="*/ 482 h 1418"/>
                  <a:gd name="T66" fmla="*/ 29 w 2155"/>
                  <a:gd name="T67" fmla="*/ 369 h 1418"/>
                  <a:gd name="T68" fmla="*/ 57 w 2155"/>
                  <a:gd name="T69" fmla="*/ 284 h 1418"/>
                  <a:gd name="T70" fmla="*/ 57 w 2155"/>
                  <a:gd name="T71" fmla="*/ 170 h 1418"/>
                  <a:gd name="T72" fmla="*/ 284 w 2155"/>
                  <a:gd name="T73" fmla="*/ 198 h 1418"/>
                  <a:gd name="T74" fmla="*/ 482 w 2155"/>
                  <a:gd name="T75" fmla="*/ 227 h 1418"/>
                  <a:gd name="T76" fmla="*/ 653 w 2155"/>
                  <a:gd name="T77" fmla="*/ 255 h 1418"/>
                  <a:gd name="T78" fmla="*/ 709 w 2155"/>
                  <a:gd name="T79" fmla="*/ 198 h 1418"/>
                  <a:gd name="T80" fmla="*/ 823 w 2155"/>
                  <a:gd name="T81" fmla="*/ 312 h 1418"/>
                  <a:gd name="T82" fmla="*/ 1248 w 2155"/>
                  <a:gd name="T83" fmla="*/ 397 h 1418"/>
                  <a:gd name="T84" fmla="*/ 1390 w 2155"/>
                  <a:gd name="T85" fmla="*/ 397 h 1418"/>
                  <a:gd name="T86" fmla="*/ 1418 w 2155"/>
                  <a:gd name="T87" fmla="*/ 255 h 1418"/>
                  <a:gd name="T88" fmla="*/ 1418 w 2155"/>
                  <a:gd name="T89" fmla="*/ 142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5" h="1418">
                    <a:moveTo>
                      <a:pt x="1475" y="28"/>
                    </a:moveTo>
                    <a:lnTo>
                      <a:pt x="1531" y="0"/>
                    </a:lnTo>
                    <a:lnTo>
                      <a:pt x="1616" y="28"/>
                    </a:lnTo>
                    <a:lnTo>
                      <a:pt x="1673" y="0"/>
                    </a:lnTo>
                    <a:lnTo>
                      <a:pt x="1843" y="0"/>
                    </a:lnTo>
                    <a:lnTo>
                      <a:pt x="1900" y="57"/>
                    </a:lnTo>
                    <a:lnTo>
                      <a:pt x="1928" y="113"/>
                    </a:lnTo>
                    <a:lnTo>
                      <a:pt x="2042" y="57"/>
                    </a:lnTo>
                    <a:lnTo>
                      <a:pt x="2127" y="85"/>
                    </a:lnTo>
                    <a:lnTo>
                      <a:pt x="2155" y="198"/>
                    </a:lnTo>
                    <a:lnTo>
                      <a:pt x="2070" y="170"/>
                    </a:lnTo>
                    <a:lnTo>
                      <a:pt x="1928" y="312"/>
                    </a:lnTo>
                    <a:lnTo>
                      <a:pt x="1957" y="482"/>
                    </a:lnTo>
                    <a:lnTo>
                      <a:pt x="1786" y="567"/>
                    </a:lnTo>
                    <a:lnTo>
                      <a:pt x="1758" y="652"/>
                    </a:lnTo>
                    <a:lnTo>
                      <a:pt x="1616" y="709"/>
                    </a:lnTo>
                    <a:lnTo>
                      <a:pt x="1531" y="709"/>
                    </a:lnTo>
                    <a:lnTo>
                      <a:pt x="1531" y="765"/>
                    </a:lnTo>
                    <a:lnTo>
                      <a:pt x="1531" y="794"/>
                    </a:lnTo>
                    <a:lnTo>
                      <a:pt x="1475" y="851"/>
                    </a:lnTo>
                    <a:lnTo>
                      <a:pt x="1475" y="964"/>
                    </a:lnTo>
                    <a:lnTo>
                      <a:pt x="1531" y="992"/>
                    </a:lnTo>
                    <a:lnTo>
                      <a:pt x="1560" y="992"/>
                    </a:lnTo>
                    <a:lnTo>
                      <a:pt x="1588" y="1049"/>
                    </a:lnTo>
                    <a:lnTo>
                      <a:pt x="1560" y="1077"/>
                    </a:lnTo>
                    <a:lnTo>
                      <a:pt x="1645" y="1191"/>
                    </a:lnTo>
                    <a:lnTo>
                      <a:pt x="1616" y="1219"/>
                    </a:lnTo>
                    <a:lnTo>
                      <a:pt x="1645" y="1276"/>
                    </a:lnTo>
                    <a:lnTo>
                      <a:pt x="1730" y="1304"/>
                    </a:lnTo>
                    <a:lnTo>
                      <a:pt x="1730" y="1361"/>
                    </a:lnTo>
                    <a:lnTo>
                      <a:pt x="1673" y="1418"/>
                    </a:lnTo>
                    <a:lnTo>
                      <a:pt x="1588" y="1389"/>
                    </a:lnTo>
                    <a:lnTo>
                      <a:pt x="1588" y="1332"/>
                    </a:lnTo>
                    <a:lnTo>
                      <a:pt x="1560" y="1304"/>
                    </a:lnTo>
                    <a:lnTo>
                      <a:pt x="1475" y="1332"/>
                    </a:lnTo>
                    <a:lnTo>
                      <a:pt x="1503" y="1276"/>
                    </a:lnTo>
                    <a:lnTo>
                      <a:pt x="1446" y="1162"/>
                    </a:lnTo>
                    <a:lnTo>
                      <a:pt x="1333" y="1162"/>
                    </a:lnTo>
                    <a:lnTo>
                      <a:pt x="1248" y="1219"/>
                    </a:lnTo>
                    <a:lnTo>
                      <a:pt x="1220" y="1191"/>
                    </a:lnTo>
                    <a:lnTo>
                      <a:pt x="1191" y="1219"/>
                    </a:lnTo>
                    <a:lnTo>
                      <a:pt x="1134" y="1162"/>
                    </a:lnTo>
                    <a:lnTo>
                      <a:pt x="1078" y="1191"/>
                    </a:lnTo>
                    <a:lnTo>
                      <a:pt x="1078" y="1134"/>
                    </a:lnTo>
                    <a:lnTo>
                      <a:pt x="1078" y="1049"/>
                    </a:lnTo>
                    <a:lnTo>
                      <a:pt x="1049" y="992"/>
                    </a:lnTo>
                    <a:lnTo>
                      <a:pt x="1049" y="936"/>
                    </a:lnTo>
                    <a:lnTo>
                      <a:pt x="993" y="907"/>
                    </a:lnTo>
                    <a:lnTo>
                      <a:pt x="1021" y="992"/>
                    </a:lnTo>
                    <a:lnTo>
                      <a:pt x="908" y="1021"/>
                    </a:lnTo>
                    <a:lnTo>
                      <a:pt x="823" y="992"/>
                    </a:lnTo>
                    <a:lnTo>
                      <a:pt x="766" y="964"/>
                    </a:lnTo>
                    <a:lnTo>
                      <a:pt x="624" y="1049"/>
                    </a:lnTo>
                    <a:lnTo>
                      <a:pt x="653" y="1106"/>
                    </a:lnTo>
                    <a:lnTo>
                      <a:pt x="567" y="1077"/>
                    </a:lnTo>
                    <a:lnTo>
                      <a:pt x="482" y="1077"/>
                    </a:lnTo>
                    <a:lnTo>
                      <a:pt x="369" y="1021"/>
                    </a:lnTo>
                    <a:lnTo>
                      <a:pt x="341" y="964"/>
                    </a:lnTo>
                    <a:lnTo>
                      <a:pt x="312" y="992"/>
                    </a:lnTo>
                    <a:lnTo>
                      <a:pt x="142" y="964"/>
                    </a:lnTo>
                    <a:lnTo>
                      <a:pt x="86" y="765"/>
                    </a:lnTo>
                    <a:lnTo>
                      <a:pt x="114" y="680"/>
                    </a:lnTo>
                    <a:lnTo>
                      <a:pt x="57" y="539"/>
                    </a:lnTo>
                    <a:lnTo>
                      <a:pt x="114" y="510"/>
                    </a:lnTo>
                    <a:lnTo>
                      <a:pt x="86" y="482"/>
                    </a:lnTo>
                    <a:lnTo>
                      <a:pt x="57" y="482"/>
                    </a:lnTo>
                    <a:lnTo>
                      <a:pt x="0" y="425"/>
                    </a:lnTo>
                    <a:lnTo>
                      <a:pt x="29" y="369"/>
                    </a:lnTo>
                    <a:lnTo>
                      <a:pt x="0" y="340"/>
                    </a:lnTo>
                    <a:lnTo>
                      <a:pt x="57" y="284"/>
                    </a:lnTo>
                    <a:lnTo>
                      <a:pt x="29" y="255"/>
                    </a:lnTo>
                    <a:lnTo>
                      <a:pt x="57" y="170"/>
                    </a:lnTo>
                    <a:lnTo>
                      <a:pt x="142" y="142"/>
                    </a:lnTo>
                    <a:lnTo>
                      <a:pt x="284" y="198"/>
                    </a:lnTo>
                    <a:lnTo>
                      <a:pt x="312" y="113"/>
                    </a:lnTo>
                    <a:lnTo>
                      <a:pt x="482" y="227"/>
                    </a:lnTo>
                    <a:lnTo>
                      <a:pt x="624" y="198"/>
                    </a:lnTo>
                    <a:lnTo>
                      <a:pt x="653" y="255"/>
                    </a:lnTo>
                    <a:lnTo>
                      <a:pt x="681" y="198"/>
                    </a:lnTo>
                    <a:lnTo>
                      <a:pt x="709" y="198"/>
                    </a:lnTo>
                    <a:lnTo>
                      <a:pt x="738" y="255"/>
                    </a:lnTo>
                    <a:lnTo>
                      <a:pt x="823" y="312"/>
                    </a:lnTo>
                    <a:lnTo>
                      <a:pt x="908" y="284"/>
                    </a:lnTo>
                    <a:lnTo>
                      <a:pt x="1248" y="397"/>
                    </a:lnTo>
                    <a:lnTo>
                      <a:pt x="1333" y="369"/>
                    </a:lnTo>
                    <a:lnTo>
                      <a:pt x="1390" y="397"/>
                    </a:lnTo>
                    <a:lnTo>
                      <a:pt x="1475" y="312"/>
                    </a:lnTo>
                    <a:lnTo>
                      <a:pt x="1418" y="255"/>
                    </a:lnTo>
                    <a:lnTo>
                      <a:pt x="1446" y="198"/>
                    </a:lnTo>
                    <a:lnTo>
                      <a:pt x="1418" y="142"/>
                    </a:lnTo>
                    <a:lnTo>
                      <a:pt x="1475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1805" y="3947"/>
                <a:ext cx="1191" cy="567"/>
              </a:xfrm>
              <a:custGeom>
                <a:avLst/>
                <a:gdLst>
                  <a:gd name="T0" fmla="*/ 28 w 1191"/>
                  <a:gd name="T1" fmla="*/ 283 h 567"/>
                  <a:gd name="T2" fmla="*/ 198 w 1191"/>
                  <a:gd name="T3" fmla="*/ 397 h 567"/>
                  <a:gd name="T4" fmla="*/ 340 w 1191"/>
                  <a:gd name="T5" fmla="*/ 368 h 567"/>
                  <a:gd name="T6" fmla="*/ 369 w 1191"/>
                  <a:gd name="T7" fmla="*/ 425 h 567"/>
                  <a:gd name="T8" fmla="*/ 397 w 1191"/>
                  <a:gd name="T9" fmla="*/ 368 h 567"/>
                  <a:gd name="T10" fmla="*/ 425 w 1191"/>
                  <a:gd name="T11" fmla="*/ 368 h 567"/>
                  <a:gd name="T12" fmla="*/ 454 w 1191"/>
                  <a:gd name="T13" fmla="*/ 425 h 567"/>
                  <a:gd name="T14" fmla="*/ 539 w 1191"/>
                  <a:gd name="T15" fmla="*/ 482 h 567"/>
                  <a:gd name="T16" fmla="*/ 624 w 1191"/>
                  <a:gd name="T17" fmla="*/ 454 h 567"/>
                  <a:gd name="T18" fmla="*/ 964 w 1191"/>
                  <a:gd name="T19" fmla="*/ 567 h 567"/>
                  <a:gd name="T20" fmla="*/ 1049 w 1191"/>
                  <a:gd name="T21" fmla="*/ 539 h 567"/>
                  <a:gd name="T22" fmla="*/ 1106 w 1191"/>
                  <a:gd name="T23" fmla="*/ 567 h 567"/>
                  <a:gd name="T24" fmla="*/ 1191 w 1191"/>
                  <a:gd name="T25" fmla="*/ 482 h 567"/>
                  <a:gd name="T26" fmla="*/ 1134 w 1191"/>
                  <a:gd name="T27" fmla="*/ 425 h 567"/>
                  <a:gd name="T28" fmla="*/ 1162 w 1191"/>
                  <a:gd name="T29" fmla="*/ 368 h 567"/>
                  <a:gd name="T30" fmla="*/ 1134 w 1191"/>
                  <a:gd name="T31" fmla="*/ 312 h 567"/>
                  <a:gd name="T32" fmla="*/ 1191 w 1191"/>
                  <a:gd name="T33" fmla="*/ 198 h 567"/>
                  <a:gd name="T34" fmla="*/ 1191 w 1191"/>
                  <a:gd name="T35" fmla="*/ 113 h 567"/>
                  <a:gd name="T36" fmla="*/ 1134 w 1191"/>
                  <a:gd name="T37" fmla="*/ 0 h 567"/>
                  <a:gd name="T38" fmla="*/ 1106 w 1191"/>
                  <a:gd name="T39" fmla="*/ 142 h 567"/>
                  <a:gd name="T40" fmla="*/ 992 w 1191"/>
                  <a:gd name="T41" fmla="*/ 28 h 567"/>
                  <a:gd name="T42" fmla="*/ 850 w 1191"/>
                  <a:gd name="T43" fmla="*/ 57 h 567"/>
                  <a:gd name="T44" fmla="*/ 850 w 1191"/>
                  <a:gd name="T45" fmla="*/ 113 h 567"/>
                  <a:gd name="T46" fmla="*/ 737 w 1191"/>
                  <a:gd name="T47" fmla="*/ 170 h 567"/>
                  <a:gd name="T48" fmla="*/ 680 w 1191"/>
                  <a:gd name="T49" fmla="*/ 113 h 567"/>
                  <a:gd name="T50" fmla="*/ 624 w 1191"/>
                  <a:gd name="T51" fmla="*/ 142 h 567"/>
                  <a:gd name="T52" fmla="*/ 482 w 1191"/>
                  <a:gd name="T53" fmla="*/ 142 h 567"/>
                  <a:gd name="T54" fmla="*/ 454 w 1191"/>
                  <a:gd name="T55" fmla="*/ 57 h 567"/>
                  <a:gd name="T56" fmla="*/ 425 w 1191"/>
                  <a:gd name="T57" fmla="*/ 85 h 567"/>
                  <a:gd name="T58" fmla="*/ 397 w 1191"/>
                  <a:gd name="T59" fmla="*/ 28 h 567"/>
                  <a:gd name="T60" fmla="*/ 369 w 1191"/>
                  <a:gd name="T61" fmla="*/ 57 h 567"/>
                  <a:gd name="T62" fmla="*/ 369 w 1191"/>
                  <a:gd name="T63" fmla="*/ 113 h 567"/>
                  <a:gd name="T64" fmla="*/ 312 w 1191"/>
                  <a:gd name="T65" fmla="*/ 142 h 567"/>
                  <a:gd name="T66" fmla="*/ 283 w 1191"/>
                  <a:gd name="T67" fmla="*/ 85 h 567"/>
                  <a:gd name="T68" fmla="*/ 255 w 1191"/>
                  <a:gd name="T69" fmla="*/ 170 h 567"/>
                  <a:gd name="T70" fmla="*/ 170 w 1191"/>
                  <a:gd name="T71" fmla="*/ 198 h 567"/>
                  <a:gd name="T72" fmla="*/ 142 w 1191"/>
                  <a:gd name="T73" fmla="*/ 170 h 567"/>
                  <a:gd name="T74" fmla="*/ 85 w 1191"/>
                  <a:gd name="T75" fmla="*/ 170 h 567"/>
                  <a:gd name="T76" fmla="*/ 85 w 1191"/>
                  <a:gd name="T77" fmla="*/ 142 h 567"/>
                  <a:gd name="T78" fmla="*/ 28 w 1191"/>
                  <a:gd name="T79" fmla="*/ 142 h 567"/>
                  <a:gd name="T80" fmla="*/ 0 w 1191"/>
                  <a:gd name="T81" fmla="*/ 198 h 567"/>
                  <a:gd name="T82" fmla="*/ 28 w 1191"/>
                  <a:gd name="T83" fmla="*/ 28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91" h="567">
                    <a:moveTo>
                      <a:pt x="28" y="283"/>
                    </a:moveTo>
                    <a:lnTo>
                      <a:pt x="198" y="397"/>
                    </a:lnTo>
                    <a:lnTo>
                      <a:pt x="340" y="368"/>
                    </a:lnTo>
                    <a:lnTo>
                      <a:pt x="369" y="425"/>
                    </a:lnTo>
                    <a:lnTo>
                      <a:pt x="397" y="368"/>
                    </a:lnTo>
                    <a:lnTo>
                      <a:pt x="425" y="368"/>
                    </a:lnTo>
                    <a:lnTo>
                      <a:pt x="454" y="425"/>
                    </a:lnTo>
                    <a:lnTo>
                      <a:pt x="539" y="482"/>
                    </a:lnTo>
                    <a:lnTo>
                      <a:pt x="624" y="454"/>
                    </a:lnTo>
                    <a:lnTo>
                      <a:pt x="964" y="567"/>
                    </a:lnTo>
                    <a:lnTo>
                      <a:pt x="1049" y="539"/>
                    </a:lnTo>
                    <a:lnTo>
                      <a:pt x="1106" y="567"/>
                    </a:lnTo>
                    <a:lnTo>
                      <a:pt x="1191" y="482"/>
                    </a:lnTo>
                    <a:lnTo>
                      <a:pt x="1134" y="425"/>
                    </a:lnTo>
                    <a:lnTo>
                      <a:pt x="1162" y="368"/>
                    </a:lnTo>
                    <a:lnTo>
                      <a:pt x="1134" y="312"/>
                    </a:lnTo>
                    <a:lnTo>
                      <a:pt x="1191" y="198"/>
                    </a:lnTo>
                    <a:lnTo>
                      <a:pt x="1191" y="113"/>
                    </a:lnTo>
                    <a:lnTo>
                      <a:pt x="1134" y="0"/>
                    </a:lnTo>
                    <a:lnTo>
                      <a:pt x="1106" y="142"/>
                    </a:lnTo>
                    <a:lnTo>
                      <a:pt x="992" y="28"/>
                    </a:lnTo>
                    <a:lnTo>
                      <a:pt x="850" y="57"/>
                    </a:lnTo>
                    <a:lnTo>
                      <a:pt x="850" y="113"/>
                    </a:lnTo>
                    <a:lnTo>
                      <a:pt x="737" y="170"/>
                    </a:lnTo>
                    <a:lnTo>
                      <a:pt x="680" y="113"/>
                    </a:lnTo>
                    <a:lnTo>
                      <a:pt x="624" y="142"/>
                    </a:lnTo>
                    <a:lnTo>
                      <a:pt x="482" y="142"/>
                    </a:lnTo>
                    <a:lnTo>
                      <a:pt x="454" y="57"/>
                    </a:lnTo>
                    <a:lnTo>
                      <a:pt x="425" y="85"/>
                    </a:lnTo>
                    <a:lnTo>
                      <a:pt x="397" y="28"/>
                    </a:lnTo>
                    <a:lnTo>
                      <a:pt x="369" y="57"/>
                    </a:lnTo>
                    <a:lnTo>
                      <a:pt x="369" y="113"/>
                    </a:lnTo>
                    <a:lnTo>
                      <a:pt x="312" y="142"/>
                    </a:lnTo>
                    <a:lnTo>
                      <a:pt x="283" y="85"/>
                    </a:lnTo>
                    <a:lnTo>
                      <a:pt x="255" y="170"/>
                    </a:lnTo>
                    <a:lnTo>
                      <a:pt x="170" y="198"/>
                    </a:lnTo>
                    <a:lnTo>
                      <a:pt x="142" y="170"/>
                    </a:lnTo>
                    <a:lnTo>
                      <a:pt x="85" y="170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98"/>
                    </a:lnTo>
                    <a:lnTo>
                      <a:pt x="28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2088" y="3777"/>
                <a:ext cx="567" cy="340"/>
              </a:xfrm>
              <a:custGeom>
                <a:avLst/>
                <a:gdLst>
                  <a:gd name="T0" fmla="*/ 29 w 567"/>
                  <a:gd name="T1" fmla="*/ 28 h 340"/>
                  <a:gd name="T2" fmla="*/ 57 w 567"/>
                  <a:gd name="T3" fmla="*/ 28 h 340"/>
                  <a:gd name="T4" fmla="*/ 114 w 567"/>
                  <a:gd name="T5" fmla="*/ 85 h 340"/>
                  <a:gd name="T6" fmla="*/ 256 w 567"/>
                  <a:gd name="T7" fmla="*/ 57 h 340"/>
                  <a:gd name="T8" fmla="*/ 312 w 567"/>
                  <a:gd name="T9" fmla="*/ 0 h 340"/>
                  <a:gd name="T10" fmla="*/ 397 w 567"/>
                  <a:gd name="T11" fmla="*/ 85 h 340"/>
                  <a:gd name="T12" fmla="*/ 482 w 567"/>
                  <a:gd name="T13" fmla="*/ 85 h 340"/>
                  <a:gd name="T14" fmla="*/ 482 w 567"/>
                  <a:gd name="T15" fmla="*/ 113 h 340"/>
                  <a:gd name="T16" fmla="*/ 482 w 567"/>
                  <a:gd name="T17" fmla="*/ 142 h 340"/>
                  <a:gd name="T18" fmla="*/ 567 w 567"/>
                  <a:gd name="T19" fmla="*/ 227 h 340"/>
                  <a:gd name="T20" fmla="*/ 567 w 567"/>
                  <a:gd name="T21" fmla="*/ 255 h 340"/>
                  <a:gd name="T22" fmla="*/ 567 w 567"/>
                  <a:gd name="T23" fmla="*/ 283 h 340"/>
                  <a:gd name="T24" fmla="*/ 454 w 567"/>
                  <a:gd name="T25" fmla="*/ 340 h 340"/>
                  <a:gd name="T26" fmla="*/ 397 w 567"/>
                  <a:gd name="T27" fmla="*/ 283 h 340"/>
                  <a:gd name="T28" fmla="*/ 369 w 567"/>
                  <a:gd name="T29" fmla="*/ 312 h 340"/>
                  <a:gd name="T30" fmla="*/ 199 w 567"/>
                  <a:gd name="T31" fmla="*/ 312 h 340"/>
                  <a:gd name="T32" fmla="*/ 171 w 567"/>
                  <a:gd name="T33" fmla="*/ 227 h 340"/>
                  <a:gd name="T34" fmla="*/ 142 w 567"/>
                  <a:gd name="T35" fmla="*/ 255 h 340"/>
                  <a:gd name="T36" fmla="*/ 114 w 567"/>
                  <a:gd name="T37" fmla="*/ 198 h 340"/>
                  <a:gd name="T38" fmla="*/ 86 w 567"/>
                  <a:gd name="T39" fmla="*/ 227 h 340"/>
                  <a:gd name="T40" fmla="*/ 29 w 567"/>
                  <a:gd name="T41" fmla="*/ 170 h 340"/>
                  <a:gd name="T42" fmla="*/ 57 w 567"/>
                  <a:gd name="T43" fmla="*/ 142 h 340"/>
                  <a:gd name="T44" fmla="*/ 0 w 567"/>
                  <a:gd name="T45" fmla="*/ 85 h 340"/>
                  <a:gd name="T46" fmla="*/ 29 w 567"/>
                  <a:gd name="T47" fmla="*/ 2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7" h="340">
                    <a:moveTo>
                      <a:pt x="29" y="28"/>
                    </a:moveTo>
                    <a:lnTo>
                      <a:pt x="57" y="28"/>
                    </a:lnTo>
                    <a:lnTo>
                      <a:pt x="114" y="85"/>
                    </a:lnTo>
                    <a:lnTo>
                      <a:pt x="256" y="57"/>
                    </a:lnTo>
                    <a:lnTo>
                      <a:pt x="312" y="0"/>
                    </a:lnTo>
                    <a:lnTo>
                      <a:pt x="397" y="85"/>
                    </a:lnTo>
                    <a:lnTo>
                      <a:pt x="482" y="85"/>
                    </a:lnTo>
                    <a:lnTo>
                      <a:pt x="482" y="113"/>
                    </a:lnTo>
                    <a:lnTo>
                      <a:pt x="482" y="142"/>
                    </a:lnTo>
                    <a:lnTo>
                      <a:pt x="567" y="227"/>
                    </a:lnTo>
                    <a:lnTo>
                      <a:pt x="567" y="255"/>
                    </a:lnTo>
                    <a:lnTo>
                      <a:pt x="567" y="283"/>
                    </a:lnTo>
                    <a:lnTo>
                      <a:pt x="454" y="340"/>
                    </a:lnTo>
                    <a:lnTo>
                      <a:pt x="397" y="283"/>
                    </a:lnTo>
                    <a:lnTo>
                      <a:pt x="369" y="312"/>
                    </a:lnTo>
                    <a:lnTo>
                      <a:pt x="199" y="312"/>
                    </a:lnTo>
                    <a:lnTo>
                      <a:pt x="171" y="227"/>
                    </a:lnTo>
                    <a:lnTo>
                      <a:pt x="142" y="255"/>
                    </a:lnTo>
                    <a:lnTo>
                      <a:pt x="114" y="198"/>
                    </a:lnTo>
                    <a:lnTo>
                      <a:pt x="86" y="227"/>
                    </a:lnTo>
                    <a:lnTo>
                      <a:pt x="29" y="170"/>
                    </a:lnTo>
                    <a:lnTo>
                      <a:pt x="57" y="142"/>
                    </a:lnTo>
                    <a:lnTo>
                      <a:pt x="0" y="85"/>
                    </a:lnTo>
                    <a:lnTo>
                      <a:pt x="29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1153" y="2700"/>
                <a:ext cx="1021" cy="1672"/>
              </a:xfrm>
              <a:custGeom>
                <a:avLst/>
                <a:gdLst>
                  <a:gd name="T0" fmla="*/ 425 w 1021"/>
                  <a:gd name="T1" fmla="*/ 1587 h 1672"/>
                  <a:gd name="T2" fmla="*/ 652 w 1021"/>
                  <a:gd name="T3" fmla="*/ 1615 h 1672"/>
                  <a:gd name="T4" fmla="*/ 652 w 1021"/>
                  <a:gd name="T5" fmla="*/ 1445 h 1672"/>
                  <a:gd name="T6" fmla="*/ 737 w 1021"/>
                  <a:gd name="T7" fmla="*/ 1389 h 1672"/>
                  <a:gd name="T8" fmla="*/ 794 w 1021"/>
                  <a:gd name="T9" fmla="*/ 1417 h 1672"/>
                  <a:gd name="T10" fmla="*/ 907 w 1021"/>
                  <a:gd name="T11" fmla="*/ 1417 h 1672"/>
                  <a:gd name="T12" fmla="*/ 964 w 1021"/>
                  <a:gd name="T13" fmla="*/ 1389 h 1672"/>
                  <a:gd name="T14" fmla="*/ 1021 w 1021"/>
                  <a:gd name="T15" fmla="*/ 1304 h 1672"/>
                  <a:gd name="T16" fmla="*/ 992 w 1021"/>
                  <a:gd name="T17" fmla="*/ 1219 h 1672"/>
                  <a:gd name="T18" fmla="*/ 964 w 1021"/>
                  <a:gd name="T19" fmla="*/ 1105 h 1672"/>
                  <a:gd name="T20" fmla="*/ 935 w 1021"/>
                  <a:gd name="T21" fmla="*/ 1020 h 1672"/>
                  <a:gd name="T22" fmla="*/ 850 w 1021"/>
                  <a:gd name="T23" fmla="*/ 1077 h 1672"/>
                  <a:gd name="T24" fmla="*/ 765 w 1021"/>
                  <a:gd name="T25" fmla="*/ 1020 h 1672"/>
                  <a:gd name="T26" fmla="*/ 822 w 1021"/>
                  <a:gd name="T27" fmla="*/ 878 h 1672"/>
                  <a:gd name="T28" fmla="*/ 935 w 1021"/>
                  <a:gd name="T29" fmla="*/ 822 h 1672"/>
                  <a:gd name="T30" fmla="*/ 850 w 1021"/>
                  <a:gd name="T31" fmla="*/ 538 h 1672"/>
                  <a:gd name="T32" fmla="*/ 794 w 1021"/>
                  <a:gd name="T33" fmla="*/ 340 h 1672"/>
                  <a:gd name="T34" fmla="*/ 765 w 1021"/>
                  <a:gd name="T35" fmla="*/ 198 h 1672"/>
                  <a:gd name="T36" fmla="*/ 652 w 1021"/>
                  <a:gd name="T37" fmla="*/ 170 h 1672"/>
                  <a:gd name="T38" fmla="*/ 510 w 1021"/>
                  <a:gd name="T39" fmla="*/ 170 h 1672"/>
                  <a:gd name="T40" fmla="*/ 368 w 1021"/>
                  <a:gd name="T41" fmla="*/ 56 h 1672"/>
                  <a:gd name="T42" fmla="*/ 283 w 1021"/>
                  <a:gd name="T43" fmla="*/ 85 h 1672"/>
                  <a:gd name="T44" fmla="*/ 142 w 1021"/>
                  <a:gd name="T45" fmla="*/ 28 h 1672"/>
                  <a:gd name="T46" fmla="*/ 28 w 1021"/>
                  <a:gd name="T47" fmla="*/ 85 h 1672"/>
                  <a:gd name="T48" fmla="*/ 28 w 1021"/>
                  <a:gd name="T49" fmla="*/ 255 h 1672"/>
                  <a:gd name="T50" fmla="*/ 170 w 1021"/>
                  <a:gd name="T51" fmla="*/ 311 h 1672"/>
                  <a:gd name="T52" fmla="*/ 255 w 1021"/>
                  <a:gd name="T53" fmla="*/ 368 h 1672"/>
                  <a:gd name="T54" fmla="*/ 113 w 1021"/>
                  <a:gd name="T55" fmla="*/ 595 h 1672"/>
                  <a:gd name="T56" fmla="*/ 0 w 1021"/>
                  <a:gd name="T57" fmla="*/ 680 h 1672"/>
                  <a:gd name="T58" fmla="*/ 142 w 1021"/>
                  <a:gd name="T59" fmla="*/ 822 h 1672"/>
                  <a:gd name="T60" fmla="*/ 170 w 1021"/>
                  <a:gd name="T61" fmla="*/ 907 h 1672"/>
                  <a:gd name="T62" fmla="*/ 170 w 1021"/>
                  <a:gd name="T63" fmla="*/ 992 h 1672"/>
                  <a:gd name="T64" fmla="*/ 113 w 1021"/>
                  <a:gd name="T65" fmla="*/ 1134 h 1672"/>
                  <a:gd name="T66" fmla="*/ 113 w 1021"/>
                  <a:gd name="T67" fmla="*/ 1247 h 1672"/>
                  <a:gd name="T68" fmla="*/ 113 w 1021"/>
                  <a:gd name="T69" fmla="*/ 1360 h 1672"/>
                  <a:gd name="T70" fmla="*/ 312 w 1021"/>
                  <a:gd name="T71" fmla="*/ 1417 h 1672"/>
                  <a:gd name="T72" fmla="*/ 397 w 1021"/>
                  <a:gd name="T73" fmla="*/ 1559 h 1672"/>
                  <a:gd name="T74" fmla="*/ 397 w 1021"/>
                  <a:gd name="T75" fmla="*/ 1672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21" h="1672">
                    <a:moveTo>
                      <a:pt x="397" y="1672"/>
                    </a:moveTo>
                    <a:lnTo>
                      <a:pt x="425" y="1587"/>
                    </a:lnTo>
                    <a:lnTo>
                      <a:pt x="510" y="1559"/>
                    </a:lnTo>
                    <a:lnTo>
                      <a:pt x="652" y="1615"/>
                    </a:lnTo>
                    <a:lnTo>
                      <a:pt x="680" y="1530"/>
                    </a:lnTo>
                    <a:lnTo>
                      <a:pt x="652" y="1445"/>
                    </a:lnTo>
                    <a:lnTo>
                      <a:pt x="680" y="1389"/>
                    </a:lnTo>
                    <a:lnTo>
                      <a:pt x="737" y="1389"/>
                    </a:lnTo>
                    <a:lnTo>
                      <a:pt x="737" y="1417"/>
                    </a:lnTo>
                    <a:lnTo>
                      <a:pt x="794" y="1417"/>
                    </a:lnTo>
                    <a:lnTo>
                      <a:pt x="822" y="1445"/>
                    </a:lnTo>
                    <a:lnTo>
                      <a:pt x="907" y="1417"/>
                    </a:lnTo>
                    <a:lnTo>
                      <a:pt x="935" y="1332"/>
                    </a:lnTo>
                    <a:lnTo>
                      <a:pt x="964" y="1389"/>
                    </a:lnTo>
                    <a:lnTo>
                      <a:pt x="1021" y="1360"/>
                    </a:lnTo>
                    <a:lnTo>
                      <a:pt x="1021" y="1304"/>
                    </a:lnTo>
                    <a:lnTo>
                      <a:pt x="964" y="1247"/>
                    </a:lnTo>
                    <a:lnTo>
                      <a:pt x="992" y="1219"/>
                    </a:lnTo>
                    <a:lnTo>
                      <a:pt x="935" y="1162"/>
                    </a:lnTo>
                    <a:lnTo>
                      <a:pt x="964" y="1105"/>
                    </a:lnTo>
                    <a:lnTo>
                      <a:pt x="964" y="1049"/>
                    </a:lnTo>
                    <a:lnTo>
                      <a:pt x="935" y="1020"/>
                    </a:lnTo>
                    <a:lnTo>
                      <a:pt x="907" y="1077"/>
                    </a:lnTo>
                    <a:lnTo>
                      <a:pt x="850" y="1077"/>
                    </a:lnTo>
                    <a:lnTo>
                      <a:pt x="850" y="1020"/>
                    </a:lnTo>
                    <a:lnTo>
                      <a:pt x="765" y="1020"/>
                    </a:lnTo>
                    <a:lnTo>
                      <a:pt x="850" y="935"/>
                    </a:lnTo>
                    <a:lnTo>
                      <a:pt x="822" y="878"/>
                    </a:lnTo>
                    <a:lnTo>
                      <a:pt x="907" y="850"/>
                    </a:lnTo>
                    <a:lnTo>
                      <a:pt x="935" y="822"/>
                    </a:lnTo>
                    <a:lnTo>
                      <a:pt x="850" y="793"/>
                    </a:lnTo>
                    <a:lnTo>
                      <a:pt x="850" y="538"/>
                    </a:lnTo>
                    <a:lnTo>
                      <a:pt x="794" y="482"/>
                    </a:lnTo>
                    <a:lnTo>
                      <a:pt x="794" y="340"/>
                    </a:lnTo>
                    <a:lnTo>
                      <a:pt x="822" y="283"/>
                    </a:lnTo>
                    <a:lnTo>
                      <a:pt x="765" y="198"/>
                    </a:lnTo>
                    <a:lnTo>
                      <a:pt x="737" y="198"/>
                    </a:lnTo>
                    <a:lnTo>
                      <a:pt x="652" y="170"/>
                    </a:lnTo>
                    <a:lnTo>
                      <a:pt x="567" y="226"/>
                    </a:lnTo>
                    <a:lnTo>
                      <a:pt x="510" y="170"/>
                    </a:lnTo>
                    <a:lnTo>
                      <a:pt x="425" y="198"/>
                    </a:lnTo>
                    <a:lnTo>
                      <a:pt x="368" y="56"/>
                    </a:lnTo>
                    <a:lnTo>
                      <a:pt x="312" y="56"/>
                    </a:lnTo>
                    <a:lnTo>
                      <a:pt x="283" y="85"/>
                    </a:lnTo>
                    <a:lnTo>
                      <a:pt x="198" y="0"/>
                    </a:lnTo>
                    <a:lnTo>
                      <a:pt x="142" y="28"/>
                    </a:lnTo>
                    <a:lnTo>
                      <a:pt x="85" y="28"/>
                    </a:lnTo>
                    <a:lnTo>
                      <a:pt x="28" y="85"/>
                    </a:lnTo>
                    <a:lnTo>
                      <a:pt x="57" y="170"/>
                    </a:lnTo>
                    <a:lnTo>
                      <a:pt x="28" y="255"/>
                    </a:lnTo>
                    <a:lnTo>
                      <a:pt x="85" y="311"/>
                    </a:lnTo>
                    <a:lnTo>
                      <a:pt x="170" y="311"/>
                    </a:lnTo>
                    <a:lnTo>
                      <a:pt x="198" y="368"/>
                    </a:lnTo>
                    <a:lnTo>
                      <a:pt x="255" y="368"/>
                    </a:lnTo>
                    <a:lnTo>
                      <a:pt x="255" y="425"/>
                    </a:lnTo>
                    <a:lnTo>
                      <a:pt x="113" y="595"/>
                    </a:lnTo>
                    <a:lnTo>
                      <a:pt x="113" y="652"/>
                    </a:lnTo>
                    <a:lnTo>
                      <a:pt x="0" y="680"/>
                    </a:lnTo>
                    <a:lnTo>
                      <a:pt x="85" y="822"/>
                    </a:lnTo>
                    <a:lnTo>
                      <a:pt x="142" y="822"/>
                    </a:lnTo>
                    <a:lnTo>
                      <a:pt x="142" y="878"/>
                    </a:lnTo>
                    <a:lnTo>
                      <a:pt x="170" y="907"/>
                    </a:lnTo>
                    <a:lnTo>
                      <a:pt x="170" y="963"/>
                    </a:lnTo>
                    <a:lnTo>
                      <a:pt x="170" y="992"/>
                    </a:lnTo>
                    <a:lnTo>
                      <a:pt x="170" y="1077"/>
                    </a:lnTo>
                    <a:lnTo>
                      <a:pt x="113" y="1134"/>
                    </a:lnTo>
                    <a:lnTo>
                      <a:pt x="113" y="1190"/>
                    </a:lnTo>
                    <a:lnTo>
                      <a:pt x="113" y="1247"/>
                    </a:lnTo>
                    <a:lnTo>
                      <a:pt x="85" y="1275"/>
                    </a:lnTo>
                    <a:lnTo>
                      <a:pt x="113" y="1360"/>
                    </a:lnTo>
                    <a:lnTo>
                      <a:pt x="227" y="1332"/>
                    </a:lnTo>
                    <a:lnTo>
                      <a:pt x="312" y="1417"/>
                    </a:lnTo>
                    <a:lnTo>
                      <a:pt x="283" y="1474"/>
                    </a:lnTo>
                    <a:lnTo>
                      <a:pt x="397" y="1559"/>
                    </a:lnTo>
                    <a:lnTo>
                      <a:pt x="340" y="1615"/>
                    </a:lnTo>
                    <a:lnTo>
                      <a:pt x="397" y="16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728" y="3975"/>
                <a:ext cx="879" cy="1985"/>
              </a:xfrm>
              <a:custGeom>
                <a:avLst/>
                <a:gdLst>
                  <a:gd name="T0" fmla="*/ 822 w 879"/>
                  <a:gd name="T1" fmla="*/ 511 h 1985"/>
                  <a:gd name="T2" fmla="*/ 850 w 879"/>
                  <a:gd name="T3" fmla="*/ 426 h 1985"/>
                  <a:gd name="T4" fmla="*/ 765 w 879"/>
                  <a:gd name="T5" fmla="*/ 340 h 1985"/>
                  <a:gd name="T6" fmla="*/ 708 w 879"/>
                  <a:gd name="T7" fmla="*/ 199 h 1985"/>
                  <a:gd name="T8" fmla="*/ 652 w 879"/>
                  <a:gd name="T9" fmla="*/ 57 h 1985"/>
                  <a:gd name="T10" fmla="*/ 510 w 879"/>
                  <a:gd name="T11" fmla="*/ 0 h 1985"/>
                  <a:gd name="T12" fmla="*/ 453 w 879"/>
                  <a:gd name="T13" fmla="*/ 85 h 1985"/>
                  <a:gd name="T14" fmla="*/ 368 w 879"/>
                  <a:gd name="T15" fmla="*/ 170 h 1985"/>
                  <a:gd name="T16" fmla="*/ 255 w 879"/>
                  <a:gd name="T17" fmla="*/ 227 h 1985"/>
                  <a:gd name="T18" fmla="*/ 283 w 879"/>
                  <a:gd name="T19" fmla="*/ 397 h 1985"/>
                  <a:gd name="T20" fmla="*/ 255 w 879"/>
                  <a:gd name="T21" fmla="*/ 454 h 1985"/>
                  <a:gd name="T22" fmla="*/ 255 w 879"/>
                  <a:gd name="T23" fmla="*/ 567 h 1985"/>
                  <a:gd name="T24" fmla="*/ 85 w 879"/>
                  <a:gd name="T25" fmla="*/ 709 h 1985"/>
                  <a:gd name="T26" fmla="*/ 85 w 879"/>
                  <a:gd name="T27" fmla="*/ 851 h 1985"/>
                  <a:gd name="T28" fmla="*/ 28 w 879"/>
                  <a:gd name="T29" fmla="*/ 907 h 1985"/>
                  <a:gd name="T30" fmla="*/ 28 w 879"/>
                  <a:gd name="T31" fmla="*/ 993 h 1985"/>
                  <a:gd name="T32" fmla="*/ 85 w 879"/>
                  <a:gd name="T33" fmla="*/ 1078 h 1985"/>
                  <a:gd name="T34" fmla="*/ 141 w 879"/>
                  <a:gd name="T35" fmla="*/ 1163 h 1985"/>
                  <a:gd name="T36" fmla="*/ 170 w 879"/>
                  <a:gd name="T37" fmla="*/ 1276 h 1985"/>
                  <a:gd name="T38" fmla="*/ 226 w 879"/>
                  <a:gd name="T39" fmla="*/ 1389 h 1985"/>
                  <a:gd name="T40" fmla="*/ 340 w 879"/>
                  <a:gd name="T41" fmla="*/ 1560 h 1985"/>
                  <a:gd name="T42" fmla="*/ 482 w 879"/>
                  <a:gd name="T43" fmla="*/ 1673 h 1985"/>
                  <a:gd name="T44" fmla="*/ 368 w 879"/>
                  <a:gd name="T45" fmla="*/ 1758 h 1985"/>
                  <a:gd name="T46" fmla="*/ 368 w 879"/>
                  <a:gd name="T47" fmla="*/ 1843 h 1985"/>
                  <a:gd name="T48" fmla="*/ 538 w 879"/>
                  <a:gd name="T49" fmla="*/ 1928 h 1985"/>
                  <a:gd name="T50" fmla="*/ 623 w 879"/>
                  <a:gd name="T51" fmla="*/ 1985 h 1985"/>
                  <a:gd name="T52" fmla="*/ 708 w 879"/>
                  <a:gd name="T53" fmla="*/ 1871 h 1985"/>
                  <a:gd name="T54" fmla="*/ 708 w 879"/>
                  <a:gd name="T55" fmla="*/ 1786 h 1985"/>
                  <a:gd name="T56" fmla="*/ 822 w 879"/>
                  <a:gd name="T57" fmla="*/ 1645 h 1985"/>
                  <a:gd name="T58" fmla="*/ 793 w 879"/>
                  <a:gd name="T59" fmla="*/ 1560 h 1985"/>
                  <a:gd name="T60" fmla="*/ 850 w 879"/>
                  <a:gd name="T61" fmla="*/ 1361 h 1985"/>
                  <a:gd name="T62" fmla="*/ 822 w 879"/>
                  <a:gd name="T63" fmla="*/ 1219 h 1985"/>
                  <a:gd name="T64" fmla="*/ 765 w 879"/>
                  <a:gd name="T65" fmla="*/ 1134 h 1985"/>
                  <a:gd name="T66" fmla="*/ 737 w 879"/>
                  <a:gd name="T67" fmla="*/ 1021 h 1985"/>
                  <a:gd name="T68" fmla="*/ 680 w 879"/>
                  <a:gd name="T69" fmla="*/ 964 h 1985"/>
                  <a:gd name="T70" fmla="*/ 623 w 879"/>
                  <a:gd name="T71" fmla="*/ 907 h 1985"/>
                  <a:gd name="T72" fmla="*/ 623 w 879"/>
                  <a:gd name="T73" fmla="*/ 822 h 1985"/>
                  <a:gd name="T74" fmla="*/ 680 w 879"/>
                  <a:gd name="T75" fmla="*/ 766 h 1985"/>
                  <a:gd name="T76" fmla="*/ 765 w 879"/>
                  <a:gd name="T77" fmla="*/ 709 h 1985"/>
                  <a:gd name="T78" fmla="*/ 793 w 879"/>
                  <a:gd name="T79" fmla="*/ 567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9" h="1985">
                    <a:moveTo>
                      <a:pt x="793" y="567"/>
                    </a:moveTo>
                    <a:lnTo>
                      <a:pt x="822" y="511"/>
                    </a:lnTo>
                    <a:lnTo>
                      <a:pt x="793" y="482"/>
                    </a:lnTo>
                    <a:lnTo>
                      <a:pt x="850" y="426"/>
                    </a:lnTo>
                    <a:lnTo>
                      <a:pt x="822" y="397"/>
                    </a:lnTo>
                    <a:lnTo>
                      <a:pt x="765" y="340"/>
                    </a:lnTo>
                    <a:lnTo>
                      <a:pt x="822" y="284"/>
                    </a:lnTo>
                    <a:lnTo>
                      <a:pt x="708" y="199"/>
                    </a:lnTo>
                    <a:lnTo>
                      <a:pt x="737" y="142"/>
                    </a:lnTo>
                    <a:lnTo>
                      <a:pt x="652" y="57"/>
                    </a:lnTo>
                    <a:lnTo>
                      <a:pt x="538" y="85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453" y="85"/>
                    </a:lnTo>
                    <a:lnTo>
                      <a:pt x="397" y="57"/>
                    </a:lnTo>
                    <a:lnTo>
                      <a:pt x="368" y="170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312" y="255"/>
                    </a:lnTo>
                    <a:lnTo>
                      <a:pt x="283" y="397"/>
                    </a:lnTo>
                    <a:lnTo>
                      <a:pt x="255" y="397"/>
                    </a:lnTo>
                    <a:lnTo>
                      <a:pt x="255" y="454"/>
                    </a:lnTo>
                    <a:lnTo>
                      <a:pt x="198" y="511"/>
                    </a:lnTo>
                    <a:lnTo>
                      <a:pt x="255" y="567"/>
                    </a:lnTo>
                    <a:lnTo>
                      <a:pt x="141" y="624"/>
                    </a:lnTo>
                    <a:lnTo>
                      <a:pt x="85" y="709"/>
                    </a:lnTo>
                    <a:lnTo>
                      <a:pt x="113" y="794"/>
                    </a:lnTo>
                    <a:lnTo>
                      <a:pt x="85" y="851"/>
                    </a:lnTo>
                    <a:lnTo>
                      <a:pt x="28" y="879"/>
                    </a:lnTo>
                    <a:lnTo>
                      <a:pt x="28" y="907"/>
                    </a:lnTo>
                    <a:lnTo>
                      <a:pt x="0" y="964"/>
                    </a:lnTo>
                    <a:lnTo>
                      <a:pt x="28" y="993"/>
                    </a:lnTo>
                    <a:lnTo>
                      <a:pt x="85" y="993"/>
                    </a:lnTo>
                    <a:lnTo>
                      <a:pt x="85" y="1078"/>
                    </a:lnTo>
                    <a:lnTo>
                      <a:pt x="141" y="1134"/>
                    </a:lnTo>
                    <a:lnTo>
                      <a:pt x="141" y="1163"/>
                    </a:lnTo>
                    <a:lnTo>
                      <a:pt x="198" y="1219"/>
                    </a:lnTo>
                    <a:lnTo>
                      <a:pt x="170" y="1276"/>
                    </a:lnTo>
                    <a:lnTo>
                      <a:pt x="141" y="1389"/>
                    </a:lnTo>
                    <a:lnTo>
                      <a:pt x="226" y="1389"/>
                    </a:lnTo>
                    <a:lnTo>
                      <a:pt x="226" y="1503"/>
                    </a:lnTo>
                    <a:lnTo>
                      <a:pt x="340" y="1560"/>
                    </a:lnTo>
                    <a:lnTo>
                      <a:pt x="397" y="1645"/>
                    </a:lnTo>
                    <a:lnTo>
                      <a:pt x="482" y="1673"/>
                    </a:lnTo>
                    <a:lnTo>
                      <a:pt x="482" y="1701"/>
                    </a:lnTo>
                    <a:lnTo>
                      <a:pt x="368" y="1758"/>
                    </a:lnTo>
                    <a:lnTo>
                      <a:pt x="397" y="1815"/>
                    </a:lnTo>
                    <a:lnTo>
                      <a:pt x="368" y="1843"/>
                    </a:lnTo>
                    <a:lnTo>
                      <a:pt x="510" y="1871"/>
                    </a:lnTo>
                    <a:lnTo>
                      <a:pt x="538" y="1928"/>
                    </a:lnTo>
                    <a:lnTo>
                      <a:pt x="595" y="1928"/>
                    </a:lnTo>
                    <a:lnTo>
                      <a:pt x="623" y="1985"/>
                    </a:lnTo>
                    <a:lnTo>
                      <a:pt x="737" y="1928"/>
                    </a:lnTo>
                    <a:lnTo>
                      <a:pt x="708" y="1871"/>
                    </a:lnTo>
                    <a:lnTo>
                      <a:pt x="737" y="1843"/>
                    </a:lnTo>
                    <a:lnTo>
                      <a:pt x="708" y="1786"/>
                    </a:lnTo>
                    <a:lnTo>
                      <a:pt x="822" y="1701"/>
                    </a:lnTo>
                    <a:lnTo>
                      <a:pt x="822" y="1645"/>
                    </a:lnTo>
                    <a:lnTo>
                      <a:pt x="793" y="1588"/>
                    </a:lnTo>
                    <a:lnTo>
                      <a:pt x="793" y="1560"/>
                    </a:lnTo>
                    <a:lnTo>
                      <a:pt x="879" y="1446"/>
                    </a:lnTo>
                    <a:lnTo>
                      <a:pt x="850" y="1361"/>
                    </a:lnTo>
                    <a:lnTo>
                      <a:pt x="879" y="1333"/>
                    </a:lnTo>
                    <a:lnTo>
                      <a:pt x="822" y="1219"/>
                    </a:lnTo>
                    <a:lnTo>
                      <a:pt x="765" y="1191"/>
                    </a:lnTo>
                    <a:lnTo>
                      <a:pt x="765" y="1134"/>
                    </a:lnTo>
                    <a:lnTo>
                      <a:pt x="708" y="1078"/>
                    </a:lnTo>
                    <a:lnTo>
                      <a:pt x="737" y="1021"/>
                    </a:lnTo>
                    <a:lnTo>
                      <a:pt x="652" y="1021"/>
                    </a:lnTo>
                    <a:lnTo>
                      <a:pt x="680" y="964"/>
                    </a:lnTo>
                    <a:lnTo>
                      <a:pt x="652" y="907"/>
                    </a:lnTo>
                    <a:lnTo>
                      <a:pt x="623" y="907"/>
                    </a:lnTo>
                    <a:lnTo>
                      <a:pt x="567" y="851"/>
                    </a:lnTo>
                    <a:lnTo>
                      <a:pt x="623" y="822"/>
                    </a:lnTo>
                    <a:lnTo>
                      <a:pt x="595" y="766"/>
                    </a:lnTo>
                    <a:lnTo>
                      <a:pt x="680" y="766"/>
                    </a:lnTo>
                    <a:lnTo>
                      <a:pt x="708" y="794"/>
                    </a:lnTo>
                    <a:lnTo>
                      <a:pt x="765" y="709"/>
                    </a:lnTo>
                    <a:lnTo>
                      <a:pt x="737" y="652"/>
                    </a:lnTo>
                    <a:lnTo>
                      <a:pt x="793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1295" y="4542"/>
                <a:ext cx="1531" cy="1389"/>
              </a:xfrm>
              <a:custGeom>
                <a:avLst/>
                <a:gdLst>
                  <a:gd name="T0" fmla="*/ 141 w 1531"/>
                  <a:gd name="T1" fmla="*/ 1304 h 1389"/>
                  <a:gd name="T2" fmla="*/ 141 w 1531"/>
                  <a:gd name="T3" fmla="*/ 1219 h 1389"/>
                  <a:gd name="T4" fmla="*/ 255 w 1531"/>
                  <a:gd name="T5" fmla="*/ 1078 h 1389"/>
                  <a:gd name="T6" fmla="*/ 226 w 1531"/>
                  <a:gd name="T7" fmla="*/ 993 h 1389"/>
                  <a:gd name="T8" fmla="*/ 283 w 1531"/>
                  <a:gd name="T9" fmla="*/ 794 h 1389"/>
                  <a:gd name="T10" fmla="*/ 255 w 1531"/>
                  <a:gd name="T11" fmla="*/ 652 h 1389"/>
                  <a:gd name="T12" fmla="*/ 198 w 1531"/>
                  <a:gd name="T13" fmla="*/ 567 h 1389"/>
                  <a:gd name="T14" fmla="*/ 170 w 1531"/>
                  <a:gd name="T15" fmla="*/ 454 h 1389"/>
                  <a:gd name="T16" fmla="*/ 113 w 1531"/>
                  <a:gd name="T17" fmla="*/ 397 h 1389"/>
                  <a:gd name="T18" fmla="*/ 56 w 1531"/>
                  <a:gd name="T19" fmla="*/ 340 h 1389"/>
                  <a:gd name="T20" fmla="*/ 56 w 1531"/>
                  <a:gd name="T21" fmla="*/ 255 h 1389"/>
                  <a:gd name="T22" fmla="*/ 113 w 1531"/>
                  <a:gd name="T23" fmla="*/ 199 h 1389"/>
                  <a:gd name="T24" fmla="*/ 198 w 1531"/>
                  <a:gd name="T25" fmla="*/ 142 h 1389"/>
                  <a:gd name="T26" fmla="*/ 226 w 1531"/>
                  <a:gd name="T27" fmla="*/ 0 h 1389"/>
                  <a:gd name="T28" fmla="*/ 312 w 1531"/>
                  <a:gd name="T29" fmla="*/ 57 h 1389"/>
                  <a:gd name="T30" fmla="*/ 283 w 1531"/>
                  <a:gd name="T31" fmla="*/ 114 h 1389"/>
                  <a:gd name="T32" fmla="*/ 312 w 1531"/>
                  <a:gd name="T33" fmla="*/ 340 h 1389"/>
                  <a:gd name="T34" fmla="*/ 538 w 1531"/>
                  <a:gd name="T35" fmla="*/ 567 h 1389"/>
                  <a:gd name="T36" fmla="*/ 595 w 1531"/>
                  <a:gd name="T37" fmla="*/ 596 h 1389"/>
                  <a:gd name="T38" fmla="*/ 765 w 1531"/>
                  <a:gd name="T39" fmla="*/ 652 h 1389"/>
                  <a:gd name="T40" fmla="*/ 879 w 1531"/>
                  <a:gd name="T41" fmla="*/ 681 h 1389"/>
                  <a:gd name="T42" fmla="*/ 992 w 1531"/>
                  <a:gd name="T43" fmla="*/ 539 h 1389"/>
                  <a:gd name="T44" fmla="*/ 1134 w 1531"/>
                  <a:gd name="T45" fmla="*/ 596 h 1389"/>
                  <a:gd name="T46" fmla="*/ 1219 w 1531"/>
                  <a:gd name="T47" fmla="*/ 482 h 1389"/>
                  <a:gd name="T48" fmla="*/ 1275 w 1531"/>
                  <a:gd name="T49" fmla="*/ 567 h 1389"/>
                  <a:gd name="T50" fmla="*/ 1304 w 1531"/>
                  <a:gd name="T51" fmla="*/ 766 h 1389"/>
                  <a:gd name="T52" fmla="*/ 1417 w 1531"/>
                  <a:gd name="T53" fmla="*/ 794 h 1389"/>
                  <a:gd name="T54" fmla="*/ 1474 w 1531"/>
                  <a:gd name="T55" fmla="*/ 794 h 1389"/>
                  <a:gd name="T56" fmla="*/ 1531 w 1531"/>
                  <a:gd name="T57" fmla="*/ 936 h 1389"/>
                  <a:gd name="T58" fmla="*/ 1332 w 1531"/>
                  <a:gd name="T59" fmla="*/ 936 h 1389"/>
                  <a:gd name="T60" fmla="*/ 1247 w 1531"/>
                  <a:gd name="T61" fmla="*/ 1021 h 1389"/>
                  <a:gd name="T62" fmla="*/ 1162 w 1531"/>
                  <a:gd name="T63" fmla="*/ 1021 h 1389"/>
                  <a:gd name="T64" fmla="*/ 1020 w 1531"/>
                  <a:gd name="T65" fmla="*/ 1106 h 1389"/>
                  <a:gd name="T66" fmla="*/ 935 w 1531"/>
                  <a:gd name="T67" fmla="*/ 1106 h 1389"/>
                  <a:gd name="T68" fmla="*/ 850 w 1531"/>
                  <a:gd name="T69" fmla="*/ 1049 h 1389"/>
                  <a:gd name="T70" fmla="*/ 793 w 1531"/>
                  <a:gd name="T71" fmla="*/ 1049 h 1389"/>
                  <a:gd name="T72" fmla="*/ 652 w 1531"/>
                  <a:gd name="T73" fmla="*/ 1078 h 1389"/>
                  <a:gd name="T74" fmla="*/ 368 w 1531"/>
                  <a:gd name="T75" fmla="*/ 1276 h 1389"/>
                  <a:gd name="T76" fmla="*/ 255 w 1531"/>
                  <a:gd name="T77" fmla="*/ 1361 h 1389"/>
                  <a:gd name="T78" fmla="*/ 170 w 1531"/>
                  <a:gd name="T79" fmla="*/ 1361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31" h="1389">
                    <a:moveTo>
                      <a:pt x="170" y="1361"/>
                    </a:moveTo>
                    <a:lnTo>
                      <a:pt x="141" y="1304"/>
                    </a:lnTo>
                    <a:lnTo>
                      <a:pt x="170" y="1276"/>
                    </a:lnTo>
                    <a:lnTo>
                      <a:pt x="141" y="1219"/>
                    </a:lnTo>
                    <a:lnTo>
                      <a:pt x="255" y="1134"/>
                    </a:lnTo>
                    <a:lnTo>
                      <a:pt x="255" y="1078"/>
                    </a:lnTo>
                    <a:lnTo>
                      <a:pt x="226" y="1021"/>
                    </a:lnTo>
                    <a:lnTo>
                      <a:pt x="226" y="993"/>
                    </a:lnTo>
                    <a:lnTo>
                      <a:pt x="312" y="879"/>
                    </a:lnTo>
                    <a:lnTo>
                      <a:pt x="283" y="794"/>
                    </a:lnTo>
                    <a:lnTo>
                      <a:pt x="312" y="766"/>
                    </a:lnTo>
                    <a:lnTo>
                      <a:pt x="255" y="652"/>
                    </a:lnTo>
                    <a:lnTo>
                      <a:pt x="198" y="624"/>
                    </a:lnTo>
                    <a:lnTo>
                      <a:pt x="198" y="567"/>
                    </a:lnTo>
                    <a:lnTo>
                      <a:pt x="141" y="511"/>
                    </a:lnTo>
                    <a:lnTo>
                      <a:pt x="170" y="454"/>
                    </a:lnTo>
                    <a:lnTo>
                      <a:pt x="85" y="454"/>
                    </a:lnTo>
                    <a:lnTo>
                      <a:pt x="113" y="397"/>
                    </a:lnTo>
                    <a:lnTo>
                      <a:pt x="85" y="340"/>
                    </a:lnTo>
                    <a:lnTo>
                      <a:pt x="56" y="340"/>
                    </a:lnTo>
                    <a:lnTo>
                      <a:pt x="0" y="284"/>
                    </a:lnTo>
                    <a:lnTo>
                      <a:pt x="56" y="255"/>
                    </a:lnTo>
                    <a:lnTo>
                      <a:pt x="28" y="199"/>
                    </a:lnTo>
                    <a:lnTo>
                      <a:pt x="113" y="199"/>
                    </a:lnTo>
                    <a:lnTo>
                      <a:pt x="141" y="227"/>
                    </a:lnTo>
                    <a:lnTo>
                      <a:pt x="198" y="142"/>
                    </a:lnTo>
                    <a:lnTo>
                      <a:pt x="170" y="85"/>
                    </a:lnTo>
                    <a:lnTo>
                      <a:pt x="226" y="0"/>
                    </a:lnTo>
                    <a:lnTo>
                      <a:pt x="283" y="57"/>
                    </a:lnTo>
                    <a:lnTo>
                      <a:pt x="312" y="57"/>
                    </a:lnTo>
                    <a:lnTo>
                      <a:pt x="340" y="85"/>
                    </a:lnTo>
                    <a:lnTo>
                      <a:pt x="283" y="114"/>
                    </a:lnTo>
                    <a:lnTo>
                      <a:pt x="340" y="255"/>
                    </a:lnTo>
                    <a:lnTo>
                      <a:pt x="312" y="340"/>
                    </a:lnTo>
                    <a:lnTo>
                      <a:pt x="368" y="539"/>
                    </a:lnTo>
                    <a:lnTo>
                      <a:pt x="538" y="567"/>
                    </a:lnTo>
                    <a:lnTo>
                      <a:pt x="567" y="539"/>
                    </a:lnTo>
                    <a:lnTo>
                      <a:pt x="595" y="596"/>
                    </a:lnTo>
                    <a:lnTo>
                      <a:pt x="708" y="652"/>
                    </a:lnTo>
                    <a:lnTo>
                      <a:pt x="765" y="652"/>
                    </a:lnTo>
                    <a:lnTo>
                      <a:pt x="793" y="652"/>
                    </a:lnTo>
                    <a:lnTo>
                      <a:pt x="879" y="681"/>
                    </a:lnTo>
                    <a:lnTo>
                      <a:pt x="850" y="624"/>
                    </a:lnTo>
                    <a:lnTo>
                      <a:pt x="992" y="539"/>
                    </a:lnTo>
                    <a:lnTo>
                      <a:pt x="1049" y="567"/>
                    </a:lnTo>
                    <a:lnTo>
                      <a:pt x="1134" y="596"/>
                    </a:lnTo>
                    <a:lnTo>
                      <a:pt x="1247" y="567"/>
                    </a:lnTo>
                    <a:lnTo>
                      <a:pt x="1219" y="482"/>
                    </a:lnTo>
                    <a:lnTo>
                      <a:pt x="1275" y="511"/>
                    </a:lnTo>
                    <a:lnTo>
                      <a:pt x="1275" y="567"/>
                    </a:lnTo>
                    <a:lnTo>
                      <a:pt x="1304" y="624"/>
                    </a:lnTo>
                    <a:lnTo>
                      <a:pt x="1304" y="766"/>
                    </a:lnTo>
                    <a:lnTo>
                      <a:pt x="1360" y="737"/>
                    </a:lnTo>
                    <a:lnTo>
                      <a:pt x="1417" y="794"/>
                    </a:lnTo>
                    <a:lnTo>
                      <a:pt x="1446" y="766"/>
                    </a:lnTo>
                    <a:lnTo>
                      <a:pt x="1474" y="794"/>
                    </a:lnTo>
                    <a:lnTo>
                      <a:pt x="1502" y="851"/>
                    </a:lnTo>
                    <a:lnTo>
                      <a:pt x="1531" y="936"/>
                    </a:lnTo>
                    <a:lnTo>
                      <a:pt x="1417" y="993"/>
                    </a:lnTo>
                    <a:lnTo>
                      <a:pt x="1332" y="936"/>
                    </a:lnTo>
                    <a:lnTo>
                      <a:pt x="1247" y="936"/>
                    </a:lnTo>
                    <a:lnTo>
                      <a:pt x="1247" y="1021"/>
                    </a:lnTo>
                    <a:lnTo>
                      <a:pt x="1190" y="993"/>
                    </a:lnTo>
                    <a:lnTo>
                      <a:pt x="1162" y="1021"/>
                    </a:lnTo>
                    <a:lnTo>
                      <a:pt x="1134" y="1078"/>
                    </a:lnTo>
                    <a:lnTo>
                      <a:pt x="1020" y="1106"/>
                    </a:lnTo>
                    <a:lnTo>
                      <a:pt x="1020" y="1134"/>
                    </a:lnTo>
                    <a:lnTo>
                      <a:pt x="935" y="1106"/>
                    </a:lnTo>
                    <a:lnTo>
                      <a:pt x="907" y="1049"/>
                    </a:lnTo>
                    <a:lnTo>
                      <a:pt x="850" y="1049"/>
                    </a:lnTo>
                    <a:lnTo>
                      <a:pt x="822" y="993"/>
                    </a:lnTo>
                    <a:lnTo>
                      <a:pt x="793" y="1049"/>
                    </a:lnTo>
                    <a:lnTo>
                      <a:pt x="765" y="1021"/>
                    </a:lnTo>
                    <a:lnTo>
                      <a:pt x="652" y="1078"/>
                    </a:lnTo>
                    <a:lnTo>
                      <a:pt x="425" y="1134"/>
                    </a:lnTo>
                    <a:lnTo>
                      <a:pt x="368" y="1276"/>
                    </a:lnTo>
                    <a:lnTo>
                      <a:pt x="312" y="1304"/>
                    </a:lnTo>
                    <a:lnTo>
                      <a:pt x="255" y="1361"/>
                    </a:lnTo>
                    <a:lnTo>
                      <a:pt x="198" y="1389"/>
                    </a:lnTo>
                    <a:lnTo>
                      <a:pt x="170" y="136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1068" y="5279"/>
                <a:ext cx="2296" cy="1503"/>
              </a:xfrm>
              <a:custGeom>
                <a:avLst/>
                <a:gdLst>
                  <a:gd name="T0" fmla="*/ 2041 w 2296"/>
                  <a:gd name="T1" fmla="*/ 227 h 1503"/>
                  <a:gd name="T2" fmla="*/ 2013 w 2296"/>
                  <a:gd name="T3" fmla="*/ 142 h 1503"/>
                  <a:gd name="T4" fmla="*/ 1956 w 2296"/>
                  <a:gd name="T5" fmla="*/ 114 h 1503"/>
                  <a:gd name="T6" fmla="*/ 1786 w 2296"/>
                  <a:gd name="T7" fmla="*/ 0 h 1503"/>
                  <a:gd name="T8" fmla="*/ 1729 w 2296"/>
                  <a:gd name="T9" fmla="*/ 114 h 1503"/>
                  <a:gd name="T10" fmla="*/ 1644 w 2296"/>
                  <a:gd name="T11" fmla="*/ 256 h 1503"/>
                  <a:gd name="T12" fmla="*/ 1474 w 2296"/>
                  <a:gd name="T13" fmla="*/ 199 h 1503"/>
                  <a:gd name="T14" fmla="*/ 1417 w 2296"/>
                  <a:gd name="T15" fmla="*/ 256 h 1503"/>
                  <a:gd name="T16" fmla="*/ 1361 w 2296"/>
                  <a:gd name="T17" fmla="*/ 341 h 1503"/>
                  <a:gd name="T18" fmla="*/ 1247 w 2296"/>
                  <a:gd name="T19" fmla="*/ 426 h 1503"/>
                  <a:gd name="T20" fmla="*/ 1304 w 2296"/>
                  <a:gd name="T21" fmla="*/ 511 h 1503"/>
                  <a:gd name="T22" fmla="*/ 1389 w 2296"/>
                  <a:gd name="T23" fmla="*/ 567 h 1503"/>
                  <a:gd name="T24" fmla="*/ 1304 w 2296"/>
                  <a:gd name="T25" fmla="*/ 567 h 1503"/>
                  <a:gd name="T26" fmla="*/ 1020 w 2296"/>
                  <a:gd name="T27" fmla="*/ 766 h 1503"/>
                  <a:gd name="T28" fmla="*/ 850 w 2296"/>
                  <a:gd name="T29" fmla="*/ 823 h 1503"/>
                  <a:gd name="T30" fmla="*/ 595 w 2296"/>
                  <a:gd name="T31" fmla="*/ 766 h 1503"/>
                  <a:gd name="T32" fmla="*/ 539 w 2296"/>
                  <a:gd name="T33" fmla="*/ 652 h 1503"/>
                  <a:gd name="T34" fmla="*/ 425 w 2296"/>
                  <a:gd name="T35" fmla="*/ 652 h 1503"/>
                  <a:gd name="T36" fmla="*/ 283 w 2296"/>
                  <a:gd name="T37" fmla="*/ 681 h 1503"/>
                  <a:gd name="T38" fmla="*/ 198 w 2296"/>
                  <a:gd name="T39" fmla="*/ 624 h 1503"/>
                  <a:gd name="T40" fmla="*/ 85 w 2296"/>
                  <a:gd name="T41" fmla="*/ 681 h 1503"/>
                  <a:gd name="T42" fmla="*/ 0 w 2296"/>
                  <a:gd name="T43" fmla="*/ 794 h 1503"/>
                  <a:gd name="T44" fmla="*/ 28 w 2296"/>
                  <a:gd name="T45" fmla="*/ 908 h 1503"/>
                  <a:gd name="T46" fmla="*/ 0 w 2296"/>
                  <a:gd name="T47" fmla="*/ 1021 h 1503"/>
                  <a:gd name="T48" fmla="*/ 113 w 2296"/>
                  <a:gd name="T49" fmla="*/ 1049 h 1503"/>
                  <a:gd name="T50" fmla="*/ 198 w 2296"/>
                  <a:gd name="T51" fmla="*/ 1134 h 1503"/>
                  <a:gd name="T52" fmla="*/ 170 w 2296"/>
                  <a:gd name="T53" fmla="*/ 1248 h 1503"/>
                  <a:gd name="T54" fmla="*/ 113 w 2296"/>
                  <a:gd name="T55" fmla="*/ 1361 h 1503"/>
                  <a:gd name="T56" fmla="*/ 255 w 2296"/>
                  <a:gd name="T57" fmla="*/ 1333 h 1503"/>
                  <a:gd name="T58" fmla="*/ 397 w 2296"/>
                  <a:gd name="T59" fmla="*/ 1219 h 1503"/>
                  <a:gd name="T60" fmla="*/ 482 w 2296"/>
                  <a:gd name="T61" fmla="*/ 1191 h 1503"/>
                  <a:gd name="T62" fmla="*/ 595 w 2296"/>
                  <a:gd name="T63" fmla="*/ 1446 h 1503"/>
                  <a:gd name="T64" fmla="*/ 794 w 2296"/>
                  <a:gd name="T65" fmla="*/ 1446 h 1503"/>
                  <a:gd name="T66" fmla="*/ 1020 w 2296"/>
                  <a:gd name="T67" fmla="*/ 1418 h 1503"/>
                  <a:gd name="T68" fmla="*/ 1219 w 2296"/>
                  <a:gd name="T69" fmla="*/ 1361 h 1503"/>
                  <a:gd name="T70" fmla="*/ 1219 w 2296"/>
                  <a:gd name="T71" fmla="*/ 1304 h 1503"/>
                  <a:gd name="T72" fmla="*/ 1304 w 2296"/>
                  <a:gd name="T73" fmla="*/ 1361 h 1503"/>
                  <a:gd name="T74" fmla="*/ 1361 w 2296"/>
                  <a:gd name="T75" fmla="*/ 1333 h 1503"/>
                  <a:gd name="T76" fmla="*/ 1502 w 2296"/>
                  <a:gd name="T77" fmla="*/ 1361 h 1503"/>
                  <a:gd name="T78" fmla="*/ 1616 w 2296"/>
                  <a:gd name="T79" fmla="*/ 1163 h 1503"/>
                  <a:gd name="T80" fmla="*/ 1843 w 2296"/>
                  <a:gd name="T81" fmla="*/ 1021 h 1503"/>
                  <a:gd name="T82" fmla="*/ 1928 w 2296"/>
                  <a:gd name="T83" fmla="*/ 851 h 1503"/>
                  <a:gd name="T84" fmla="*/ 2126 w 2296"/>
                  <a:gd name="T85" fmla="*/ 851 h 1503"/>
                  <a:gd name="T86" fmla="*/ 2239 w 2296"/>
                  <a:gd name="T87" fmla="*/ 681 h 1503"/>
                  <a:gd name="T88" fmla="*/ 2154 w 2296"/>
                  <a:gd name="T89" fmla="*/ 596 h 1503"/>
                  <a:gd name="T90" fmla="*/ 2211 w 2296"/>
                  <a:gd name="T91" fmla="*/ 369 h 1503"/>
                  <a:gd name="T92" fmla="*/ 2126 w 2296"/>
                  <a:gd name="T93" fmla="*/ 256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1503">
                    <a:moveTo>
                      <a:pt x="2126" y="256"/>
                    </a:moveTo>
                    <a:lnTo>
                      <a:pt x="2041" y="227"/>
                    </a:lnTo>
                    <a:lnTo>
                      <a:pt x="2041" y="170"/>
                    </a:lnTo>
                    <a:lnTo>
                      <a:pt x="2013" y="142"/>
                    </a:lnTo>
                    <a:lnTo>
                      <a:pt x="1928" y="170"/>
                    </a:lnTo>
                    <a:lnTo>
                      <a:pt x="1956" y="114"/>
                    </a:lnTo>
                    <a:lnTo>
                      <a:pt x="1899" y="0"/>
                    </a:lnTo>
                    <a:lnTo>
                      <a:pt x="1786" y="0"/>
                    </a:lnTo>
                    <a:lnTo>
                      <a:pt x="1701" y="57"/>
                    </a:lnTo>
                    <a:lnTo>
                      <a:pt x="1729" y="114"/>
                    </a:lnTo>
                    <a:lnTo>
                      <a:pt x="1758" y="199"/>
                    </a:lnTo>
                    <a:lnTo>
                      <a:pt x="1644" y="256"/>
                    </a:lnTo>
                    <a:lnTo>
                      <a:pt x="1559" y="199"/>
                    </a:lnTo>
                    <a:lnTo>
                      <a:pt x="1474" y="199"/>
                    </a:lnTo>
                    <a:lnTo>
                      <a:pt x="1474" y="284"/>
                    </a:lnTo>
                    <a:lnTo>
                      <a:pt x="1417" y="256"/>
                    </a:lnTo>
                    <a:lnTo>
                      <a:pt x="1389" y="284"/>
                    </a:lnTo>
                    <a:lnTo>
                      <a:pt x="1361" y="341"/>
                    </a:lnTo>
                    <a:lnTo>
                      <a:pt x="1247" y="369"/>
                    </a:lnTo>
                    <a:lnTo>
                      <a:pt x="1247" y="426"/>
                    </a:lnTo>
                    <a:lnTo>
                      <a:pt x="1332" y="426"/>
                    </a:lnTo>
                    <a:lnTo>
                      <a:pt x="1304" y="511"/>
                    </a:lnTo>
                    <a:lnTo>
                      <a:pt x="1304" y="539"/>
                    </a:lnTo>
                    <a:lnTo>
                      <a:pt x="1389" y="567"/>
                    </a:lnTo>
                    <a:lnTo>
                      <a:pt x="1332" y="596"/>
                    </a:lnTo>
                    <a:lnTo>
                      <a:pt x="1304" y="567"/>
                    </a:lnTo>
                    <a:lnTo>
                      <a:pt x="1219" y="681"/>
                    </a:lnTo>
                    <a:lnTo>
                      <a:pt x="1020" y="766"/>
                    </a:lnTo>
                    <a:lnTo>
                      <a:pt x="964" y="851"/>
                    </a:lnTo>
                    <a:lnTo>
                      <a:pt x="850" y="823"/>
                    </a:lnTo>
                    <a:lnTo>
                      <a:pt x="765" y="766"/>
                    </a:lnTo>
                    <a:lnTo>
                      <a:pt x="595" y="766"/>
                    </a:lnTo>
                    <a:lnTo>
                      <a:pt x="567" y="652"/>
                    </a:lnTo>
                    <a:lnTo>
                      <a:pt x="539" y="652"/>
                    </a:lnTo>
                    <a:lnTo>
                      <a:pt x="482" y="624"/>
                    </a:lnTo>
                    <a:lnTo>
                      <a:pt x="425" y="652"/>
                    </a:lnTo>
                    <a:lnTo>
                      <a:pt x="397" y="624"/>
                    </a:lnTo>
                    <a:lnTo>
                      <a:pt x="283" y="681"/>
                    </a:lnTo>
                    <a:lnTo>
                      <a:pt x="255" y="624"/>
                    </a:lnTo>
                    <a:lnTo>
                      <a:pt x="198" y="624"/>
                    </a:lnTo>
                    <a:lnTo>
                      <a:pt x="142" y="652"/>
                    </a:lnTo>
                    <a:lnTo>
                      <a:pt x="85" y="681"/>
                    </a:lnTo>
                    <a:lnTo>
                      <a:pt x="28" y="766"/>
                    </a:lnTo>
                    <a:lnTo>
                      <a:pt x="0" y="794"/>
                    </a:lnTo>
                    <a:lnTo>
                      <a:pt x="85" y="879"/>
                    </a:lnTo>
                    <a:lnTo>
                      <a:pt x="28" y="908"/>
                    </a:lnTo>
                    <a:lnTo>
                      <a:pt x="57" y="964"/>
                    </a:lnTo>
                    <a:lnTo>
                      <a:pt x="0" y="1021"/>
                    </a:lnTo>
                    <a:lnTo>
                      <a:pt x="57" y="1078"/>
                    </a:lnTo>
                    <a:lnTo>
                      <a:pt x="113" y="1049"/>
                    </a:lnTo>
                    <a:lnTo>
                      <a:pt x="198" y="1078"/>
                    </a:lnTo>
                    <a:lnTo>
                      <a:pt x="198" y="1134"/>
                    </a:lnTo>
                    <a:lnTo>
                      <a:pt x="227" y="1163"/>
                    </a:lnTo>
                    <a:lnTo>
                      <a:pt x="170" y="1248"/>
                    </a:lnTo>
                    <a:lnTo>
                      <a:pt x="170" y="1276"/>
                    </a:lnTo>
                    <a:lnTo>
                      <a:pt x="113" y="1361"/>
                    </a:lnTo>
                    <a:lnTo>
                      <a:pt x="198" y="1361"/>
                    </a:lnTo>
                    <a:lnTo>
                      <a:pt x="255" y="1333"/>
                    </a:lnTo>
                    <a:lnTo>
                      <a:pt x="340" y="1333"/>
                    </a:lnTo>
                    <a:lnTo>
                      <a:pt x="397" y="1219"/>
                    </a:lnTo>
                    <a:lnTo>
                      <a:pt x="453" y="1219"/>
                    </a:lnTo>
                    <a:lnTo>
                      <a:pt x="482" y="1191"/>
                    </a:lnTo>
                    <a:lnTo>
                      <a:pt x="595" y="1333"/>
                    </a:lnTo>
                    <a:lnTo>
                      <a:pt x="595" y="1446"/>
                    </a:lnTo>
                    <a:lnTo>
                      <a:pt x="652" y="1475"/>
                    </a:lnTo>
                    <a:lnTo>
                      <a:pt x="794" y="1446"/>
                    </a:lnTo>
                    <a:lnTo>
                      <a:pt x="907" y="1503"/>
                    </a:lnTo>
                    <a:lnTo>
                      <a:pt x="1020" y="1418"/>
                    </a:lnTo>
                    <a:lnTo>
                      <a:pt x="1191" y="1418"/>
                    </a:lnTo>
                    <a:lnTo>
                      <a:pt x="1219" y="1361"/>
                    </a:lnTo>
                    <a:lnTo>
                      <a:pt x="1247" y="1361"/>
                    </a:lnTo>
                    <a:lnTo>
                      <a:pt x="1219" y="1304"/>
                    </a:lnTo>
                    <a:lnTo>
                      <a:pt x="1247" y="1304"/>
                    </a:lnTo>
                    <a:lnTo>
                      <a:pt x="1304" y="1361"/>
                    </a:lnTo>
                    <a:lnTo>
                      <a:pt x="1332" y="1361"/>
                    </a:lnTo>
                    <a:lnTo>
                      <a:pt x="1361" y="1333"/>
                    </a:lnTo>
                    <a:lnTo>
                      <a:pt x="1417" y="1390"/>
                    </a:lnTo>
                    <a:lnTo>
                      <a:pt x="1502" y="1361"/>
                    </a:lnTo>
                    <a:lnTo>
                      <a:pt x="1559" y="1304"/>
                    </a:lnTo>
                    <a:lnTo>
                      <a:pt x="1616" y="1163"/>
                    </a:lnTo>
                    <a:lnTo>
                      <a:pt x="1729" y="1134"/>
                    </a:lnTo>
                    <a:lnTo>
                      <a:pt x="1843" y="1021"/>
                    </a:lnTo>
                    <a:lnTo>
                      <a:pt x="1984" y="1049"/>
                    </a:lnTo>
                    <a:lnTo>
                      <a:pt x="1928" y="851"/>
                    </a:lnTo>
                    <a:lnTo>
                      <a:pt x="2041" y="823"/>
                    </a:lnTo>
                    <a:lnTo>
                      <a:pt x="2126" y="851"/>
                    </a:lnTo>
                    <a:lnTo>
                      <a:pt x="2098" y="766"/>
                    </a:lnTo>
                    <a:lnTo>
                      <a:pt x="2239" y="681"/>
                    </a:lnTo>
                    <a:lnTo>
                      <a:pt x="2239" y="624"/>
                    </a:lnTo>
                    <a:lnTo>
                      <a:pt x="2154" y="596"/>
                    </a:lnTo>
                    <a:lnTo>
                      <a:pt x="2296" y="539"/>
                    </a:lnTo>
                    <a:lnTo>
                      <a:pt x="2211" y="369"/>
                    </a:lnTo>
                    <a:lnTo>
                      <a:pt x="2211" y="312"/>
                    </a:lnTo>
                    <a:lnTo>
                      <a:pt x="2126" y="2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1550" y="5535"/>
                <a:ext cx="907" cy="595"/>
              </a:xfrm>
              <a:custGeom>
                <a:avLst/>
                <a:gdLst>
                  <a:gd name="T0" fmla="*/ 0 w 907"/>
                  <a:gd name="T1" fmla="*/ 368 h 595"/>
                  <a:gd name="T2" fmla="*/ 57 w 907"/>
                  <a:gd name="T3" fmla="*/ 311 h 595"/>
                  <a:gd name="T4" fmla="*/ 113 w 907"/>
                  <a:gd name="T5" fmla="*/ 283 h 595"/>
                  <a:gd name="T6" fmla="*/ 170 w 907"/>
                  <a:gd name="T7" fmla="*/ 141 h 595"/>
                  <a:gd name="T8" fmla="*/ 397 w 907"/>
                  <a:gd name="T9" fmla="*/ 85 h 595"/>
                  <a:gd name="T10" fmla="*/ 510 w 907"/>
                  <a:gd name="T11" fmla="*/ 28 h 595"/>
                  <a:gd name="T12" fmla="*/ 538 w 907"/>
                  <a:gd name="T13" fmla="*/ 56 h 595"/>
                  <a:gd name="T14" fmla="*/ 567 w 907"/>
                  <a:gd name="T15" fmla="*/ 0 h 595"/>
                  <a:gd name="T16" fmla="*/ 595 w 907"/>
                  <a:gd name="T17" fmla="*/ 56 h 595"/>
                  <a:gd name="T18" fmla="*/ 652 w 907"/>
                  <a:gd name="T19" fmla="*/ 56 h 595"/>
                  <a:gd name="T20" fmla="*/ 680 w 907"/>
                  <a:gd name="T21" fmla="*/ 113 h 595"/>
                  <a:gd name="T22" fmla="*/ 765 w 907"/>
                  <a:gd name="T23" fmla="*/ 141 h 595"/>
                  <a:gd name="T24" fmla="*/ 765 w 907"/>
                  <a:gd name="T25" fmla="*/ 170 h 595"/>
                  <a:gd name="T26" fmla="*/ 850 w 907"/>
                  <a:gd name="T27" fmla="*/ 170 h 595"/>
                  <a:gd name="T28" fmla="*/ 822 w 907"/>
                  <a:gd name="T29" fmla="*/ 255 h 595"/>
                  <a:gd name="T30" fmla="*/ 822 w 907"/>
                  <a:gd name="T31" fmla="*/ 283 h 595"/>
                  <a:gd name="T32" fmla="*/ 907 w 907"/>
                  <a:gd name="T33" fmla="*/ 311 h 595"/>
                  <a:gd name="T34" fmla="*/ 850 w 907"/>
                  <a:gd name="T35" fmla="*/ 340 h 595"/>
                  <a:gd name="T36" fmla="*/ 822 w 907"/>
                  <a:gd name="T37" fmla="*/ 311 h 595"/>
                  <a:gd name="T38" fmla="*/ 737 w 907"/>
                  <a:gd name="T39" fmla="*/ 425 h 595"/>
                  <a:gd name="T40" fmla="*/ 538 w 907"/>
                  <a:gd name="T41" fmla="*/ 510 h 595"/>
                  <a:gd name="T42" fmla="*/ 482 w 907"/>
                  <a:gd name="T43" fmla="*/ 595 h 595"/>
                  <a:gd name="T44" fmla="*/ 368 w 907"/>
                  <a:gd name="T45" fmla="*/ 567 h 595"/>
                  <a:gd name="T46" fmla="*/ 283 w 907"/>
                  <a:gd name="T47" fmla="*/ 510 h 595"/>
                  <a:gd name="T48" fmla="*/ 113 w 907"/>
                  <a:gd name="T49" fmla="*/ 510 h 595"/>
                  <a:gd name="T50" fmla="*/ 85 w 907"/>
                  <a:gd name="T51" fmla="*/ 396 h 595"/>
                  <a:gd name="T52" fmla="*/ 57 w 907"/>
                  <a:gd name="T53" fmla="*/ 396 h 595"/>
                  <a:gd name="T54" fmla="*/ 0 w 907"/>
                  <a:gd name="T55" fmla="*/ 36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07" h="595">
                    <a:moveTo>
                      <a:pt x="0" y="368"/>
                    </a:moveTo>
                    <a:lnTo>
                      <a:pt x="57" y="311"/>
                    </a:lnTo>
                    <a:lnTo>
                      <a:pt x="113" y="283"/>
                    </a:lnTo>
                    <a:lnTo>
                      <a:pt x="170" y="141"/>
                    </a:lnTo>
                    <a:lnTo>
                      <a:pt x="397" y="85"/>
                    </a:lnTo>
                    <a:lnTo>
                      <a:pt x="510" y="28"/>
                    </a:lnTo>
                    <a:lnTo>
                      <a:pt x="538" y="56"/>
                    </a:lnTo>
                    <a:lnTo>
                      <a:pt x="567" y="0"/>
                    </a:lnTo>
                    <a:lnTo>
                      <a:pt x="595" y="56"/>
                    </a:lnTo>
                    <a:lnTo>
                      <a:pt x="652" y="56"/>
                    </a:lnTo>
                    <a:lnTo>
                      <a:pt x="680" y="113"/>
                    </a:lnTo>
                    <a:lnTo>
                      <a:pt x="765" y="141"/>
                    </a:lnTo>
                    <a:lnTo>
                      <a:pt x="765" y="170"/>
                    </a:lnTo>
                    <a:lnTo>
                      <a:pt x="850" y="170"/>
                    </a:lnTo>
                    <a:lnTo>
                      <a:pt x="822" y="255"/>
                    </a:lnTo>
                    <a:lnTo>
                      <a:pt x="822" y="283"/>
                    </a:lnTo>
                    <a:lnTo>
                      <a:pt x="907" y="311"/>
                    </a:lnTo>
                    <a:lnTo>
                      <a:pt x="850" y="340"/>
                    </a:lnTo>
                    <a:lnTo>
                      <a:pt x="822" y="311"/>
                    </a:lnTo>
                    <a:lnTo>
                      <a:pt x="737" y="425"/>
                    </a:lnTo>
                    <a:lnTo>
                      <a:pt x="538" y="510"/>
                    </a:lnTo>
                    <a:lnTo>
                      <a:pt x="482" y="595"/>
                    </a:lnTo>
                    <a:lnTo>
                      <a:pt x="368" y="567"/>
                    </a:lnTo>
                    <a:lnTo>
                      <a:pt x="283" y="510"/>
                    </a:lnTo>
                    <a:lnTo>
                      <a:pt x="113" y="510"/>
                    </a:lnTo>
                    <a:lnTo>
                      <a:pt x="85" y="396"/>
                    </a:lnTo>
                    <a:lnTo>
                      <a:pt x="57" y="396"/>
                    </a:lnTo>
                    <a:lnTo>
                      <a:pt x="0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1975" y="6583"/>
                <a:ext cx="652" cy="341"/>
              </a:xfrm>
              <a:custGeom>
                <a:avLst/>
                <a:gdLst>
                  <a:gd name="T0" fmla="*/ 0 w 652"/>
                  <a:gd name="T1" fmla="*/ 199 h 341"/>
                  <a:gd name="T2" fmla="*/ 113 w 652"/>
                  <a:gd name="T3" fmla="*/ 114 h 341"/>
                  <a:gd name="T4" fmla="*/ 284 w 652"/>
                  <a:gd name="T5" fmla="*/ 114 h 341"/>
                  <a:gd name="T6" fmla="*/ 312 w 652"/>
                  <a:gd name="T7" fmla="*/ 57 h 341"/>
                  <a:gd name="T8" fmla="*/ 340 w 652"/>
                  <a:gd name="T9" fmla="*/ 57 h 341"/>
                  <a:gd name="T10" fmla="*/ 312 w 652"/>
                  <a:gd name="T11" fmla="*/ 0 h 341"/>
                  <a:gd name="T12" fmla="*/ 340 w 652"/>
                  <a:gd name="T13" fmla="*/ 0 h 341"/>
                  <a:gd name="T14" fmla="*/ 397 w 652"/>
                  <a:gd name="T15" fmla="*/ 57 h 341"/>
                  <a:gd name="T16" fmla="*/ 425 w 652"/>
                  <a:gd name="T17" fmla="*/ 57 h 341"/>
                  <a:gd name="T18" fmla="*/ 454 w 652"/>
                  <a:gd name="T19" fmla="*/ 29 h 341"/>
                  <a:gd name="T20" fmla="*/ 510 w 652"/>
                  <a:gd name="T21" fmla="*/ 86 h 341"/>
                  <a:gd name="T22" fmla="*/ 595 w 652"/>
                  <a:gd name="T23" fmla="*/ 57 h 341"/>
                  <a:gd name="T24" fmla="*/ 652 w 652"/>
                  <a:gd name="T25" fmla="*/ 114 h 341"/>
                  <a:gd name="T26" fmla="*/ 595 w 652"/>
                  <a:gd name="T27" fmla="*/ 199 h 341"/>
                  <a:gd name="T28" fmla="*/ 510 w 652"/>
                  <a:gd name="T29" fmla="*/ 227 h 341"/>
                  <a:gd name="T30" fmla="*/ 369 w 652"/>
                  <a:gd name="T31" fmla="*/ 341 h 341"/>
                  <a:gd name="T32" fmla="*/ 369 w 652"/>
                  <a:gd name="T33" fmla="*/ 284 h 341"/>
                  <a:gd name="T34" fmla="*/ 255 w 652"/>
                  <a:gd name="T35" fmla="*/ 284 h 341"/>
                  <a:gd name="T36" fmla="*/ 113 w 652"/>
                  <a:gd name="T37" fmla="*/ 284 h 341"/>
                  <a:gd name="T38" fmla="*/ 28 w 652"/>
                  <a:gd name="T39" fmla="*/ 256 h 341"/>
                  <a:gd name="T40" fmla="*/ 0 w 652"/>
                  <a:gd name="T41" fmla="*/ 199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52" h="341">
                    <a:moveTo>
                      <a:pt x="0" y="199"/>
                    </a:moveTo>
                    <a:lnTo>
                      <a:pt x="113" y="114"/>
                    </a:lnTo>
                    <a:lnTo>
                      <a:pt x="284" y="114"/>
                    </a:lnTo>
                    <a:lnTo>
                      <a:pt x="312" y="57"/>
                    </a:lnTo>
                    <a:lnTo>
                      <a:pt x="340" y="57"/>
                    </a:lnTo>
                    <a:lnTo>
                      <a:pt x="312" y="0"/>
                    </a:lnTo>
                    <a:lnTo>
                      <a:pt x="340" y="0"/>
                    </a:lnTo>
                    <a:lnTo>
                      <a:pt x="397" y="57"/>
                    </a:lnTo>
                    <a:lnTo>
                      <a:pt x="425" y="57"/>
                    </a:lnTo>
                    <a:lnTo>
                      <a:pt x="454" y="29"/>
                    </a:lnTo>
                    <a:lnTo>
                      <a:pt x="510" y="86"/>
                    </a:lnTo>
                    <a:lnTo>
                      <a:pt x="595" y="57"/>
                    </a:lnTo>
                    <a:lnTo>
                      <a:pt x="652" y="114"/>
                    </a:lnTo>
                    <a:lnTo>
                      <a:pt x="595" y="199"/>
                    </a:lnTo>
                    <a:lnTo>
                      <a:pt x="510" y="227"/>
                    </a:lnTo>
                    <a:lnTo>
                      <a:pt x="369" y="341"/>
                    </a:lnTo>
                    <a:lnTo>
                      <a:pt x="369" y="284"/>
                    </a:lnTo>
                    <a:lnTo>
                      <a:pt x="255" y="284"/>
                    </a:lnTo>
                    <a:lnTo>
                      <a:pt x="113" y="284"/>
                    </a:lnTo>
                    <a:lnTo>
                      <a:pt x="28" y="256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1125" y="5960"/>
                <a:ext cx="2551" cy="1899"/>
              </a:xfrm>
              <a:custGeom>
                <a:avLst/>
                <a:gdLst>
                  <a:gd name="T0" fmla="*/ 141 w 2551"/>
                  <a:gd name="T1" fmla="*/ 680 h 1899"/>
                  <a:gd name="T2" fmla="*/ 283 w 2551"/>
                  <a:gd name="T3" fmla="*/ 652 h 1899"/>
                  <a:gd name="T4" fmla="*/ 396 w 2551"/>
                  <a:gd name="T5" fmla="*/ 538 h 1899"/>
                  <a:gd name="T6" fmla="*/ 538 w 2551"/>
                  <a:gd name="T7" fmla="*/ 652 h 1899"/>
                  <a:gd name="T8" fmla="*/ 595 w 2551"/>
                  <a:gd name="T9" fmla="*/ 794 h 1899"/>
                  <a:gd name="T10" fmla="*/ 850 w 2551"/>
                  <a:gd name="T11" fmla="*/ 822 h 1899"/>
                  <a:gd name="T12" fmla="*/ 963 w 2551"/>
                  <a:gd name="T13" fmla="*/ 907 h 1899"/>
                  <a:gd name="T14" fmla="*/ 1219 w 2551"/>
                  <a:gd name="T15" fmla="*/ 964 h 1899"/>
                  <a:gd name="T16" fmla="*/ 1445 w 2551"/>
                  <a:gd name="T17" fmla="*/ 822 h 1899"/>
                  <a:gd name="T18" fmla="*/ 1445 w 2551"/>
                  <a:gd name="T19" fmla="*/ 680 h 1899"/>
                  <a:gd name="T20" fmla="*/ 1559 w 2551"/>
                  <a:gd name="T21" fmla="*/ 482 h 1899"/>
                  <a:gd name="T22" fmla="*/ 1786 w 2551"/>
                  <a:gd name="T23" fmla="*/ 340 h 1899"/>
                  <a:gd name="T24" fmla="*/ 1871 w 2551"/>
                  <a:gd name="T25" fmla="*/ 170 h 1899"/>
                  <a:gd name="T26" fmla="*/ 2069 w 2551"/>
                  <a:gd name="T27" fmla="*/ 170 h 1899"/>
                  <a:gd name="T28" fmla="*/ 2182 w 2551"/>
                  <a:gd name="T29" fmla="*/ 0 h 1899"/>
                  <a:gd name="T30" fmla="*/ 2182 w 2551"/>
                  <a:gd name="T31" fmla="*/ 85 h 1899"/>
                  <a:gd name="T32" fmla="*/ 2239 w 2551"/>
                  <a:gd name="T33" fmla="*/ 113 h 1899"/>
                  <a:gd name="T34" fmla="*/ 2239 w 2551"/>
                  <a:gd name="T35" fmla="*/ 227 h 1899"/>
                  <a:gd name="T36" fmla="*/ 2353 w 2551"/>
                  <a:gd name="T37" fmla="*/ 255 h 1899"/>
                  <a:gd name="T38" fmla="*/ 2438 w 2551"/>
                  <a:gd name="T39" fmla="*/ 340 h 1899"/>
                  <a:gd name="T40" fmla="*/ 2494 w 2551"/>
                  <a:gd name="T41" fmla="*/ 510 h 1899"/>
                  <a:gd name="T42" fmla="*/ 2466 w 2551"/>
                  <a:gd name="T43" fmla="*/ 680 h 1899"/>
                  <a:gd name="T44" fmla="*/ 2523 w 2551"/>
                  <a:gd name="T45" fmla="*/ 850 h 1899"/>
                  <a:gd name="T46" fmla="*/ 2523 w 2551"/>
                  <a:gd name="T47" fmla="*/ 1077 h 1899"/>
                  <a:gd name="T48" fmla="*/ 2438 w 2551"/>
                  <a:gd name="T49" fmla="*/ 1219 h 1899"/>
                  <a:gd name="T50" fmla="*/ 2381 w 2551"/>
                  <a:gd name="T51" fmla="*/ 1276 h 1899"/>
                  <a:gd name="T52" fmla="*/ 2466 w 2551"/>
                  <a:gd name="T53" fmla="*/ 1417 h 1899"/>
                  <a:gd name="T54" fmla="*/ 2409 w 2551"/>
                  <a:gd name="T55" fmla="*/ 1616 h 1899"/>
                  <a:gd name="T56" fmla="*/ 2353 w 2551"/>
                  <a:gd name="T57" fmla="*/ 1644 h 1899"/>
                  <a:gd name="T58" fmla="*/ 2268 w 2551"/>
                  <a:gd name="T59" fmla="*/ 1786 h 1899"/>
                  <a:gd name="T60" fmla="*/ 2211 w 2551"/>
                  <a:gd name="T61" fmla="*/ 1701 h 1899"/>
                  <a:gd name="T62" fmla="*/ 2154 w 2551"/>
                  <a:gd name="T63" fmla="*/ 1672 h 1899"/>
                  <a:gd name="T64" fmla="*/ 2041 w 2551"/>
                  <a:gd name="T65" fmla="*/ 1587 h 1899"/>
                  <a:gd name="T66" fmla="*/ 1956 w 2551"/>
                  <a:gd name="T67" fmla="*/ 1531 h 1899"/>
                  <a:gd name="T68" fmla="*/ 1871 w 2551"/>
                  <a:gd name="T69" fmla="*/ 1672 h 1899"/>
                  <a:gd name="T70" fmla="*/ 1757 w 2551"/>
                  <a:gd name="T71" fmla="*/ 1672 h 1899"/>
                  <a:gd name="T72" fmla="*/ 1729 w 2551"/>
                  <a:gd name="T73" fmla="*/ 1814 h 1899"/>
                  <a:gd name="T74" fmla="*/ 1644 w 2551"/>
                  <a:gd name="T75" fmla="*/ 1899 h 1899"/>
                  <a:gd name="T76" fmla="*/ 1559 w 2551"/>
                  <a:gd name="T77" fmla="*/ 1786 h 1899"/>
                  <a:gd name="T78" fmla="*/ 1417 w 2551"/>
                  <a:gd name="T79" fmla="*/ 1757 h 1899"/>
                  <a:gd name="T80" fmla="*/ 1304 w 2551"/>
                  <a:gd name="T81" fmla="*/ 1587 h 1899"/>
                  <a:gd name="T82" fmla="*/ 1247 w 2551"/>
                  <a:gd name="T83" fmla="*/ 1531 h 1899"/>
                  <a:gd name="T84" fmla="*/ 1190 w 2551"/>
                  <a:gd name="T85" fmla="*/ 1474 h 1899"/>
                  <a:gd name="T86" fmla="*/ 1275 w 2551"/>
                  <a:gd name="T87" fmla="*/ 1446 h 1899"/>
                  <a:gd name="T88" fmla="*/ 1332 w 2551"/>
                  <a:gd name="T89" fmla="*/ 1332 h 1899"/>
                  <a:gd name="T90" fmla="*/ 1190 w 2551"/>
                  <a:gd name="T91" fmla="*/ 1304 h 1899"/>
                  <a:gd name="T92" fmla="*/ 1020 w 2551"/>
                  <a:gd name="T93" fmla="*/ 1276 h 1899"/>
                  <a:gd name="T94" fmla="*/ 907 w 2551"/>
                  <a:gd name="T95" fmla="*/ 1276 h 1899"/>
                  <a:gd name="T96" fmla="*/ 708 w 2551"/>
                  <a:gd name="T97" fmla="*/ 1276 h 1899"/>
                  <a:gd name="T98" fmla="*/ 623 w 2551"/>
                  <a:gd name="T99" fmla="*/ 1134 h 1899"/>
                  <a:gd name="T100" fmla="*/ 510 w 2551"/>
                  <a:gd name="T101" fmla="*/ 1077 h 1899"/>
                  <a:gd name="T102" fmla="*/ 198 w 2551"/>
                  <a:gd name="T103" fmla="*/ 907 h 1899"/>
                  <a:gd name="T104" fmla="*/ 0 w 2551"/>
                  <a:gd name="T105" fmla="*/ 822 h 1899"/>
                  <a:gd name="T106" fmla="*/ 56 w 2551"/>
                  <a:gd name="T107" fmla="*/ 680 h 1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51" h="1899">
                    <a:moveTo>
                      <a:pt x="56" y="680"/>
                    </a:moveTo>
                    <a:lnTo>
                      <a:pt x="141" y="680"/>
                    </a:lnTo>
                    <a:lnTo>
                      <a:pt x="198" y="652"/>
                    </a:lnTo>
                    <a:lnTo>
                      <a:pt x="283" y="652"/>
                    </a:lnTo>
                    <a:lnTo>
                      <a:pt x="340" y="538"/>
                    </a:lnTo>
                    <a:lnTo>
                      <a:pt x="396" y="538"/>
                    </a:lnTo>
                    <a:lnTo>
                      <a:pt x="425" y="510"/>
                    </a:lnTo>
                    <a:lnTo>
                      <a:pt x="538" y="652"/>
                    </a:lnTo>
                    <a:lnTo>
                      <a:pt x="538" y="765"/>
                    </a:lnTo>
                    <a:lnTo>
                      <a:pt x="595" y="794"/>
                    </a:lnTo>
                    <a:lnTo>
                      <a:pt x="737" y="765"/>
                    </a:lnTo>
                    <a:lnTo>
                      <a:pt x="850" y="822"/>
                    </a:lnTo>
                    <a:lnTo>
                      <a:pt x="878" y="879"/>
                    </a:lnTo>
                    <a:lnTo>
                      <a:pt x="963" y="907"/>
                    </a:lnTo>
                    <a:lnTo>
                      <a:pt x="1219" y="907"/>
                    </a:lnTo>
                    <a:lnTo>
                      <a:pt x="1219" y="964"/>
                    </a:lnTo>
                    <a:lnTo>
                      <a:pt x="1360" y="850"/>
                    </a:lnTo>
                    <a:lnTo>
                      <a:pt x="1445" y="822"/>
                    </a:lnTo>
                    <a:lnTo>
                      <a:pt x="1502" y="737"/>
                    </a:lnTo>
                    <a:lnTo>
                      <a:pt x="1445" y="680"/>
                    </a:lnTo>
                    <a:lnTo>
                      <a:pt x="1502" y="623"/>
                    </a:lnTo>
                    <a:lnTo>
                      <a:pt x="1559" y="482"/>
                    </a:lnTo>
                    <a:lnTo>
                      <a:pt x="1672" y="453"/>
                    </a:lnTo>
                    <a:lnTo>
                      <a:pt x="1786" y="340"/>
                    </a:lnTo>
                    <a:lnTo>
                      <a:pt x="1927" y="368"/>
                    </a:lnTo>
                    <a:lnTo>
                      <a:pt x="1871" y="170"/>
                    </a:lnTo>
                    <a:lnTo>
                      <a:pt x="1984" y="142"/>
                    </a:lnTo>
                    <a:lnTo>
                      <a:pt x="2069" y="170"/>
                    </a:lnTo>
                    <a:lnTo>
                      <a:pt x="2041" y="85"/>
                    </a:lnTo>
                    <a:lnTo>
                      <a:pt x="2182" y="0"/>
                    </a:lnTo>
                    <a:lnTo>
                      <a:pt x="2211" y="56"/>
                    </a:lnTo>
                    <a:lnTo>
                      <a:pt x="2182" y="85"/>
                    </a:lnTo>
                    <a:lnTo>
                      <a:pt x="2182" y="142"/>
                    </a:lnTo>
                    <a:lnTo>
                      <a:pt x="2239" y="113"/>
                    </a:lnTo>
                    <a:lnTo>
                      <a:pt x="2268" y="170"/>
                    </a:lnTo>
                    <a:lnTo>
                      <a:pt x="2239" y="227"/>
                    </a:lnTo>
                    <a:lnTo>
                      <a:pt x="2296" y="255"/>
                    </a:lnTo>
                    <a:lnTo>
                      <a:pt x="2353" y="255"/>
                    </a:lnTo>
                    <a:lnTo>
                      <a:pt x="2438" y="283"/>
                    </a:lnTo>
                    <a:lnTo>
                      <a:pt x="2438" y="340"/>
                    </a:lnTo>
                    <a:lnTo>
                      <a:pt x="2523" y="425"/>
                    </a:lnTo>
                    <a:lnTo>
                      <a:pt x="2494" y="510"/>
                    </a:lnTo>
                    <a:lnTo>
                      <a:pt x="2438" y="567"/>
                    </a:lnTo>
                    <a:lnTo>
                      <a:pt x="2466" y="680"/>
                    </a:lnTo>
                    <a:lnTo>
                      <a:pt x="2438" y="794"/>
                    </a:lnTo>
                    <a:lnTo>
                      <a:pt x="2523" y="850"/>
                    </a:lnTo>
                    <a:lnTo>
                      <a:pt x="2551" y="964"/>
                    </a:lnTo>
                    <a:lnTo>
                      <a:pt x="2523" y="1077"/>
                    </a:lnTo>
                    <a:lnTo>
                      <a:pt x="2523" y="1162"/>
                    </a:lnTo>
                    <a:lnTo>
                      <a:pt x="2438" y="1219"/>
                    </a:lnTo>
                    <a:lnTo>
                      <a:pt x="2466" y="1276"/>
                    </a:lnTo>
                    <a:lnTo>
                      <a:pt x="2381" y="1276"/>
                    </a:lnTo>
                    <a:lnTo>
                      <a:pt x="2381" y="1361"/>
                    </a:lnTo>
                    <a:lnTo>
                      <a:pt x="2466" y="1417"/>
                    </a:lnTo>
                    <a:lnTo>
                      <a:pt x="2381" y="1474"/>
                    </a:lnTo>
                    <a:lnTo>
                      <a:pt x="2409" y="1616"/>
                    </a:lnTo>
                    <a:lnTo>
                      <a:pt x="2296" y="1559"/>
                    </a:lnTo>
                    <a:lnTo>
                      <a:pt x="2353" y="1644"/>
                    </a:lnTo>
                    <a:lnTo>
                      <a:pt x="2324" y="1701"/>
                    </a:lnTo>
                    <a:lnTo>
                      <a:pt x="2268" y="1786"/>
                    </a:lnTo>
                    <a:lnTo>
                      <a:pt x="2239" y="1701"/>
                    </a:lnTo>
                    <a:lnTo>
                      <a:pt x="2211" y="1701"/>
                    </a:lnTo>
                    <a:lnTo>
                      <a:pt x="2182" y="1644"/>
                    </a:lnTo>
                    <a:lnTo>
                      <a:pt x="2154" y="1672"/>
                    </a:lnTo>
                    <a:lnTo>
                      <a:pt x="2126" y="1616"/>
                    </a:lnTo>
                    <a:lnTo>
                      <a:pt x="2041" y="1587"/>
                    </a:lnTo>
                    <a:lnTo>
                      <a:pt x="1984" y="1616"/>
                    </a:lnTo>
                    <a:lnTo>
                      <a:pt x="1956" y="1531"/>
                    </a:lnTo>
                    <a:lnTo>
                      <a:pt x="1899" y="1531"/>
                    </a:lnTo>
                    <a:lnTo>
                      <a:pt x="1871" y="1672"/>
                    </a:lnTo>
                    <a:lnTo>
                      <a:pt x="1814" y="1644"/>
                    </a:lnTo>
                    <a:lnTo>
                      <a:pt x="1757" y="1672"/>
                    </a:lnTo>
                    <a:lnTo>
                      <a:pt x="1729" y="1757"/>
                    </a:lnTo>
                    <a:lnTo>
                      <a:pt x="1729" y="1814"/>
                    </a:lnTo>
                    <a:lnTo>
                      <a:pt x="1644" y="1842"/>
                    </a:lnTo>
                    <a:lnTo>
                      <a:pt x="1644" y="1899"/>
                    </a:lnTo>
                    <a:lnTo>
                      <a:pt x="1559" y="1871"/>
                    </a:lnTo>
                    <a:lnTo>
                      <a:pt x="1559" y="1786"/>
                    </a:lnTo>
                    <a:lnTo>
                      <a:pt x="1474" y="1729"/>
                    </a:lnTo>
                    <a:lnTo>
                      <a:pt x="1417" y="1757"/>
                    </a:lnTo>
                    <a:lnTo>
                      <a:pt x="1304" y="1701"/>
                    </a:lnTo>
                    <a:lnTo>
                      <a:pt x="1304" y="1587"/>
                    </a:lnTo>
                    <a:lnTo>
                      <a:pt x="1275" y="1587"/>
                    </a:lnTo>
                    <a:lnTo>
                      <a:pt x="1247" y="1531"/>
                    </a:lnTo>
                    <a:lnTo>
                      <a:pt x="1190" y="1559"/>
                    </a:lnTo>
                    <a:lnTo>
                      <a:pt x="1190" y="1474"/>
                    </a:lnTo>
                    <a:lnTo>
                      <a:pt x="1275" y="1502"/>
                    </a:lnTo>
                    <a:lnTo>
                      <a:pt x="1275" y="1446"/>
                    </a:lnTo>
                    <a:lnTo>
                      <a:pt x="1332" y="1446"/>
                    </a:lnTo>
                    <a:lnTo>
                      <a:pt x="1332" y="1332"/>
                    </a:lnTo>
                    <a:lnTo>
                      <a:pt x="1275" y="1304"/>
                    </a:lnTo>
                    <a:lnTo>
                      <a:pt x="1190" y="1304"/>
                    </a:lnTo>
                    <a:lnTo>
                      <a:pt x="1162" y="1247"/>
                    </a:lnTo>
                    <a:lnTo>
                      <a:pt x="1020" y="1276"/>
                    </a:lnTo>
                    <a:lnTo>
                      <a:pt x="963" y="1304"/>
                    </a:lnTo>
                    <a:lnTo>
                      <a:pt x="907" y="1276"/>
                    </a:lnTo>
                    <a:lnTo>
                      <a:pt x="765" y="1332"/>
                    </a:lnTo>
                    <a:lnTo>
                      <a:pt x="708" y="1276"/>
                    </a:lnTo>
                    <a:lnTo>
                      <a:pt x="708" y="1219"/>
                    </a:lnTo>
                    <a:lnTo>
                      <a:pt x="623" y="1134"/>
                    </a:lnTo>
                    <a:lnTo>
                      <a:pt x="538" y="1105"/>
                    </a:lnTo>
                    <a:lnTo>
                      <a:pt x="510" y="1077"/>
                    </a:lnTo>
                    <a:lnTo>
                      <a:pt x="425" y="1077"/>
                    </a:lnTo>
                    <a:lnTo>
                      <a:pt x="198" y="907"/>
                    </a:lnTo>
                    <a:lnTo>
                      <a:pt x="28" y="935"/>
                    </a:lnTo>
                    <a:lnTo>
                      <a:pt x="0" y="822"/>
                    </a:lnTo>
                    <a:lnTo>
                      <a:pt x="0" y="737"/>
                    </a:lnTo>
                    <a:lnTo>
                      <a:pt x="56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2996" y="4202"/>
                <a:ext cx="1559" cy="1673"/>
              </a:xfrm>
              <a:custGeom>
                <a:avLst/>
                <a:gdLst>
                  <a:gd name="T0" fmla="*/ 1389 w 1559"/>
                  <a:gd name="T1" fmla="*/ 482 h 1673"/>
                  <a:gd name="T2" fmla="*/ 1304 w 1559"/>
                  <a:gd name="T3" fmla="*/ 482 h 1673"/>
                  <a:gd name="T4" fmla="*/ 907 w 1559"/>
                  <a:gd name="T5" fmla="*/ 142 h 1673"/>
                  <a:gd name="T6" fmla="*/ 652 w 1559"/>
                  <a:gd name="T7" fmla="*/ 0 h 1673"/>
                  <a:gd name="T8" fmla="*/ 595 w 1559"/>
                  <a:gd name="T9" fmla="*/ 85 h 1673"/>
                  <a:gd name="T10" fmla="*/ 482 w 1559"/>
                  <a:gd name="T11" fmla="*/ 397 h 1673"/>
                  <a:gd name="T12" fmla="*/ 283 w 1559"/>
                  <a:gd name="T13" fmla="*/ 567 h 1673"/>
                  <a:gd name="T14" fmla="*/ 56 w 1559"/>
                  <a:gd name="T15" fmla="*/ 624 h 1673"/>
                  <a:gd name="T16" fmla="*/ 0 w 1559"/>
                  <a:gd name="T17" fmla="*/ 766 h 1673"/>
                  <a:gd name="T18" fmla="*/ 56 w 1559"/>
                  <a:gd name="T19" fmla="*/ 907 h 1673"/>
                  <a:gd name="T20" fmla="*/ 113 w 1559"/>
                  <a:gd name="T21" fmla="*/ 964 h 1673"/>
                  <a:gd name="T22" fmla="*/ 170 w 1559"/>
                  <a:gd name="T23" fmla="*/ 1106 h 1673"/>
                  <a:gd name="T24" fmla="*/ 170 w 1559"/>
                  <a:gd name="T25" fmla="*/ 1191 h 1673"/>
                  <a:gd name="T26" fmla="*/ 255 w 1559"/>
                  <a:gd name="T27" fmla="*/ 1276 h 1673"/>
                  <a:gd name="T28" fmla="*/ 283 w 1559"/>
                  <a:gd name="T29" fmla="*/ 1389 h 1673"/>
                  <a:gd name="T30" fmla="*/ 368 w 1559"/>
                  <a:gd name="T31" fmla="*/ 1616 h 1673"/>
                  <a:gd name="T32" fmla="*/ 482 w 1559"/>
                  <a:gd name="T33" fmla="*/ 1616 h 1673"/>
                  <a:gd name="T34" fmla="*/ 623 w 1559"/>
                  <a:gd name="T35" fmla="*/ 1559 h 1673"/>
                  <a:gd name="T36" fmla="*/ 595 w 1559"/>
                  <a:gd name="T37" fmla="*/ 1474 h 1673"/>
                  <a:gd name="T38" fmla="*/ 680 w 1559"/>
                  <a:gd name="T39" fmla="*/ 1446 h 1673"/>
                  <a:gd name="T40" fmla="*/ 765 w 1559"/>
                  <a:gd name="T41" fmla="*/ 1389 h 1673"/>
                  <a:gd name="T42" fmla="*/ 850 w 1559"/>
                  <a:gd name="T43" fmla="*/ 1389 h 1673"/>
                  <a:gd name="T44" fmla="*/ 907 w 1559"/>
                  <a:gd name="T45" fmla="*/ 1333 h 1673"/>
                  <a:gd name="T46" fmla="*/ 1020 w 1559"/>
                  <a:gd name="T47" fmla="*/ 1389 h 1673"/>
                  <a:gd name="T48" fmla="*/ 1134 w 1559"/>
                  <a:gd name="T49" fmla="*/ 1389 h 1673"/>
                  <a:gd name="T50" fmla="*/ 1247 w 1559"/>
                  <a:gd name="T51" fmla="*/ 1418 h 1673"/>
                  <a:gd name="T52" fmla="*/ 1304 w 1559"/>
                  <a:gd name="T53" fmla="*/ 1361 h 1673"/>
                  <a:gd name="T54" fmla="*/ 1360 w 1559"/>
                  <a:gd name="T55" fmla="*/ 1333 h 1673"/>
                  <a:gd name="T56" fmla="*/ 1389 w 1559"/>
                  <a:gd name="T57" fmla="*/ 1276 h 1673"/>
                  <a:gd name="T58" fmla="*/ 1389 w 1559"/>
                  <a:gd name="T59" fmla="*/ 1077 h 1673"/>
                  <a:gd name="T60" fmla="*/ 1247 w 1559"/>
                  <a:gd name="T61" fmla="*/ 1049 h 1673"/>
                  <a:gd name="T62" fmla="*/ 1247 w 1559"/>
                  <a:gd name="T63" fmla="*/ 907 h 1673"/>
                  <a:gd name="T64" fmla="*/ 1304 w 1559"/>
                  <a:gd name="T65" fmla="*/ 737 h 1673"/>
                  <a:gd name="T66" fmla="*/ 1360 w 1559"/>
                  <a:gd name="T67" fmla="*/ 652 h 1673"/>
                  <a:gd name="T68" fmla="*/ 1531 w 1559"/>
                  <a:gd name="T69" fmla="*/ 652 h 1673"/>
                  <a:gd name="T70" fmla="*/ 1531 w 1559"/>
                  <a:gd name="T71" fmla="*/ 595 h 1673"/>
                  <a:gd name="T72" fmla="*/ 1474 w 1559"/>
                  <a:gd name="T73" fmla="*/ 510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59" h="1673">
                    <a:moveTo>
                      <a:pt x="1474" y="510"/>
                    </a:moveTo>
                    <a:lnTo>
                      <a:pt x="1389" y="482"/>
                    </a:lnTo>
                    <a:lnTo>
                      <a:pt x="1332" y="539"/>
                    </a:lnTo>
                    <a:lnTo>
                      <a:pt x="1304" y="482"/>
                    </a:lnTo>
                    <a:lnTo>
                      <a:pt x="1162" y="454"/>
                    </a:lnTo>
                    <a:lnTo>
                      <a:pt x="907" y="142"/>
                    </a:lnTo>
                    <a:lnTo>
                      <a:pt x="765" y="142"/>
                    </a:lnTo>
                    <a:lnTo>
                      <a:pt x="652" y="0"/>
                    </a:lnTo>
                    <a:lnTo>
                      <a:pt x="680" y="113"/>
                    </a:lnTo>
                    <a:lnTo>
                      <a:pt x="595" y="85"/>
                    </a:lnTo>
                    <a:lnTo>
                      <a:pt x="453" y="227"/>
                    </a:lnTo>
                    <a:lnTo>
                      <a:pt x="482" y="397"/>
                    </a:lnTo>
                    <a:lnTo>
                      <a:pt x="311" y="482"/>
                    </a:lnTo>
                    <a:lnTo>
                      <a:pt x="283" y="567"/>
                    </a:lnTo>
                    <a:lnTo>
                      <a:pt x="141" y="624"/>
                    </a:lnTo>
                    <a:lnTo>
                      <a:pt x="56" y="624"/>
                    </a:lnTo>
                    <a:lnTo>
                      <a:pt x="56" y="709"/>
                    </a:lnTo>
                    <a:lnTo>
                      <a:pt x="0" y="766"/>
                    </a:lnTo>
                    <a:lnTo>
                      <a:pt x="0" y="879"/>
                    </a:lnTo>
                    <a:lnTo>
                      <a:pt x="56" y="907"/>
                    </a:lnTo>
                    <a:lnTo>
                      <a:pt x="85" y="907"/>
                    </a:lnTo>
                    <a:lnTo>
                      <a:pt x="113" y="964"/>
                    </a:lnTo>
                    <a:lnTo>
                      <a:pt x="85" y="992"/>
                    </a:lnTo>
                    <a:lnTo>
                      <a:pt x="170" y="1106"/>
                    </a:lnTo>
                    <a:lnTo>
                      <a:pt x="141" y="1134"/>
                    </a:lnTo>
                    <a:lnTo>
                      <a:pt x="170" y="1191"/>
                    </a:lnTo>
                    <a:lnTo>
                      <a:pt x="255" y="1219"/>
                    </a:lnTo>
                    <a:lnTo>
                      <a:pt x="255" y="1276"/>
                    </a:lnTo>
                    <a:lnTo>
                      <a:pt x="198" y="1333"/>
                    </a:lnTo>
                    <a:lnTo>
                      <a:pt x="283" y="1389"/>
                    </a:lnTo>
                    <a:lnTo>
                      <a:pt x="280" y="1444"/>
                    </a:lnTo>
                    <a:lnTo>
                      <a:pt x="368" y="1616"/>
                    </a:lnTo>
                    <a:lnTo>
                      <a:pt x="482" y="1673"/>
                    </a:lnTo>
                    <a:lnTo>
                      <a:pt x="482" y="1616"/>
                    </a:lnTo>
                    <a:lnTo>
                      <a:pt x="538" y="1616"/>
                    </a:lnTo>
                    <a:lnTo>
                      <a:pt x="623" y="1559"/>
                    </a:lnTo>
                    <a:lnTo>
                      <a:pt x="623" y="1503"/>
                    </a:lnTo>
                    <a:lnTo>
                      <a:pt x="595" y="1474"/>
                    </a:lnTo>
                    <a:lnTo>
                      <a:pt x="680" y="1418"/>
                    </a:lnTo>
                    <a:lnTo>
                      <a:pt x="680" y="1446"/>
                    </a:lnTo>
                    <a:lnTo>
                      <a:pt x="765" y="1418"/>
                    </a:lnTo>
                    <a:lnTo>
                      <a:pt x="765" y="1389"/>
                    </a:lnTo>
                    <a:lnTo>
                      <a:pt x="850" y="1418"/>
                    </a:lnTo>
                    <a:lnTo>
                      <a:pt x="850" y="1389"/>
                    </a:lnTo>
                    <a:lnTo>
                      <a:pt x="878" y="1389"/>
                    </a:lnTo>
                    <a:lnTo>
                      <a:pt x="907" y="1333"/>
                    </a:lnTo>
                    <a:lnTo>
                      <a:pt x="964" y="1333"/>
                    </a:lnTo>
                    <a:lnTo>
                      <a:pt x="1020" y="1389"/>
                    </a:lnTo>
                    <a:lnTo>
                      <a:pt x="1049" y="1361"/>
                    </a:lnTo>
                    <a:lnTo>
                      <a:pt x="1134" y="1389"/>
                    </a:lnTo>
                    <a:lnTo>
                      <a:pt x="1162" y="1361"/>
                    </a:lnTo>
                    <a:lnTo>
                      <a:pt x="1247" y="1418"/>
                    </a:lnTo>
                    <a:lnTo>
                      <a:pt x="1247" y="1361"/>
                    </a:lnTo>
                    <a:lnTo>
                      <a:pt x="1304" y="1361"/>
                    </a:lnTo>
                    <a:lnTo>
                      <a:pt x="1304" y="1333"/>
                    </a:lnTo>
                    <a:lnTo>
                      <a:pt x="1360" y="1333"/>
                    </a:lnTo>
                    <a:lnTo>
                      <a:pt x="1389" y="1304"/>
                    </a:lnTo>
                    <a:lnTo>
                      <a:pt x="1389" y="1276"/>
                    </a:lnTo>
                    <a:lnTo>
                      <a:pt x="1332" y="1162"/>
                    </a:lnTo>
                    <a:lnTo>
                      <a:pt x="1389" y="1077"/>
                    </a:lnTo>
                    <a:lnTo>
                      <a:pt x="1304" y="1077"/>
                    </a:lnTo>
                    <a:lnTo>
                      <a:pt x="1247" y="1049"/>
                    </a:lnTo>
                    <a:lnTo>
                      <a:pt x="1275" y="1021"/>
                    </a:lnTo>
                    <a:lnTo>
                      <a:pt x="1247" y="907"/>
                    </a:lnTo>
                    <a:lnTo>
                      <a:pt x="1275" y="737"/>
                    </a:lnTo>
                    <a:lnTo>
                      <a:pt x="1304" y="737"/>
                    </a:lnTo>
                    <a:lnTo>
                      <a:pt x="1304" y="680"/>
                    </a:lnTo>
                    <a:lnTo>
                      <a:pt x="1360" y="652"/>
                    </a:lnTo>
                    <a:lnTo>
                      <a:pt x="1474" y="680"/>
                    </a:lnTo>
                    <a:lnTo>
                      <a:pt x="1531" y="652"/>
                    </a:lnTo>
                    <a:lnTo>
                      <a:pt x="1559" y="624"/>
                    </a:lnTo>
                    <a:lnTo>
                      <a:pt x="1531" y="595"/>
                    </a:lnTo>
                    <a:lnTo>
                      <a:pt x="1474" y="595"/>
                    </a:lnTo>
                    <a:lnTo>
                      <a:pt x="1474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3563" y="6130"/>
                <a:ext cx="907" cy="822"/>
              </a:xfrm>
              <a:custGeom>
                <a:avLst/>
                <a:gdLst>
                  <a:gd name="T0" fmla="*/ 0 w 907"/>
                  <a:gd name="T1" fmla="*/ 113 h 822"/>
                  <a:gd name="T2" fmla="*/ 0 w 907"/>
                  <a:gd name="T3" fmla="*/ 170 h 822"/>
                  <a:gd name="T4" fmla="*/ 85 w 907"/>
                  <a:gd name="T5" fmla="*/ 255 h 822"/>
                  <a:gd name="T6" fmla="*/ 56 w 907"/>
                  <a:gd name="T7" fmla="*/ 340 h 822"/>
                  <a:gd name="T8" fmla="*/ 0 w 907"/>
                  <a:gd name="T9" fmla="*/ 397 h 822"/>
                  <a:gd name="T10" fmla="*/ 28 w 907"/>
                  <a:gd name="T11" fmla="*/ 539 h 822"/>
                  <a:gd name="T12" fmla="*/ 0 w 907"/>
                  <a:gd name="T13" fmla="*/ 624 h 822"/>
                  <a:gd name="T14" fmla="*/ 85 w 907"/>
                  <a:gd name="T15" fmla="*/ 680 h 822"/>
                  <a:gd name="T16" fmla="*/ 85 w 907"/>
                  <a:gd name="T17" fmla="*/ 595 h 822"/>
                  <a:gd name="T18" fmla="*/ 170 w 907"/>
                  <a:gd name="T19" fmla="*/ 567 h 822"/>
                  <a:gd name="T20" fmla="*/ 198 w 907"/>
                  <a:gd name="T21" fmla="*/ 624 h 822"/>
                  <a:gd name="T22" fmla="*/ 311 w 907"/>
                  <a:gd name="T23" fmla="*/ 595 h 822"/>
                  <a:gd name="T24" fmla="*/ 397 w 907"/>
                  <a:gd name="T25" fmla="*/ 652 h 822"/>
                  <a:gd name="T26" fmla="*/ 482 w 907"/>
                  <a:gd name="T27" fmla="*/ 652 h 822"/>
                  <a:gd name="T28" fmla="*/ 595 w 907"/>
                  <a:gd name="T29" fmla="*/ 737 h 822"/>
                  <a:gd name="T30" fmla="*/ 567 w 907"/>
                  <a:gd name="T31" fmla="*/ 567 h 822"/>
                  <a:gd name="T32" fmla="*/ 652 w 907"/>
                  <a:gd name="T33" fmla="*/ 539 h 822"/>
                  <a:gd name="T34" fmla="*/ 680 w 907"/>
                  <a:gd name="T35" fmla="*/ 567 h 822"/>
                  <a:gd name="T36" fmla="*/ 708 w 907"/>
                  <a:gd name="T37" fmla="*/ 539 h 822"/>
                  <a:gd name="T38" fmla="*/ 793 w 907"/>
                  <a:gd name="T39" fmla="*/ 595 h 822"/>
                  <a:gd name="T40" fmla="*/ 708 w 907"/>
                  <a:gd name="T41" fmla="*/ 624 h 822"/>
                  <a:gd name="T42" fmla="*/ 737 w 907"/>
                  <a:gd name="T43" fmla="*/ 709 h 822"/>
                  <a:gd name="T44" fmla="*/ 765 w 907"/>
                  <a:gd name="T45" fmla="*/ 737 h 822"/>
                  <a:gd name="T46" fmla="*/ 793 w 907"/>
                  <a:gd name="T47" fmla="*/ 822 h 822"/>
                  <a:gd name="T48" fmla="*/ 878 w 907"/>
                  <a:gd name="T49" fmla="*/ 822 h 822"/>
                  <a:gd name="T50" fmla="*/ 907 w 907"/>
                  <a:gd name="T51" fmla="*/ 794 h 822"/>
                  <a:gd name="T52" fmla="*/ 878 w 907"/>
                  <a:gd name="T53" fmla="*/ 737 h 822"/>
                  <a:gd name="T54" fmla="*/ 822 w 907"/>
                  <a:gd name="T55" fmla="*/ 737 h 822"/>
                  <a:gd name="T56" fmla="*/ 822 w 907"/>
                  <a:gd name="T57" fmla="*/ 709 h 822"/>
                  <a:gd name="T58" fmla="*/ 878 w 907"/>
                  <a:gd name="T59" fmla="*/ 624 h 822"/>
                  <a:gd name="T60" fmla="*/ 850 w 907"/>
                  <a:gd name="T61" fmla="*/ 595 h 822"/>
                  <a:gd name="T62" fmla="*/ 793 w 907"/>
                  <a:gd name="T63" fmla="*/ 453 h 822"/>
                  <a:gd name="T64" fmla="*/ 765 w 907"/>
                  <a:gd name="T65" fmla="*/ 368 h 822"/>
                  <a:gd name="T66" fmla="*/ 765 w 907"/>
                  <a:gd name="T67" fmla="*/ 283 h 822"/>
                  <a:gd name="T68" fmla="*/ 708 w 907"/>
                  <a:gd name="T69" fmla="*/ 283 h 822"/>
                  <a:gd name="T70" fmla="*/ 680 w 907"/>
                  <a:gd name="T71" fmla="*/ 340 h 822"/>
                  <a:gd name="T72" fmla="*/ 652 w 907"/>
                  <a:gd name="T73" fmla="*/ 312 h 822"/>
                  <a:gd name="T74" fmla="*/ 623 w 907"/>
                  <a:gd name="T75" fmla="*/ 255 h 822"/>
                  <a:gd name="T76" fmla="*/ 567 w 907"/>
                  <a:gd name="T77" fmla="*/ 142 h 822"/>
                  <a:gd name="T78" fmla="*/ 567 w 907"/>
                  <a:gd name="T79" fmla="*/ 85 h 822"/>
                  <a:gd name="T80" fmla="*/ 453 w 907"/>
                  <a:gd name="T81" fmla="*/ 113 h 822"/>
                  <a:gd name="T82" fmla="*/ 425 w 907"/>
                  <a:gd name="T83" fmla="*/ 85 h 822"/>
                  <a:gd name="T84" fmla="*/ 340 w 907"/>
                  <a:gd name="T85" fmla="*/ 85 h 822"/>
                  <a:gd name="T86" fmla="*/ 311 w 907"/>
                  <a:gd name="T87" fmla="*/ 142 h 822"/>
                  <a:gd name="T88" fmla="*/ 255 w 907"/>
                  <a:gd name="T89" fmla="*/ 113 h 822"/>
                  <a:gd name="T90" fmla="*/ 198 w 907"/>
                  <a:gd name="T91" fmla="*/ 142 h 822"/>
                  <a:gd name="T92" fmla="*/ 170 w 907"/>
                  <a:gd name="T93" fmla="*/ 57 h 822"/>
                  <a:gd name="T94" fmla="*/ 113 w 907"/>
                  <a:gd name="T95" fmla="*/ 85 h 822"/>
                  <a:gd name="T96" fmla="*/ 56 w 907"/>
                  <a:gd name="T97" fmla="*/ 57 h 822"/>
                  <a:gd name="T98" fmla="*/ 28 w 907"/>
                  <a:gd name="T99" fmla="*/ 0 h 822"/>
                  <a:gd name="T100" fmla="*/ 0 w 907"/>
                  <a:gd name="T101" fmla="*/ 0 h 822"/>
                  <a:gd name="T102" fmla="*/ 28 w 907"/>
                  <a:gd name="T103" fmla="*/ 85 h 822"/>
                  <a:gd name="T104" fmla="*/ 0 w 907"/>
                  <a:gd name="T105" fmla="*/ 113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07" h="822">
                    <a:moveTo>
                      <a:pt x="0" y="113"/>
                    </a:moveTo>
                    <a:lnTo>
                      <a:pt x="0" y="170"/>
                    </a:lnTo>
                    <a:lnTo>
                      <a:pt x="85" y="255"/>
                    </a:lnTo>
                    <a:lnTo>
                      <a:pt x="56" y="340"/>
                    </a:lnTo>
                    <a:lnTo>
                      <a:pt x="0" y="397"/>
                    </a:lnTo>
                    <a:lnTo>
                      <a:pt x="28" y="539"/>
                    </a:lnTo>
                    <a:lnTo>
                      <a:pt x="0" y="624"/>
                    </a:lnTo>
                    <a:lnTo>
                      <a:pt x="85" y="680"/>
                    </a:lnTo>
                    <a:lnTo>
                      <a:pt x="85" y="595"/>
                    </a:lnTo>
                    <a:lnTo>
                      <a:pt x="170" y="567"/>
                    </a:lnTo>
                    <a:lnTo>
                      <a:pt x="198" y="624"/>
                    </a:lnTo>
                    <a:lnTo>
                      <a:pt x="311" y="595"/>
                    </a:lnTo>
                    <a:lnTo>
                      <a:pt x="397" y="652"/>
                    </a:lnTo>
                    <a:lnTo>
                      <a:pt x="482" y="652"/>
                    </a:lnTo>
                    <a:lnTo>
                      <a:pt x="595" y="737"/>
                    </a:lnTo>
                    <a:lnTo>
                      <a:pt x="567" y="567"/>
                    </a:lnTo>
                    <a:lnTo>
                      <a:pt x="652" y="539"/>
                    </a:lnTo>
                    <a:lnTo>
                      <a:pt x="680" y="567"/>
                    </a:lnTo>
                    <a:lnTo>
                      <a:pt x="708" y="539"/>
                    </a:lnTo>
                    <a:lnTo>
                      <a:pt x="793" y="595"/>
                    </a:lnTo>
                    <a:lnTo>
                      <a:pt x="708" y="624"/>
                    </a:lnTo>
                    <a:lnTo>
                      <a:pt x="737" y="709"/>
                    </a:lnTo>
                    <a:lnTo>
                      <a:pt x="765" y="737"/>
                    </a:lnTo>
                    <a:lnTo>
                      <a:pt x="793" y="822"/>
                    </a:lnTo>
                    <a:lnTo>
                      <a:pt x="878" y="822"/>
                    </a:lnTo>
                    <a:lnTo>
                      <a:pt x="907" y="794"/>
                    </a:lnTo>
                    <a:lnTo>
                      <a:pt x="878" y="737"/>
                    </a:lnTo>
                    <a:lnTo>
                      <a:pt x="822" y="737"/>
                    </a:lnTo>
                    <a:lnTo>
                      <a:pt x="822" y="709"/>
                    </a:lnTo>
                    <a:lnTo>
                      <a:pt x="878" y="624"/>
                    </a:lnTo>
                    <a:lnTo>
                      <a:pt x="850" y="595"/>
                    </a:lnTo>
                    <a:lnTo>
                      <a:pt x="793" y="453"/>
                    </a:lnTo>
                    <a:lnTo>
                      <a:pt x="765" y="368"/>
                    </a:lnTo>
                    <a:lnTo>
                      <a:pt x="765" y="283"/>
                    </a:lnTo>
                    <a:lnTo>
                      <a:pt x="708" y="283"/>
                    </a:lnTo>
                    <a:lnTo>
                      <a:pt x="680" y="340"/>
                    </a:lnTo>
                    <a:lnTo>
                      <a:pt x="652" y="312"/>
                    </a:lnTo>
                    <a:lnTo>
                      <a:pt x="623" y="255"/>
                    </a:lnTo>
                    <a:lnTo>
                      <a:pt x="567" y="142"/>
                    </a:lnTo>
                    <a:lnTo>
                      <a:pt x="567" y="85"/>
                    </a:lnTo>
                    <a:lnTo>
                      <a:pt x="453" y="113"/>
                    </a:lnTo>
                    <a:lnTo>
                      <a:pt x="425" y="85"/>
                    </a:lnTo>
                    <a:lnTo>
                      <a:pt x="340" y="85"/>
                    </a:lnTo>
                    <a:lnTo>
                      <a:pt x="311" y="142"/>
                    </a:lnTo>
                    <a:lnTo>
                      <a:pt x="255" y="113"/>
                    </a:lnTo>
                    <a:lnTo>
                      <a:pt x="198" y="142"/>
                    </a:lnTo>
                    <a:lnTo>
                      <a:pt x="170" y="57"/>
                    </a:lnTo>
                    <a:lnTo>
                      <a:pt x="113" y="85"/>
                    </a:lnTo>
                    <a:lnTo>
                      <a:pt x="56" y="57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28" y="85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3222" y="5506"/>
                <a:ext cx="1276" cy="766"/>
              </a:xfrm>
              <a:custGeom>
                <a:avLst/>
                <a:gdLst>
                  <a:gd name="T0" fmla="*/ 1163 w 1276"/>
                  <a:gd name="T1" fmla="*/ 0 h 766"/>
                  <a:gd name="T2" fmla="*/ 1134 w 1276"/>
                  <a:gd name="T3" fmla="*/ 29 h 766"/>
                  <a:gd name="T4" fmla="*/ 1078 w 1276"/>
                  <a:gd name="T5" fmla="*/ 29 h 766"/>
                  <a:gd name="T6" fmla="*/ 1078 w 1276"/>
                  <a:gd name="T7" fmla="*/ 57 h 766"/>
                  <a:gd name="T8" fmla="*/ 1021 w 1276"/>
                  <a:gd name="T9" fmla="*/ 57 h 766"/>
                  <a:gd name="T10" fmla="*/ 1021 w 1276"/>
                  <a:gd name="T11" fmla="*/ 114 h 766"/>
                  <a:gd name="T12" fmla="*/ 936 w 1276"/>
                  <a:gd name="T13" fmla="*/ 57 h 766"/>
                  <a:gd name="T14" fmla="*/ 908 w 1276"/>
                  <a:gd name="T15" fmla="*/ 85 h 766"/>
                  <a:gd name="T16" fmla="*/ 823 w 1276"/>
                  <a:gd name="T17" fmla="*/ 57 h 766"/>
                  <a:gd name="T18" fmla="*/ 794 w 1276"/>
                  <a:gd name="T19" fmla="*/ 85 h 766"/>
                  <a:gd name="T20" fmla="*/ 738 w 1276"/>
                  <a:gd name="T21" fmla="*/ 29 h 766"/>
                  <a:gd name="T22" fmla="*/ 681 w 1276"/>
                  <a:gd name="T23" fmla="*/ 29 h 766"/>
                  <a:gd name="T24" fmla="*/ 652 w 1276"/>
                  <a:gd name="T25" fmla="*/ 85 h 766"/>
                  <a:gd name="T26" fmla="*/ 624 w 1276"/>
                  <a:gd name="T27" fmla="*/ 85 h 766"/>
                  <a:gd name="T28" fmla="*/ 624 w 1276"/>
                  <a:gd name="T29" fmla="*/ 114 h 766"/>
                  <a:gd name="T30" fmla="*/ 539 w 1276"/>
                  <a:gd name="T31" fmla="*/ 85 h 766"/>
                  <a:gd name="T32" fmla="*/ 539 w 1276"/>
                  <a:gd name="T33" fmla="*/ 114 h 766"/>
                  <a:gd name="T34" fmla="*/ 454 w 1276"/>
                  <a:gd name="T35" fmla="*/ 142 h 766"/>
                  <a:gd name="T36" fmla="*/ 454 w 1276"/>
                  <a:gd name="T37" fmla="*/ 114 h 766"/>
                  <a:gd name="T38" fmla="*/ 369 w 1276"/>
                  <a:gd name="T39" fmla="*/ 170 h 766"/>
                  <a:gd name="T40" fmla="*/ 397 w 1276"/>
                  <a:gd name="T41" fmla="*/ 199 h 766"/>
                  <a:gd name="T42" fmla="*/ 397 w 1276"/>
                  <a:gd name="T43" fmla="*/ 255 h 766"/>
                  <a:gd name="T44" fmla="*/ 312 w 1276"/>
                  <a:gd name="T45" fmla="*/ 312 h 766"/>
                  <a:gd name="T46" fmla="*/ 256 w 1276"/>
                  <a:gd name="T47" fmla="*/ 312 h 766"/>
                  <a:gd name="T48" fmla="*/ 256 w 1276"/>
                  <a:gd name="T49" fmla="*/ 369 h 766"/>
                  <a:gd name="T50" fmla="*/ 142 w 1276"/>
                  <a:gd name="T51" fmla="*/ 312 h 766"/>
                  <a:gd name="T52" fmla="*/ 0 w 1276"/>
                  <a:gd name="T53" fmla="*/ 369 h 766"/>
                  <a:gd name="T54" fmla="*/ 85 w 1276"/>
                  <a:gd name="T55" fmla="*/ 397 h 766"/>
                  <a:gd name="T56" fmla="*/ 85 w 1276"/>
                  <a:gd name="T57" fmla="*/ 454 h 766"/>
                  <a:gd name="T58" fmla="*/ 114 w 1276"/>
                  <a:gd name="T59" fmla="*/ 510 h 766"/>
                  <a:gd name="T60" fmla="*/ 85 w 1276"/>
                  <a:gd name="T61" fmla="*/ 539 h 766"/>
                  <a:gd name="T62" fmla="*/ 85 w 1276"/>
                  <a:gd name="T63" fmla="*/ 596 h 766"/>
                  <a:gd name="T64" fmla="*/ 142 w 1276"/>
                  <a:gd name="T65" fmla="*/ 567 h 766"/>
                  <a:gd name="T66" fmla="*/ 171 w 1276"/>
                  <a:gd name="T67" fmla="*/ 624 h 766"/>
                  <a:gd name="T68" fmla="*/ 142 w 1276"/>
                  <a:gd name="T69" fmla="*/ 681 h 766"/>
                  <a:gd name="T70" fmla="*/ 199 w 1276"/>
                  <a:gd name="T71" fmla="*/ 709 h 766"/>
                  <a:gd name="T72" fmla="*/ 256 w 1276"/>
                  <a:gd name="T73" fmla="*/ 709 h 766"/>
                  <a:gd name="T74" fmla="*/ 341 w 1276"/>
                  <a:gd name="T75" fmla="*/ 737 h 766"/>
                  <a:gd name="T76" fmla="*/ 369 w 1276"/>
                  <a:gd name="T77" fmla="*/ 709 h 766"/>
                  <a:gd name="T78" fmla="*/ 341 w 1276"/>
                  <a:gd name="T79" fmla="*/ 624 h 766"/>
                  <a:gd name="T80" fmla="*/ 369 w 1276"/>
                  <a:gd name="T81" fmla="*/ 624 h 766"/>
                  <a:gd name="T82" fmla="*/ 397 w 1276"/>
                  <a:gd name="T83" fmla="*/ 681 h 766"/>
                  <a:gd name="T84" fmla="*/ 454 w 1276"/>
                  <a:gd name="T85" fmla="*/ 709 h 766"/>
                  <a:gd name="T86" fmla="*/ 511 w 1276"/>
                  <a:gd name="T87" fmla="*/ 681 h 766"/>
                  <a:gd name="T88" fmla="*/ 539 w 1276"/>
                  <a:gd name="T89" fmla="*/ 766 h 766"/>
                  <a:gd name="T90" fmla="*/ 596 w 1276"/>
                  <a:gd name="T91" fmla="*/ 737 h 766"/>
                  <a:gd name="T92" fmla="*/ 652 w 1276"/>
                  <a:gd name="T93" fmla="*/ 766 h 766"/>
                  <a:gd name="T94" fmla="*/ 681 w 1276"/>
                  <a:gd name="T95" fmla="*/ 709 h 766"/>
                  <a:gd name="T96" fmla="*/ 766 w 1276"/>
                  <a:gd name="T97" fmla="*/ 709 h 766"/>
                  <a:gd name="T98" fmla="*/ 794 w 1276"/>
                  <a:gd name="T99" fmla="*/ 737 h 766"/>
                  <a:gd name="T100" fmla="*/ 908 w 1276"/>
                  <a:gd name="T101" fmla="*/ 709 h 766"/>
                  <a:gd name="T102" fmla="*/ 879 w 1276"/>
                  <a:gd name="T103" fmla="*/ 652 h 766"/>
                  <a:gd name="T104" fmla="*/ 936 w 1276"/>
                  <a:gd name="T105" fmla="*/ 510 h 766"/>
                  <a:gd name="T106" fmla="*/ 993 w 1276"/>
                  <a:gd name="T107" fmla="*/ 482 h 766"/>
                  <a:gd name="T108" fmla="*/ 964 w 1276"/>
                  <a:gd name="T109" fmla="*/ 425 h 766"/>
                  <a:gd name="T110" fmla="*/ 993 w 1276"/>
                  <a:gd name="T111" fmla="*/ 397 h 766"/>
                  <a:gd name="T112" fmla="*/ 1078 w 1276"/>
                  <a:gd name="T113" fmla="*/ 397 h 766"/>
                  <a:gd name="T114" fmla="*/ 1276 w 1276"/>
                  <a:gd name="T115" fmla="*/ 284 h 766"/>
                  <a:gd name="T116" fmla="*/ 1219 w 1276"/>
                  <a:gd name="T117" fmla="*/ 227 h 766"/>
                  <a:gd name="T118" fmla="*/ 1163 w 1276"/>
                  <a:gd name="T119" fmla="*/ 227 h 766"/>
                  <a:gd name="T120" fmla="*/ 1191 w 1276"/>
                  <a:gd name="T121" fmla="*/ 142 h 766"/>
                  <a:gd name="T122" fmla="*/ 1191 w 1276"/>
                  <a:gd name="T123" fmla="*/ 29 h 766"/>
                  <a:gd name="T124" fmla="*/ 1163 w 1276"/>
                  <a:gd name="T125" fmla="*/ 0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76" h="766">
                    <a:moveTo>
                      <a:pt x="1163" y="0"/>
                    </a:moveTo>
                    <a:lnTo>
                      <a:pt x="1134" y="29"/>
                    </a:lnTo>
                    <a:lnTo>
                      <a:pt x="1078" y="29"/>
                    </a:lnTo>
                    <a:lnTo>
                      <a:pt x="1078" y="57"/>
                    </a:lnTo>
                    <a:lnTo>
                      <a:pt x="1021" y="57"/>
                    </a:lnTo>
                    <a:lnTo>
                      <a:pt x="1021" y="114"/>
                    </a:lnTo>
                    <a:lnTo>
                      <a:pt x="936" y="57"/>
                    </a:lnTo>
                    <a:lnTo>
                      <a:pt x="908" y="85"/>
                    </a:lnTo>
                    <a:lnTo>
                      <a:pt x="823" y="57"/>
                    </a:lnTo>
                    <a:lnTo>
                      <a:pt x="794" y="85"/>
                    </a:lnTo>
                    <a:lnTo>
                      <a:pt x="738" y="29"/>
                    </a:lnTo>
                    <a:lnTo>
                      <a:pt x="681" y="29"/>
                    </a:lnTo>
                    <a:lnTo>
                      <a:pt x="652" y="85"/>
                    </a:lnTo>
                    <a:lnTo>
                      <a:pt x="624" y="85"/>
                    </a:lnTo>
                    <a:lnTo>
                      <a:pt x="624" y="114"/>
                    </a:lnTo>
                    <a:lnTo>
                      <a:pt x="539" y="85"/>
                    </a:lnTo>
                    <a:lnTo>
                      <a:pt x="539" y="114"/>
                    </a:lnTo>
                    <a:lnTo>
                      <a:pt x="454" y="142"/>
                    </a:lnTo>
                    <a:lnTo>
                      <a:pt x="454" y="114"/>
                    </a:lnTo>
                    <a:lnTo>
                      <a:pt x="369" y="170"/>
                    </a:lnTo>
                    <a:lnTo>
                      <a:pt x="397" y="199"/>
                    </a:lnTo>
                    <a:lnTo>
                      <a:pt x="397" y="255"/>
                    </a:lnTo>
                    <a:lnTo>
                      <a:pt x="312" y="312"/>
                    </a:lnTo>
                    <a:lnTo>
                      <a:pt x="256" y="312"/>
                    </a:lnTo>
                    <a:lnTo>
                      <a:pt x="256" y="369"/>
                    </a:lnTo>
                    <a:lnTo>
                      <a:pt x="142" y="312"/>
                    </a:lnTo>
                    <a:lnTo>
                      <a:pt x="0" y="369"/>
                    </a:lnTo>
                    <a:lnTo>
                      <a:pt x="85" y="397"/>
                    </a:lnTo>
                    <a:lnTo>
                      <a:pt x="85" y="454"/>
                    </a:lnTo>
                    <a:lnTo>
                      <a:pt x="114" y="510"/>
                    </a:lnTo>
                    <a:lnTo>
                      <a:pt x="85" y="539"/>
                    </a:lnTo>
                    <a:lnTo>
                      <a:pt x="85" y="596"/>
                    </a:lnTo>
                    <a:lnTo>
                      <a:pt x="142" y="567"/>
                    </a:lnTo>
                    <a:lnTo>
                      <a:pt x="171" y="624"/>
                    </a:lnTo>
                    <a:lnTo>
                      <a:pt x="142" y="681"/>
                    </a:lnTo>
                    <a:lnTo>
                      <a:pt x="199" y="709"/>
                    </a:lnTo>
                    <a:lnTo>
                      <a:pt x="256" y="709"/>
                    </a:lnTo>
                    <a:lnTo>
                      <a:pt x="341" y="737"/>
                    </a:lnTo>
                    <a:lnTo>
                      <a:pt x="369" y="709"/>
                    </a:lnTo>
                    <a:lnTo>
                      <a:pt x="341" y="624"/>
                    </a:lnTo>
                    <a:lnTo>
                      <a:pt x="369" y="624"/>
                    </a:lnTo>
                    <a:lnTo>
                      <a:pt x="397" y="681"/>
                    </a:lnTo>
                    <a:lnTo>
                      <a:pt x="454" y="709"/>
                    </a:lnTo>
                    <a:lnTo>
                      <a:pt x="511" y="681"/>
                    </a:lnTo>
                    <a:lnTo>
                      <a:pt x="539" y="766"/>
                    </a:lnTo>
                    <a:lnTo>
                      <a:pt x="596" y="737"/>
                    </a:lnTo>
                    <a:lnTo>
                      <a:pt x="652" y="766"/>
                    </a:lnTo>
                    <a:lnTo>
                      <a:pt x="681" y="709"/>
                    </a:lnTo>
                    <a:lnTo>
                      <a:pt x="766" y="709"/>
                    </a:lnTo>
                    <a:lnTo>
                      <a:pt x="794" y="737"/>
                    </a:lnTo>
                    <a:lnTo>
                      <a:pt x="908" y="709"/>
                    </a:lnTo>
                    <a:lnTo>
                      <a:pt x="879" y="652"/>
                    </a:lnTo>
                    <a:lnTo>
                      <a:pt x="936" y="510"/>
                    </a:lnTo>
                    <a:lnTo>
                      <a:pt x="993" y="482"/>
                    </a:lnTo>
                    <a:lnTo>
                      <a:pt x="964" y="425"/>
                    </a:lnTo>
                    <a:lnTo>
                      <a:pt x="993" y="397"/>
                    </a:lnTo>
                    <a:lnTo>
                      <a:pt x="1078" y="397"/>
                    </a:lnTo>
                    <a:lnTo>
                      <a:pt x="1276" y="284"/>
                    </a:lnTo>
                    <a:lnTo>
                      <a:pt x="1219" y="227"/>
                    </a:lnTo>
                    <a:lnTo>
                      <a:pt x="1163" y="227"/>
                    </a:lnTo>
                    <a:lnTo>
                      <a:pt x="1191" y="142"/>
                    </a:lnTo>
                    <a:lnTo>
                      <a:pt x="1191" y="29"/>
                    </a:lnTo>
                    <a:lnTo>
                      <a:pt x="116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4101" y="5790"/>
                <a:ext cx="1078" cy="992"/>
              </a:xfrm>
              <a:custGeom>
                <a:avLst/>
                <a:gdLst>
                  <a:gd name="T0" fmla="*/ 312 w 1078"/>
                  <a:gd name="T1" fmla="*/ 935 h 992"/>
                  <a:gd name="T2" fmla="*/ 227 w 1078"/>
                  <a:gd name="T3" fmla="*/ 708 h 992"/>
                  <a:gd name="T4" fmla="*/ 227 w 1078"/>
                  <a:gd name="T5" fmla="*/ 623 h 992"/>
                  <a:gd name="T6" fmla="*/ 170 w 1078"/>
                  <a:gd name="T7" fmla="*/ 623 h 992"/>
                  <a:gd name="T8" fmla="*/ 142 w 1078"/>
                  <a:gd name="T9" fmla="*/ 680 h 992"/>
                  <a:gd name="T10" fmla="*/ 114 w 1078"/>
                  <a:gd name="T11" fmla="*/ 652 h 992"/>
                  <a:gd name="T12" fmla="*/ 29 w 1078"/>
                  <a:gd name="T13" fmla="*/ 482 h 992"/>
                  <a:gd name="T14" fmla="*/ 29 w 1078"/>
                  <a:gd name="T15" fmla="*/ 425 h 992"/>
                  <a:gd name="T16" fmla="*/ 0 w 1078"/>
                  <a:gd name="T17" fmla="*/ 368 h 992"/>
                  <a:gd name="T18" fmla="*/ 57 w 1078"/>
                  <a:gd name="T19" fmla="*/ 226 h 992"/>
                  <a:gd name="T20" fmla="*/ 114 w 1078"/>
                  <a:gd name="T21" fmla="*/ 198 h 992"/>
                  <a:gd name="T22" fmla="*/ 85 w 1078"/>
                  <a:gd name="T23" fmla="*/ 141 h 992"/>
                  <a:gd name="T24" fmla="*/ 114 w 1078"/>
                  <a:gd name="T25" fmla="*/ 113 h 992"/>
                  <a:gd name="T26" fmla="*/ 199 w 1078"/>
                  <a:gd name="T27" fmla="*/ 113 h 992"/>
                  <a:gd name="T28" fmla="*/ 397 w 1078"/>
                  <a:gd name="T29" fmla="*/ 0 h 992"/>
                  <a:gd name="T30" fmla="*/ 397 w 1078"/>
                  <a:gd name="T31" fmla="*/ 85 h 992"/>
                  <a:gd name="T32" fmla="*/ 454 w 1078"/>
                  <a:gd name="T33" fmla="*/ 141 h 992"/>
                  <a:gd name="T34" fmla="*/ 567 w 1078"/>
                  <a:gd name="T35" fmla="*/ 85 h 992"/>
                  <a:gd name="T36" fmla="*/ 681 w 1078"/>
                  <a:gd name="T37" fmla="*/ 141 h 992"/>
                  <a:gd name="T38" fmla="*/ 709 w 1078"/>
                  <a:gd name="T39" fmla="*/ 113 h 992"/>
                  <a:gd name="T40" fmla="*/ 907 w 1078"/>
                  <a:gd name="T41" fmla="*/ 170 h 992"/>
                  <a:gd name="T42" fmla="*/ 1049 w 1078"/>
                  <a:gd name="T43" fmla="*/ 113 h 992"/>
                  <a:gd name="T44" fmla="*/ 936 w 1078"/>
                  <a:gd name="T45" fmla="*/ 226 h 992"/>
                  <a:gd name="T46" fmla="*/ 822 w 1078"/>
                  <a:gd name="T47" fmla="*/ 226 h 992"/>
                  <a:gd name="T48" fmla="*/ 766 w 1078"/>
                  <a:gd name="T49" fmla="*/ 255 h 992"/>
                  <a:gd name="T50" fmla="*/ 822 w 1078"/>
                  <a:gd name="T51" fmla="*/ 312 h 992"/>
                  <a:gd name="T52" fmla="*/ 907 w 1078"/>
                  <a:gd name="T53" fmla="*/ 340 h 992"/>
                  <a:gd name="T54" fmla="*/ 907 w 1078"/>
                  <a:gd name="T55" fmla="*/ 397 h 992"/>
                  <a:gd name="T56" fmla="*/ 993 w 1078"/>
                  <a:gd name="T57" fmla="*/ 368 h 992"/>
                  <a:gd name="T58" fmla="*/ 1021 w 1078"/>
                  <a:gd name="T59" fmla="*/ 425 h 992"/>
                  <a:gd name="T60" fmla="*/ 1078 w 1078"/>
                  <a:gd name="T61" fmla="*/ 453 h 992"/>
                  <a:gd name="T62" fmla="*/ 964 w 1078"/>
                  <a:gd name="T63" fmla="*/ 482 h 992"/>
                  <a:gd name="T64" fmla="*/ 936 w 1078"/>
                  <a:gd name="T65" fmla="*/ 538 h 992"/>
                  <a:gd name="T66" fmla="*/ 851 w 1078"/>
                  <a:gd name="T67" fmla="*/ 453 h 992"/>
                  <a:gd name="T68" fmla="*/ 737 w 1078"/>
                  <a:gd name="T69" fmla="*/ 453 h 992"/>
                  <a:gd name="T70" fmla="*/ 681 w 1078"/>
                  <a:gd name="T71" fmla="*/ 397 h 992"/>
                  <a:gd name="T72" fmla="*/ 681 w 1078"/>
                  <a:gd name="T73" fmla="*/ 567 h 992"/>
                  <a:gd name="T74" fmla="*/ 851 w 1078"/>
                  <a:gd name="T75" fmla="*/ 567 h 992"/>
                  <a:gd name="T76" fmla="*/ 907 w 1078"/>
                  <a:gd name="T77" fmla="*/ 623 h 992"/>
                  <a:gd name="T78" fmla="*/ 794 w 1078"/>
                  <a:gd name="T79" fmla="*/ 652 h 992"/>
                  <a:gd name="T80" fmla="*/ 709 w 1078"/>
                  <a:gd name="T81" fmla="*/ 652 h 992"/>
                  <a:gd name="T82" fmla="*/ 681 w 1078"/>
                  <a:gd name="T83" fmla="*/ 680 h 992"/>
                  <a:gd name="T84" fmla="*/ 794 w 1078"/>
                  <a:gd name="T85" fmla="*/ 737 h 992"/>
                  <a:gd name="T86" fmla="*/ 822 w 1078"/>
                  <a:gd name="T87" fmla="*/ 765 h 992"/>
                  <a:gd name="T88" fmla="*/ 737 w 1078"/>
                  <a:gd name="T89" fmla="*/ 822 h 992"/>
                  <a:gd name="T90" fmla="*/ 624 w 1078"/>
                  <a:gd name="T91" fmla="*/ 822 h 992"/>
                  <a:gd name="T92" fmla="*/ 624 w 1078"/>
                  <a:gd name="T93" fmla="*/ 737 h 992"/>
                  <a:gd name="T94" fmla="*/ 567 w 1078"/>
                  <a:gd name="T95" fmla="*/ 793 h 992"/>
                  <a:gd name="T96" fmla="*/ 511 w 1078"/>
                  <a:gd name="T97" fmla="*/ 765 h 992"/>
                  <a:gd name="T98" fmla="*/ 482 w 1078"/>
                  <a:gd name="T99" fmla="*/ 822 h 992"/>
                  <a:gd name="T100" fmla="*/ 426 w 1078"/>
                  <a:gd name="T101" fmla="*/ 793 h 992"/>
                  <a:gd name="T102" fmla="*/ 397 w 1078"/>
                  <a:gd name="T103" fmla="*/ 822 h 992"/>
                  <a:gd name="T104" fmla="*/ 426 w 1078"/>
                  <a:gd name="T105" fmla="*/ 623 h 992"/>
                  <a:gd name="T106" fmla="*/ 369 w 1078"/>
                  <a:gd name="T107" fmla="*/ 623 h 992"/>
                  <a:gd name="T108" fmla="*/ 369 w 1078"/>
                  <a:gd name="T109" fmla="*/ 737 h 992"/>
                  <a:gd name="T110" fmla="*/ 312 w 1078"/>
                  <a:gd name="T111" fmla="*/ 793 h 992"/>
                  <a:gd name="T112" fmla="*/ 397 w 1078"/>
                  <a:gd name="T113" fmla="*/ 850 h 992"/>
                  <a:gd name="T114" fmla="*/ 454 w 1078"/>
                  <a:gd name="T115" fmla="*/ 992 h 992"/>
                  <a:gd name="T116" fmla="*/ 397 w 1078"/>
                  <a:gd name="T117" fmla="*/ 964 h 992"/>
                  <a:gd name="T118" fmla="*/ 369 w 1078"/>
                  <a:gd name="T119" fmla="*/ 935 h 992"/>
                  <a:gd name="T120" fmla="*/ 312 w 1078"/>
                  <a:gd name="T121" fmla="*/ 935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8" h="992">
                    <a:moveTo>
                      <a:pt x="312" y="935"/>
                    </a:moveTo>
                    <a:lnTo>
                      <a:pt x="227" y="708"/>
                    </a:lnTo>
                    <a:lnTo>
                      <a:pt x="227" y="623"/>
                    </a:lnTo>
                    <a:lnTo>
                      <a:pt x="170" y="623"/>
                    </a:lnTo>
                    <a:lnTo>
                      <a:pt x="142" y="680"/>
                    </a:lnTo>
                    <a:lnTo>
                      <a:pt x="114" y="652"/>
                    </a:lnTo>
                    <a:lnTo>
                      <a:pt x="29" y="482"/>
                    </a:lnTo>
                    <a:lnTo>
                      <a:pt x="29" y="425"/>
                    </a:lnTo>
                    <a:lnTo>
                      <a:pt x="0" y="368"/>
                    </a:lnTo>
                    <a:lnTo>
                      <a:pt x="57" y="226"/>
                    </a:lnTo>
                    <a:lnTo>
                      <a:pt x="114" y="198"/>
                    </a:lnTo>
                    <a:lnTo>
                      <a:pt x="85" y="141"/>
                    </a:lnTo>
                    <a:lnTo>
                      <a:pt x="114" y="113"/>
                    </a:lnTo>
                    <a:lnTo>
                      <a:pt x="199" y="113"/>
                    </a:lnTo>
                    <a:lnTo>
                      <a:pt x="397" y="0"/>
                    </a:lnTo>
                    <a:lnTo>
                      <a:pt x="397" y="85"/>
                    </a:lnTo>
                    <a:lnTo>
                      <a:pt x="454" y="141"/>
                    </a:lnTo>
                    <a:lnTo>
                      <a:pt x="567" y="85"/>
                    </a:lnTo>
                    <a:lnTo>
                      <a:pt x="681" y="141"/>
                    </a:lnTo>
                    <a:lnTo>
                      <a:pt x="709" y="113"/>
                    </a:lnTo>
                    <a:lnTo>
                      <a:pt x="907" y="170"/>
                    </a:lnTo>
                    <a:lnTo>
                      <a:pt x="1049" y="113"/>
                    </a:lnTo>
                    <a:lnTo>
                      <a:pt x="936" y="226"/>
                    </a:lnTo>
                    <a:lnTo>
                      <a:pt x="822" y="226"/>
                    </a:lnTo>
                    <a:lnTo>
                      <a:pt x="766" y="255"/>
                    </a:lnTo>
                    <a:lnTo>
                      <a:pt x="822" y="312"/>
                    </a:lnTo>
                    <a:lnTo>
                      <a:pt x="907" y="340"/>
                    </a:lnTo>
                    <a:lnTo>
                      <a:pt x="907" y="397"/>
                    </a:lnTo>
                    <a:lnTo>
                      <a:pt x="993" y="368"/>
                    </a:lnTo>
                    <a:lnTo>
                      <a:pt x="1021" y="425"/>
                    </a:lnTo>
                    <a:lnTo>
                      <a:pt x="1078" y="453"/>
                    </a:lnTo>
                    <a:lnTo>
                      <a:pt x="964" y="482"/>
                    </a:lnTo>
                    <a:lnTo>
                      <a:pt x="936" y="538"/>
                    </a:lnTo>
                    <a:lnTo>
                      <a:pt x="851" y="453"/>
                    </a:lnTo>
                    <a:lnTo>
                      <a:pt x="737" y="453"/>
                    </a:lnTo>
                    <a:lnTo>
                      <a:pt x="681" y="397"/>
                    </a:lnTo>
                    <a:lnTo>
                      <a:pt x="681" y="567"/>
                    </a:lnTo>
                    <a:lnTo>
                      <a:pt x="851" y="567"/>
                    </a:lnTo>
                    <a:lnTo>
                      <a:pt x="907" y="623"/>
                    </a:lnTo>
                    <a:lnTo>
                      <a:pt x="794" y="652"/>
                    </a:lnTo>
                    <a:lnTo>
                      <a:pt x="709" y="652"/>
                    </a:lnTo>
                    <a:lnTo>
                      <a:pt x="681" y="680"/>
                    </a:lnTo>
                    <a:lnTo>
                      <a:pt x="794" y="737"/>
                    </a:lnTo>
                    <a:lnTo>
                      <a:pt x="822" y="765"/>
                    </a:lnTo>
                    <a:lnTo>
                      <a:pt x="737" y="822"/>
                    </a:lnTo>
                    <a:lnTo>
                      <a:pt x="624" y="822"/>
                    </a:lnTo>
                    <a:lnTo>
                      <a:pt x="624" y="737"/>
                    </a:lnTo>
                    <a:lnTo>
                      <a:pt x="567" y="793"/>
                    </a:lnTo>
                    <a:lnTo>
                      <a:pt x="511" y="765"/>
                    </a:lnTo>
                    <a:lnTo>
                      <a:pt x="482" y="822"/>
                    </a:lnTo>
                    <a:lnTo>
                      <a:pt x="426" y="793"/>
                    </a:lnTo>
                    <a:lnTo>
                      <a:pt x="397" y="822"/>
                    </a:lnTo>
                    <a:lnTo>
                      <a:pt x="426" y="623"/>
                    </a:lnTo>
                    <a:lnTo>
                      <a:pt x="369" y="623"/>
                    </a:lnTo>
                    <a:lnTo>
                      <a:pt x="369" y="737"/>
                    </a:lnTo>
                    <a:lnTo>
                      <a:pt x="312" y="793"/>
                    </a:lnTo>
                    <a:lnTo>
                      <a:pt x="397" y="850"/>
                    </a:lnTo>
                    <a:lnTo>
                      <a:pt x="454" y="992"/>
                    </a:lnTo>
                    <a:lnTo>
                      <a:pt x="397" y="964"/>
                    </a:lnTo>
                    <a:lnTo>
                      <a:pt x="369" y="935"/>
                    </a:lnTo>
                    <a:lnTo>
                      <a:pt x="312" y="9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4243" y="4854"/>
                <a:ext cx="1191" cy="1106"/>
              </a:xfrm>
              <a:custGeom>
                <a:avLst/>
                <a:gdLst>
                  <a:gd name="T0" fmla="*/ 227 w 1191"/>
                  <a:gd name="T1" fmla="*/ 28 h 1106"/>
                  <a:gd name="T2" fmla="*/ 57 w 1191"/>
                  <a:gd name="T3" fmla="*/ 28 h 1106"/>
                  <a:gd name="T4" fmla="*/ 28 w 1191"/>
                  <a:gd name="T5" fmla="*/ 85 h 1106"/>
                  <a:gd name="T6" fmla="*/ 28 w 1191"/>
                  <a:gd name="T7" fmla="*/ 369 h 1106"/>
                  <a:gd name="T8" fmla="*/ 57 w 1191"/>
                  <a:gd name="T9" fmla="*/ 425 h 1106"/>
                  <a:gd name="T10" fmla="*/ 85 w 1191"/>
                  <a:gd name="T11" fmla="*/ 510 h 1106"/>
                  <a:gd name="T12" fmla="*/ 142 w 1191"/>
                  <a:gd name="T13" fmla="*/ 652 h 1106"/>
                  <a:gd name="T14" fmla="*/ 170 w 1191"/>
                  <a:gd name="T15" fmla="*/ 794 h 1106"/>
                  <a:gd name="T16" fmla="*/ 198 w 1191"/>
                  <a:gd name="T17" fmla="*/ 879 h 1106"/>
                  <a:gd name="T18" fmla="*/ 255 w 1191"/>
                  <a:gd name="T19" fmla="*/ 1021 h 1106"/>
                  <a:gd name="T20" fmla="*/ 425 w 1191"/>
                  <a:gd name="T21" fmla="*/ 1021 h 1106"/>
                  <a:gd name="T22" fmla="*/ 567 w 1191"/>
                  <a:gd name="T23" fmla="*/ 1049 h 1106"/>
                  <a:gd name="T24" fmla="*/ 907 w 1191"/>
                  <a:gd name="T25" fmla="*/ 1049 h 1106"/>
                  <a:gd name="T26" fmla="*/ 794 w 1191"/>
                  <a:gd name="T27" fmla="*/ 1021 h 1106"/>
                  <a:gd name="T28" fmla="*/ 709 w 1191"/>
                  <a:gd name="T29" fmla="*/ 964 h 1106"/>
                  <a:gd name="T30" fmla="*/ 794 w 1191"/>
                  <a:gd name="T31" fmla="*/ 964 h 1106"/>
                  <a:gd name="T32" fmla="*/ 822 w 1191"/>
                  <a:gd name="T33" fmla="*/ 907 h 1106"/>
                  <a:gd name="T34" fmla="*/ 936 w 1191"/>
                  <a:gd name="T35" fmla="*/ 879 h 1106"/>
                  <a:gd name="T36" fmla="*/ 964 w 1191"/>
                  <a:gd name="T37" fmla="*/ 907 h 1106"/>
                  <a:gd name="T38" fmla="*/ 1021 w 1191"/>
                  <a:gd name="T39" fmla="*/ 794 h 1106"/>
                  <a:gd name="T40" fmla="*/ 1049 w 1191"/>
                  <a:gd name="T41" fmla="*/ 709 h 1106"/>
                  <a:gd name="T42" fmla="*/ 964 w 1191"/>
                  <a:gd name="T43" fmla="*/ 737 h 1106"/>
                  <a:gd name="T44" fmla="*/ 907 w 1191"/>
                  <a:gd name="T45" fmla="*/ 737 h 1106"/>
                  <a:gd name="T46" fmla="*/ 851 w 1191"/>
                  <a:gd name="T47" fmla="*/ 681 h 1106"/>
                  <a:gd name="T48" fmla="*/ 936 w 1191"/>
                  <a:gd name="T49" fmla="*/ 681 h 1106"/>
                  <a:gd name="T50" fmla="*/ 907 w 1191"/>
                  <a:gd name="T51" fmla="*/ 567 h 1106"/>
                  <a:gd name="T52" fmla="*/ 794 w 1191"/>
                  <a:gd name="T53" fmla="*/ 482 h 1106"/>
                  <a:gd name="T54" fmla="*/ 992 w 1191"/>
                  <a:gd name="T55" fmla="*/ 454 h 1106"/>
                  <a:gd name="T56" fmla="*/ 1191 w 1191"/>
                  <a:gd name="T57" fmla="*/ 284 h 1106"/>
                  <a:gd name="T58" fmla="*/ 1049 w 1191"/>
                  <a:gd name="T59" fmla="*/ 312 h 1106"/>
                  <a:gd name="T60" fmla="*/ 936 w 1191"/>
                  <a:gd name="T61" fmla="*/ 369 h 1106"/>
                  <a:gd name="T62" fmla="*/ 851 w 1191"/>
                  <a:gd name="T63" fmla="*/ 369 h 1106"/>
                  <a:gd name="T64" fmla="*/ 879 w 1191"/>
                  <a:gd name="T65" fmla="*/ 312 h 1106"/>
                  <a:gd name="T66" fmla="*/ 765 w 1191"/>
                  <a:gd name="T67" fmla="*/ 312 h 1106"/>
                  <a:gd name="T68" fmla="*/ 482 w 1191"/>
                  <a:gd name="T69" fmla="*/ 199 h 1106"/>
                  <a:gd name="T70" fmla="*/ 312 w 1191"/>
                  <a:gd name="T71" fmla="*/ 85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91" h="1106">
                    <a:moveTo>
                      <a:pt x="284" y="0"/>
                    </a:moveTo>
                    <a:lnTo>
                      <a:pt x="227" y="28"/>
                    </a:lnTo>
                    <a:lnTo>
                      <a:pt x="113" y="0"/>
                    </a:lnTo>
                    <a:lnTo>
                      <a:pt x="57" y="28"/>
                    </a:lnTo>
                    <a:lnTo>
                      <a:pt x="57" y="85"/>
                    </a:lnTo>
                    <a:lnTo>
                      <a:pt x="28" y="85"/>
                    </a:lnTo>
                    <a:lnTo>
                      <a:pt x="0" y="255"/>
                    </a:lnTo>
                    <a:lnTo>
                      <a:pt x="28" y="369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142" y="425"/>
                    </a:lnTo>
                    <a:lnTo>
                      <a:pt x="85" y="510"/>
                    </a:lnTo>
                    <a:lnTo>
                      <a:pt x="142" y="624"/>
                    </a:lnTo>
                    <a:lnTo>
                      <a:pt x="142" y="652"/>
                    </a:lnTo>
                    <a:lnTo>
                      <a:pt x="170" y="681"/>
                    </a:lnTo>
                    <a:lnTo>
                      <a:pt x="170" y="794"/>
                    </a:lnTo>
                    <a:lnTo>
                      <a:pt x="142" y="879"/>
                    </a:lnTo>
                    <a:lnTo>
                      <a:pt x="198" y="879"/>
                    </a:lnTo>
                    <a:lnTo>
                      <a:pt x="255" y="936"/>
                    </a:lnTo>
                    <a:lnTo>
                      <a:pt x="255" y="1021"/>
                    </a:lnTo>
                    <a:lnTo>
                      <a:pt x="312" y="1077"/>
                    </a:lnTo>
                    <a:lnTo>
                      <a:pt x="425" y="1021"/>
                    </a:lnTo>
                    <a:lnTo>
                      <a:pt x="539" y="1077"/>
                    </a:lnTo>
                    <a:lnTo>
                      <a:pt x="567" y="1049"/>
                    </a:lnTo>
                    <a:lnTo>
                      <a:pt x="765" y="1106"/>
                    </a:lnTo>
                    <a:lnTo>
                      <a:pt x="907" y="1049"/>
                    </a:lnTo>
                    <a:lnTo>
                      <a:pt x="936" y="992"/>
                    </a:lnTo>
                    <a:lnTo>
                      <a:pt x="794" y="1021"/>
                    </a:lnTo>
                    <a:lnTo>
                      <a:pt x="737" y="992"/>
                    </a:lnTo>
                    <a:lnTo>
                      <a:pt x="709" y="964"/>
                    </a:lnTo>
                    <a:lnTo>
                      <a:pt x="737" y="907"/>
                    </a:lnTo>
                    <a:lnTo>
                      <a:pt x="794" y="964"/>
                    </a:lnTo>
                    <a:lnTo>
                      <a:pt x="822" y="936"/>
                    </a:lnTo>
                    <a:lnTo>
                      <a:pt x="822" y="907"/>
                    </a:lnTo>
                    <a:lnTo>
                      <a:pt x="879" y="907"/>
                    </a:lnTo>
                    <a:lnTo>
                      <a:pt x="936" y="879"/>
                    </a:lnTo>
                    <a:lnTo>
                      <a:pt x="964" y="851"/>
                    </a:lnTo>
                    <a:lnTo>
                      <a:pt x="964" y="907"/>
                    </a:lnTo>
                    <a:lnTo>
                      <a:pt x="1021" y="851"/>
                    </a:lnTo>
                    <a:lnTo>
                      <a:pt x="1021" y="794"/>
                    </a:lnTo>
                    <a:lnTo>
                      <a:pt x="1106" y="737"/>
                    </a:lnTo>
                    <a:lnTo>
                      <a:pt x="1049" y="709"/>
                    </a:lnTo>
                    <a:lnTo>
                      <a:pt x="992" y="766"/>
                    </a:lnTo>
                    <a:lnTo>
                      <a:pt x="964" y="737"/>
                    </a:lnTo>
                    <a:lnTo>
                      <a:pt x="936" y="794"/>
                    </a:lnTo>
                    <a:lnTo>
                      <a:pt x="907" y="737"/>
                    </a:lnTo>
                    <a:lnTo>
                      <a:pt x="851" y="737"/>
                    </a:lnTo>
                    <a:lnTo>
                      <a:pt x="851" y="681"/>
                    </a:lnTo>
                    <a:lnTo>
                      <a:pt x="822" y="652"/>
                    </a:lnTo>
                    <a:lnTo>
                      <a:pt x="936" y="681"/>
                    </a:lnTo>
                    <a:lnTo>
                      <a:pt x="964" y="652"/>
                    </a:lnTo>
                    <a:lnTo>
                      <a:pt x="907" y="567"/>
                    </a:lnTo>
                    <a:lnTo>
                      <a:pt x="794" y="510"/>
                    </a:lnTo>
                    <a:lnTo>
                      <a:pt x="794" y="482"/>
                    </a:lnTo>
                    <a:lnTo>
                      <a:pt x="907" y="482"/>
                    </a:lnTo>
                    <a:lnTo>
                      <a:pt x="992" y="454"/>
                    </a:lnTo>
                    <a:lnTo>
                      <a:pt x="1106" y="454"/>
                    </a:lnTo>
                    <a:lnTo>
                      <a:pt x="1191" y="284"/>
                    </a:lnTo>
                    <a:lnTo>
                      <a:pt x="1077" y="340"/>
                    </a:lnTo>
                    <a:lnTo>
                      <a:pt x="1049" y="312"/>
                    </a:lnTo>
                    <a:lnTo>
                      <a:pt x="992" y="369"/>
                    </a:lnTo>
                    <a:lnTo>
                      <a:pt x="936" y="369"/>
                    </a:lnTo>
                    <a:lnTo>
                      <a:pt x="907" y="369"/>
                    </a:lnTo>
                    <a:lnTo>
                      <a:pt x="851" y="369"/>
                    </a:lnTo>
                    <a:lnTo>
                      <a:pt x="822" y="340"/>
                    </a:lnTo>
                    <a:lnTo>
                      <a:pt x="879" y="312"/>
                    </a:lnTo>
                    <a:lnTo>
                      <a:pt x="822" y="284"/>
                    </a:lnTo>
                    <a:lnTo>
                      <a:pt x="765" y="312"/>
                    </a:lnTo>
                    <a:lnTo>
                      <a:pt x="652" y="199"/>
                    </a:lnTo>
                    <a:lnTo>
                      <a:pt x="482" y="199"/>
                    </a:lnTo>
                    <a:lnTo>
                      <a:pt x="454" y="142"/>
                    </a:lnTo>
                    <a:lnTo>
                      <a:pt x="312" y="85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4413" y="4344"/>
                <a:ext cx="907" cy="822"/>
              </a:xfrm>
              <a:custGeom>
                <a:avLst/>
                <a:gdLst>
                  <a:gd name="T0" fmla="*/ 709 w 907"/>
                  <a:gd name="T1" fmla="*/ 822 h 822"/>
                  <a:gd name="T2" fmla="*/ 652 w 907"/>
                  <a:gd name="T3" fmla="*/ 794 h 822"/>
                  <a:gd name="T4" fmla="*/ 595 w 907"/>
                  <a:gd name="T5" fmla="*/ 822 h 822"/>
                  <a:gd name="T6" fmla="*/ 482 w 907"/>
                  <a:gd name="T7" fmla="*/ 709 h 822"/>
                  <a:gd name="T8" fmla="*/ 312 w 907"/>
                  <a:gd name="T9" fmla="*/ 709 h 822"/>
                  <a:gd name="T10" fmla="*/ 284 w 907"/>
                  <a:gd name="T11" fmla="*/ 652 h 822"/>
                  <a:gd name="T12" fmla="*/ 142 w 907"/>
                  <a:gd name="T13" fmla="*/ 595 h 822"/>
                  <a:gd name="T14" fmla="*/ 114 w 907"/>
                  <a:gd name="T15" fmla="*/ 510 h 822"/>
                  <a:gd name="T16" fmla="*/ 142 w 907"/>
                  <a:gd name="T17" fmla="*/ 482 h 822"/>
                  <a:gd name="T18" fmla="*/ 114 w 907"/>
                  <a:gd name="T19" fmla="*/ 453 h 822"/>
                  <a:gd name="T20" fmla="*/ 57 w 907"/>
                  <a:gd name="T21" fmla="*/ 453 h 822"/>
                  <a:gd name="T22" fmla="*/ 57 w 907"/>
                  <a:gd name="T23" fmla="*/ 368 h 822"/>
                  <a:gd name="T24" fmla="*/ 28 w 907"/>
                  <a:gd name="T25" fmla="*/ 255 h 822"/>
                  <a:gd name="T26" fmla="*/ 0 w 907"/>
                  <a:gd name="T27" fmla="*/ 198 h 822"/>
                  <a:gd name="T28" fmla="*/ 28 w 907"/>
                  <a:gd name="T29" fmla="*/ 57 h 822"/>
                  <a:gd name="T30" fmla="*/ 85 w 907"/>
                  <a:gd name="T31" fmla="*/ 85 h 822"/>
                  <a:gd name="T32" fmla="*/ 142 w 907"/>
                  <a:gd name="T33" fmla="*/ 0 h 822"/>
                  <a:gd name="T34" fmla="*/ 284 w 907"/>
                  <a:gd name="T35" fmla="*/ 85 h 822"/>
                  <a:gd name="T36" fmla="*/ 369 w 907"/>
                  <a:gd name="T37" fmla="*/ 198 h 822"/>
                  <a:gd name="T38" fmla="*/ 369 w 907"/>
                  <a:gd name="T39" fmla="*/ 255 h 822"/>
                  <a:gd name="T40" fmla="*/ 482 w 907"/>
                  <a:gd name="T41" fmla="*/ 283 h 822"/>
                  <a:gd name="T42" fmla="*/ 539 w 907"/>
                  <a:gd name="T43" fmla="*/ 425 h 822"/>
                  <a:gd name="T44" fmla="*/ 539 w 907"/>
                  <a:gd name="T45" fmla="*/ 482 h 822"/>
                  <a:gd name="T46" fmla="*/ 652 w 907"/>
                  <a:gd name="T47" fmla="*/ 567 h 822"/>
                  <a:gd name="T48" fmla="*/ 766 w 907"/>
                  <a:gd name="T49" fmla="*/ 538 h 822"/>
                  <a:gd name="T50" fmla="*/ 851 w 907"/>
                  <a:gd name="T51" fmla="*/ 567 h 822"/>
                  <a:gd name="T52" fmla="*/ 794 w 907"/>
                  <a:gd name="T53" fmla="*/ 652 h 822"/>
                  <a:gd name="T54" fmla="*/ 851 w 907"/>
                  <a:gd name="T55" fmla="*/ 680 h 822"/>
                  <a:gd name="T56" fmla="*/ 907 w 907"/>
                  <a:gd name="T57" fmla="*/ 652 h 822"/>
                  <a:gd name="T58" fmla="*/ 907 w 907"/>
                  <a:gd name="T59" fmla="*/ 709 h 822"/>
                  <a:gd name="T60" fmla="*/ 879 w 907"/>
                  <a:gd name="T61" fmla="*/ 765 h 822"/>
                  <a:gd name="T62" fmla="*/ 822 w 907"/>
                  <a:gd name="T63" fmla="*/ 794 h 822"/>
                  <a:gd name="T64" fmla="*/ 709 w 907"/>
                  <a:gd name="T65" fmla="*/ 765 h 822"/>
                  <a:gd name="T66" fmla="*/ 709 w 907"/>
                  <a:gd name="T67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07" h="822">
                    <a:moveTo>
                      <a:pt x="709" y="822"/>
                    </a:moveTo>
                    <a:lnTo>
                      <a:pt x="652" y="794"/>
                    </a:lnTo>
                    <a:lnTo>
                      <a:pt x="595" y="822"/>
                    </a:lnTo>
                    <a:lnTo>
                      <a:pt x="482" y="709"/>
                    </a:lnTo>
                    <a:lnTo>
                      <a:pt x="312" y="709"/>
                    </a:lnTo>
                    <a:lnTo>
                      <a:pt x="284" y="652"/>
                    </a:lnTo>
                    <a:lnTo>
                      <a:pt x="142" y="595"/>
                    </a:lnTo>
                    <a:lnTo>
                      <a:pt x="114" y="510"/>
                    </a:lnTo>
                    <a:lnTo>
                      <a:pt x="142" y="482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368"/>
                    </a:lnTo>
                    <a:lnTo>
                      <a:pt x="28" y="255"/>
                    </a:lnTo>
                    <a:lnTo>
                      <a:pt x="0" y="198"/>
                    </a:lnTo>
                    <a:lnTo>
                      <a:pt x="28" y="57"/>
                    </a:lnTo>
                    <a:lnTo>
                      <a:pt x="85" y="85"/>
                    </a:lnTo>
                    <a:lnTo>
                      <a:pt x="142" y="0"/>
                    </a:lnTo>
                    <a:lnTo>
                      <a:pt x="284" y="85"/>
                    </a:lnTo>
                    <a:lnTo>
                      <a:pt x="369" y="198"/>
                    </a:lnTo>
                    <a:lnTo>
                      <a:pt x="369" y="255"/>
                    </a:lnTo>
                    <a:lnTo>
                      <a:pt x="482" y="283"/>
                    </a:lnTo>
                    <a:lnTo>
                      <a:pt x="539" y="425"/>
                    </a:lnTo>
                    <a:lnTo>
                      <a:pt x="539" y="482"/>
                    </a:lnTo>
                    <a:lnTo>
                      <a:pt x="652" y="567"/>
                    </a:lnTo>
                    <a:lnTo>
                      <a:pt x="766" y="538"/>
                    </a:lnTo>
                    <a:lnTo>
                      <a:pt x="851" y="567"/>
                    </a:lnTo>
                    <a:lnTo>
                      <a:pt x="794" y="652"/>
                    </a:lnTo>
                    <a:lnTo>
                      <a:pt x="851" y="680"/>
                    </a:lnTo>
                    <a:lnTo>
                      <a:pt x="907" y="652"/>
                    </a:lnTo>
                    <a:lnTo>
                      <a:pt x="907" y="709"/>
                    </a:lnTo>
                    <a:lnTo>
                      <a:pt x="879" y="765"/>
                    </a:lnTo>
                    <a:lnTo>
                      <a:pt x="822" y="794"/>
                    </a:lnTo>
                    <a:lnTo>
                      <a:pt x="709" y="765"/>
                    </a:lnTo>
                    <a:lnTo>
                      <a:pt x="709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4555" y="4174"/>
                <a:ext cx="1106" cy="737"/>
              </a:xfrm>
              <a:custGeom>
                <a:avLst/>
                <a:gdLst>
                  <a:gd name="T0" fmla="*/ 935 w 1106"/>
                  <a:gd name="T1" fmla="*/ 283 h 737"/>
                  <a:gd name="T2" fmla="*/ 935 w 1106"/>
                  <a:gd name="T3" fmla="*/ 368 h 737"/>
                  <a:gd name="T4" fmla="*/ 794 w 1106"/>
                  <a:gd name="T5" fmla="*/ 340 h 737"/>
                  <a:gd name="T6" fmla="*/ 709 w 1106"/>
                  <a:gd name="T7" fmla="*/ 397 h 737"/>
                  <a:gd name="T8" fmla="*/ 794 w 1106"/>
                  <a:gd name="T9" fmla="*/ 567 h 737"/>
                  <a:gd name="T10" fmla="*/ 822 w 1106"/>
                  <a:gd name="T11" fmla="*/ 510 h 737"/>
                  <a:gd name="T12" fmla="*/ 879 w 1106"/>
                  <a:gd name="T13" fmla="*/ 538 h 737"/>
                  <a:gd name="T14" fmla="*/ 907 w 1106"/>
                  <a:gd name="T15" fmla="*/ 425 h 737"/>
                  <a:gd name="T16" fmla="*/ 1020 w 1106"/>
                  <a:gd name="T17" fmla="*/ 368 h 737"/>
                  <a:gd name="T18" fmla="*/ 1106 w 1106"/>
                  <a:gd name="T19" fmla="*/ 425 h 737"/>
                  <a:gd name="T20" fmla="*/ 1020 w 1106"/>
                  <a:gd name="T21" fmla="*/ 510 h 737"/>
                  <a:gd name="T22" fmla="*/ 1049 w 1106"/>
                  <a:gd name="T23" fmla="*/ 623 h 737"/>
                  <a:gd name="T24" fmla="*/ 964 w 1106"/>
                  <a:gd name="T25" fmla="*/ 680 h 737"/>
                  <a:gd name="T26" fmla="*/ 935 w 1106"/>
                  <a:gd name="T27" fmla="*/ 623 h 737"/>
                  <a:gd name="T28" fmla="*/ 907 w 1106"/>
                  <a:gd name="T29" fmla="*/ 623 h 737"/>
                  <a:gd name="T30" fmla="*/ 907 w 1106"/>
                  <a:gd name="T31" fmla="*/ 680 h 737"/>
                  <a:gd name="T32" fmla="*/ 822 w 1106"/>
                  <a:gd name="T33" fmla="*/ 708 h 737"/>
                  <a:gd name="T34" fmla="*/ 794 w 1106"/>
                  <a:gd name="T35" fmla="*/ 623 h 737"/>
                  <a:gd name="T36" fmla="*/ 709 w 1106"/>
                  <a:gd name="T37" fmla="*/ 737 h 737"/>
                  <a:gd name="T38" fmla="*/ 624 w 1106"/>
                  <a:gd name="T39" fmla="*/ 708 h 737"/>
                  <a:gd name="T40" fmla="*/ 510 w 1106"/>
                  <a:gd name="T41" fmla="*/ 737 h 737"/>
                  <a:gd name="T42" fmla="*/ 397 w 1106"/>
                  <a:gd name="T43" fmla="*/ 652 h 737"/>
                  <a:gd name="T44" fmla="*/ 397 w 1106"/>
                  <a:gd name="T45" fmla="*/ 595 h 737"/>
                  <a:gd name="T46" fmla="*/ 340 w 1106"/>
                  <a:gd name="T47" fmla="*/ 453 h 737"/>
                  <a:gd name="T48" fmla="*/ 227 w 1106"/>
                  <a:gd name="T49" fmla="*/ 425 h 737"/>
                  <a:gd name="T50" fmla="*/ 227 w 1106"/>
                  <a:gd name="T51" fmla="*/ 368 h 737"/>
                  <a:gd name="T52" fmla="*/ 142 w 1106"/>
                  <a:gd name="T53" fmla="*/ 255 h 737"/>
                  <a:gd name="T54" fmla="*/ 0 w 1106"/>
                  <a:gd name="T55" fmla="*/ 170 h 737"/>
                  <a:gd name="T56" fmla="*/ 0 w 1106"/>
                  <a:gd name="T57" fmla="*/ 113 h 737"/>
                  <a:gd name="T58" fmla="*/ 113 w 1106"/>
                  <a:gd name="T59" fmla="*/ 56 h 737"/>
                  <a:gd name="T60" fmla="*/ 255 w 1106"/>
                  <a:gd name="T61" fmla="*/ 28 h 737"/>
                  <a:gd name="T62" fmla="*/ 283 w 1106"/>
                  <a:gd name="T63" fmla="*/ 85 h 737"/>
                  <a:gd name="T64" fmla="*/ 453 w 1106"/>
                  <a:gd name="T65" fmla="*/ 0 h 737"/>
                  <a:gd name="T66" fmla="*/ 539 w 1106"/>
                  <a:gd name="T67" fmla="*/ 56 h 737"/>
                  <a:gd name="T68" fmla="*/ 680 w 1106"/>
                  <a:gd name="T69" fmla="*/ 56 h 737"/>
                  <a:gd name="T70" fmla="*/ 794 w 1106"/>
                  <a:gd name="T71" fmla="*/ 113 h 737"/>
                  <a:gd name="T72" fmla="*/ 822 w 1106"/>
                  <a:gd name="T73" fmla="*/ 198 h 737"/>
                  <a:gd name="T74" fmla="*/ 850 w 1106"/>
                  <a:gd name="T75" fmla="*/ 198 h 737"/>
                  <a:gd name="T76" fmla="*/ 935 w 1106"/>
                  <a:gd name="T77" fmla="*/ 283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06" h="737">
                    <a:moveTo>
                      <a:pt x="935" y="283"/>
                    </a:moveTo>
                    <a:lnTo>
                      <a:pt x="935" y="368"/>
                    </a:lnTo>
                    <a:lnTo>
                      <a:pt x="794" y="340"/>
                    </a:lnTo>
                    <a:lnTo>
                      <a:pt x="709" y="397"/>
                    </a:lnTo>
                    <a:lnTo>
                      <a:pt x="794" y="567"/>
                    </a:lnTo>
                    <a:lnTo>
                      <a:pt x="822" y="510"/>
                    </a:lnTo>
                    <a:lnTo>
                      <a:pt x="879" y="538"/>
                    </a:lnTo>
                    <a:lnTo>
                      <a:pt x="907" y="425"/>
                    </a:lnTo>
                    <a:lnTo>
                      <a:pt x="1020" y="368"/>
                    </a:lnTo>
                    <a:lnTo>
                      <a:pt x="1106" y="425"/>
                    </a:lnTo>
                    <a:lnTo>
                      <a:pt x="1020" y="510"/>
                    </a:lnTo>
                    <a:lnTo>
                      <a:pt x="1049" y="623"/>
                    </a:lnTo>
                    <a:lnTo>
                      <a:pt x="964" y="680"/>
                    </a:lnTo>
                    <a:lnTo>
                      <a:pt x="935" y="623"/>
                    </a:lnTo>
                    <a:lnTo>
                      <a:pt x="907" y="623"/>
                    </a:lnTo>
                    <a:lnTo>
                      <a:pt x="907" y="680"/>
                    </a:lnTo>
                    <a:lnTo>
                      <a:pt x="822" y="708"/>
                    </a:lnTo>
                    <a:lnTo>
                      <a:pt x="794" y="623"/>
                    </a:lnTo>
                    <a:lnTo>
                      <a:pt x="709" y="737"/>
                    </a:lnTo>
                    <a:lnTo>
                      <a:pt x="624" y="708"/>
                    </a:lnTo>
                    <a:lnTo>
                      <a:pt x="510" y="737"/>
                    </a:lnTo>
                    <a:lnTo>
                      <a:pt x="397" y="652"/>
                    </a:lnTo>
                    <a:lnTo>
                      <a:pt x="397" y="595"/>
                    </a:lnTo>
                    <a:lnTo>
                      <a:pt x="340" y="453"/>
                    </a:lnTo>
                    <a:lnTo>
                      <a:pt x="227" y="425"/>
                    </a:lnTo>
                    <a:lnTo>
                      <a:pt x="227" y="368"/>
                    </a:lnTo>
                    <a:lnTo>
                      <a:pt x="142" y="255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113" y="56"/>
                    </a:lnTo>
                    <a:lnTo>
                      <a:pt x="255" y="28"/>
                    </a:lnTo>
                    <a:lnTo>
                      <a:pt x="283" y="85"/>
                    </a:lnTo>
                    <a:lnTo>
                      <a:pt x="453" y="0"/>
                    </a:lnTo>
                    <a:lnTo>
                      <a:pt x="539" y="56"/>
                    </a:lnTo>
                    <a:lnTo>
                      <a:pt x="680" y="56"/>
                    </a:lnTo>
                    <a:lnTo>
                      <a:pt x="794" y="113"/>
                    </a:lnTo>
                    <a:lnTo>
                      <a:pt x="822" y="198"/>
                    </a:lnTo>
                    <a:lnTo>
                      <a:pt x="850" y="198"/>
                    </a:lnTo>
                    <a:lnTo>
                      <a:pt x="935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5" name="グループ化 134"/>
            <p:cNvGrpSpPr/>
            <p:nvPr/>
          </p:nvGrpSpPr>
          <p:grpSpPr>
            <a:xfrm>
              <a:off x="1155700" y="944480"/>
              <a:ext cx="7267930" cy="10445635"/>
              <a:chOff x="1155700" y="944480"/>
              <a:chExt cx="7267930" cy="10445635"/>
            </a:xfrm>
          </p:grpSpPr>
          <p:sp>
            <p:nvSpPr>
              <p:cNvPr id="136" name="正方形/長方形 135"/>
              <p:cNvSpPr/>
              <p:nvPr/>
            </p:nvSpPr>
            <p:spPr>
              <a:xfrm>
                <a:off x="4162426" y="52896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盛岡市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6573044" y="59633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宮古市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2797614" y="8448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北上市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5201884" y="33019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葛巻町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3105590" y="99173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奥州市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2563903" y="320552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八幡平市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4281779" y="110823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一関市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7681119" y="70351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山田町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7485970" y="39069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田野畑村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7120158" y="28381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野田村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4281778" y="22897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一戸町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5172294" y="19446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九戸村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6510338" y="9444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洋野町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5340350" y="1093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軽米町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7681119" y="32536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普代村</a:t>
                </a: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6510338" y="43049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岩泉町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7120158" y="74551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大槌町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5839118" y="922941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住田町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3295870" y="106125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平泉町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1155700" y="77057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西和賀町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2671082" y="914963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金ヶ崎町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3429928" y="61349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矢巾町</a:t>
                </a: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3146644" y="48268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滝沢村</a:t>
                </a: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4162426" y="36410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岩手町</a:t>
                </a: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5778517" y="1015965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陸前高田市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3582566" y="15095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二戸市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2213414" y="55017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雫石町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3582566" y="66246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紫波町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7149526" y="83804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釜石市</a:t>
                </a:r>
              </a:p>
            </p:txBody>
          </p:sp>
          <p:sp>
            <p:nvSpPr>
              <p:cNvPr id="165" name="正方形/長方形 164"/>
              <p:cNvSpPr/>
              <p:nvPr/>
            </p:nvSpPr>
            <p:spPr>
              <a:xfrm>
                <a:off x="5500908" y="78859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遠野市</a:t>
                </a: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6299640" y="23091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久慈市</a:t>
                </a: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3352801" y="73387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花巻市</a:t>
                </a: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6735763" y="969327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大船渡市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861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09663" y="190500"/>
            <a:ext cx="7921625" cy="12241213"/>
            <a:chOff x="1109663" y="190500"/>
            <a:chExt cx="7921625" cy="12241213"/>
          </a:xfrm>
        </p:grpSpPr>
        <p:grpSp>
          <p:nvGrpSpPr>
            <p:cNvPr id="16688" name="Group 304"/>
            <p:cNvGrpSpPr>
              <a:grpSpLocks/>
            </p:cNvGrpSpPr>
            <p:nvPr/>
          </p:nvGrpSpPr>
          <p:grpSpPr bwMode="auto">
            <a:xfrm>
              <a:off x="1109663" y="190500"/>
              <a:ext cx="7921625" cy="12241213"/>
              <a:chOff x="699" y="120"/>
              <a:chExt cx="4990" cy="7711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1380" y="1084"/>
                <a:ext cx="1134" cy="1814"/>
              </a:xfrm>
              <a:custGeom>
                <a:avLst/>
                <a:gdLst>
                  <a:gd name="T0" fmla="*/ 113 w 1134"/>
                  <a:gd name="T1" fmla="*/ 1530 h 1814"/>
                  <a:gd name="T2" fmla="*/ 56 w 1134"/>
                  <a:gd name="T3" fmla="*/ 1304 h 1814"/>
                  <a:gd name="T4" fmla="*/ 0 w 1134"/>
                  <a:gd name="T5" fmla="*/ 1134 h 1814"/>
                  <a:gd name="T6" fmla="*/ 56 w 1134"/>
                  <a:gd name="T7" fmla="*/ 850 h 1814"/>
                  <a:gd name="T8" fmla="*/ 0 w 1134"/>
                  <a:gd name="T9" fmla="*/ 737 h 1814"/>
                  <a:gd name="T10" fmla="*/ 56 w 1134"/>
                  <a:gd name="T11" fmla="*/ 680 h 1814"/>
                  <a:gd name="T12" fmla="*/ 113 w 1134"/>
                  <a:gd name="T13" fmla="*/ 623 h 1814"/>
                  <a:gd name="T14" fmla="*/ 170 w 1134"/>
                  <a:gd name="T15" fmla="*/ 567 h 1814"/>
                  <a:gd name="T16" fmla="*/ 113 w 1134"/>
                  <a:gd name="T17" fmla="*/ 453 h 1814"/>
                  <a:gd name="T18" fmla="*/ 170 w 1134"/>
                  <a:gd name="T19" fmla="*/ 396 h 1814"/>
                  <a:gd name="T20" fmla="*/ 56 w 1134"/>
                  <a:gd name="T21" fmla="*/ 283 h 1814"/>
                  <a:gd name="T22" fmla="*/ 170 w 1134"/>
                  <a:gd name="T23" fmla="*/ 170 h 1814"/>
                  <a:gd name="T24" fmla="*/ 226 w 1134"/>
                  <a:gd name="T25" fmla="*/ 56 h 1814"/>
                  <a:gd name="T26" fmla="*/ 340 w 1134"/>
                  <a:gd name="T27" fmla="*/ 0 h 1814"/>
                  <a:gd name="T28" fmla="*/ 453 w 1134"/>
                  <a:gd name="T29" fmla="*/ 56 h 1814"/>
                  <a:gd name="T30" fmla="*/ 510 w 1134"/>
                  <a:gd name="T31" fmla="*/ 113 h 1814"/>
                  <a:gd name="T32" fmla="*/ 680 w 1134"/>
                  <a:gd name="T33" fmla="*/ 396 h 1814"/>
                  <a:gd name="T34" fmla="*/ 737 w 1134"/>
                  <a:gd name="T35" fmla="*/ 453 h 1814"/>
                  <a:gd name="T36" fmla="*/ 907 w 1134"/>
                  <a:gd name="T37" fmla="*/ 510 h 1814"/>
                  <a:gd name="T38" fmla="*/ 964 w 1134"/>
                  <a:gd name="T39" fmla="*/ 567 h 1814"/>
                  <a:gd name="T40" fmla="*/ 1020 w 1134"/>
                  <a:gd name="T41" fmla="*/ 680 h 1814"/>
                  <a:gd name="T42" fmla="*/ 1134 w 1134"/>
                  <a:gd name="T43" fmla="*/ 793 h 1814"/>
                  <a:gd name="T44" fmla="*/ 1077 w 1134"/>
                  <a:gd name="T45" fmla="*/ 907 h 1814"/>
                  <a:gd name="T46" fmla="*/ 1020 w 1134"/>
                  <a:gd name="T47" fmla="*/ 1134 h 1814"/>
                  <a:gd name="T48" fmla="*/ 1077 w 1134"/>
                  <a:gd name="T49" fmla="*/ 1304 h 1814"/>
                  <a:gd name="T50" fmla="*/ 1020 w 1134"/>
                  <a:gd name="T51" fmla="*/ 1360 h 1814"/>
                  <a:gd name="T52" fmla="*/ 1077 w 1134"/>
                  <a:gd name="T53" fmla="*/ 1417 h 1814"/>
                  <a:gd name="T54" fmla="*/ 1134 w 1134"/>
                  <a:gd name="T55" fmla="*/ 1530 h 1814"/>
                  <a:gd name="T56" fmla="*/ 1077 w 1134"/>
                  <a:gd name="T57" fmla="*/ 1587 h 1814"/>
                  <a:gd name="T58" fmla="*/ 1020 w 1134"/>
                  <a:gd name="T59" fmla="*/ 1644 h 1814"/>
                  <a:gd name="T60" fmla="*/ 907 w 1134"/>
                  <a:gd name="T61" fmla="*/ 1701 h 1814"/>
                  <a:gd name="T62" fmla="*/ 850 w 1134"/>
                  <a:gd name="T63" fmla="*/ 1757 h 1814"/>
                  <a:gd name="T64" fmla="*/ 793 w 1134"/>
                  <a:gd name="T65" fmla="*/ 1701 h 1814"/>
                  <a:gd name="T66" fmla="*/ 680 w 1134"/>
                  <a:gd name="T67" fmla="*/ 1757 h 1814"/>
                  <a:gd name="T68" fmla="*/ 567 w 1134"/>
                  <a:gd name="T69" fmla="*/ 1814 h 1814"/>
                  <a:gd name="T70" fmla="*/ 226 w 1134"/>
                  <a:gd name="T71" fmla="*/ 1757 h 1814"/>
                  <a:gd name="T72" fmla="*/ 170 w 1134"/>
                  <a:gd name="T73" fmla="*/ 1587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34" h="1814">
                    <a:moveTo>
                      <a:pt x="113" y="1587"/>
                    </a:moveTo>
                    <a:lnTo>
                      <a:pt x="113" y="1530"/>
                    </a:lnTo>
                    <a:lnTo>
                      <a:pt x="56" y="1530"/>
                    </a:lnTo>
                    <a:lnTo>
                      <a:pt x="56" y="1304"/>
                    </a:lnTo>
                    <a:lnTo>
                      <a:pt x="0" y="1304"/>
                    </a:lnTo>
                    <a:lnTo>
                      <a:pt x="0" y="1134"/>
                    </a:lnTo>
                    <a:lnTo>
                      <a:pt x="56" y="1134"/>
                    </a:lnTo>
                    <a:lnTo>
                      <a:pt x="56" y="850"/>
                    </a:lnTo>
                    <a:lnTo>
                      <a:pt x="0" y="850"/>
                    </a:lnTo>
                    <a:lnTo>
                      <a:pt x="0" y="737"/>
                    </a:lnTo>
                    <a:lnTo>
                      <a:pt x="56" y="737"/>
                    </a:lnTo>
                    <a:lnTo>
                      <a:pt x="56" y="680"/>
                    </a:lnTo>
                    <a:lnTo>
                      <a:pt x="113" y="680"/>
                    </a:lnTo>
                    <a:lnTo>
                      <a:pt x="113" y="623"/>
                    </a:lnTo>
                    <a:lnTo>
                      <a:pt x="170" y="623"/>
                    </a:ln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396"/>
                    </a:lnTo>
                    <a:lnTo>
                      <a:pt x="56" y="396"/>
                    </a:lnTo>
                    <a:lnTo>
                      <a:pt x="56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226" y="170"/>
                    </a:lnTo>
                    <a:lnTo>
                      <a:pt x="226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56"/>
                    </a:lnTo>
                    <a:lnTo>
                      <a:pt x="510" y="56"/>
                    </a:lnTo>
                    <a:lnTo>
                      <a:pt x="510" y="113"/>
                    </a:lnTo>
                    <a:lnTo>
                      <a:pt x="680" y="113"/>
                    </a:lnTo>
                    <a:lnTo>
                      <a:pt x="680" y="396"/>
                    </a:lnTo>
                    <a:lnTo>
                      <a:pt x="737" y="396"/>
                    </a:lnTo>
                    <a:lnTo>
                      <a:pt x="737" y="453"/>
                    </a:lnTo>
                    <a:lnTo>
                      <a:pt x="907" y="453"/>
                    </a:lnTo>
                    <a:lnTo>
                      <a:pt x="907" y="510"/>
                    </a:lnTo>
                    <a:lnTo>
                      <a:pt x="964" y="510"/>
                    </a:lnTo>
                    <a:lnTo>
                      <a:pt x="964" y="567"/>
                    </a:lnTo>
                    <a:lnTo>
                      <a:pt x="1020" y="567"/>
                    </a:lnTo>
                    <a:lnTo>
                      <a:pt x="1020" y="680"/>
                    </a:lnTo>
                    <a:lnTo>
                      <a:pt x="1134" y="680"/>
                    </a:lnTo>
                    <a:lnTo>
                      <a:pt x="1134" y="793"/>
                    </a:lnTo>
                    <a:lnTo>
                      <a:pt x="1077" y="793"/>
                    </a:lnTo>
                    <a:lnTo>
                      <a:pt x="1077" y="907"/>
                    </a:lnTo>
                    <a:lnTo>
                      <a:pt x="1020" y="907"/>
                    </a:lnTo>
                    <a:lnTo>
                      <a:pt x="1020" y="1134"/>
                    </a:lnTo>
                    <a:lnTo>
                      <a:pt x="1077" y="1134"/>
                    </a:lnTo>
                    <a:lnTo>
                      <a:pt x="1077" y="1304"/>
                    </a:lnTo>
                    <a:lnTo>
                      <a:pt x="1020" y="1304"/>
                    </a:lnTo>
                    <a:lnTo>
                      <a:pt x="1020" y="1360"/>
                    </a:lnTo>
                    <a:lnTo>
                      <a:pt x="1077" y="1360"/>
                    </a:lnTo>
                    <a:lnTo>
                      <a:pt x="1077" y="1417"/>
                    </a:lnTo>
                    <a:lnTo>
                      <a:pt x="1134" y="1417"/>
                    </a:lnTo>
                    <a:lnTo>
                      <a:pt x="1134" y="1530"/>
                    </a:lnTo>
                    <a:lnTo>
                      <a:pt x="1077" y="1530"/>
                    </a:lnTo>
                    <a:lnTo>
                      <a:pt x="1077" y="1587"/>
                    </a:lnTo>
                    <a:lnTo>
                      <a:pt x="1020" y="1587"/>
                    </a:lnTo>
                    <a:lnTo>
                      <a:pt x="1020" y="1644"/>
                    </a:lnTo>
                    <a:lnTo>
                      <a:pt x="907" y="1644"/>
                    </a:lnTo>
                    <a:lnTo>
                      <a:pt x="907" y="1701"/>
                    </a:lnTo>
                    <a:lnTo>
                      <a:pt x="850" y="1701"/>
                    </a:lnTo>
                    <a:lnTo>
                      <a:pt x="850" y="1757"/>
                    </a:lnTo>
                    <a:lnTo>
                      <a:pt x="793" y="1757"/>
                    </a:lnTo>
                    <a:lnTo>
                      <a:pt x="793" y="1701"/>
                    </a:lnTo>
                    <a:lnTo>
                      <a:pt x="680" y="1701"/>
                    </a:lnTo>
                    <a:lnTo>
                      <a:pt x="680" y="1757"/>
                    </a:lnTo>
                    <a:lnTo>
                      <a:pt x="567" y="1757"/>
                    </a:lnTo>
                    <a:lnTo>
                      <a:pt x="567" y="1814"/>
                    </a:lnTo>
                    <a:lnTo>
                      <a:pt x="226" y="1814"/>
                    </a:lnTo>
                    <a:lnTo>
                      <a:pt x="226" y="1757"/>
                    </a:lnTo>
                    <a:lnTo>
                      <a:pt x="170" y="1757"/>
                    </a:lnTo>
                    <a:lnTo>
                      <a:pt x="170" y="1587"/>
                    </a:lnTo>
                    <a:lnTo>
                      <a:pt x="113" y="158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1947" y="2501"/>
                <a:ext cx="1814" cy="1644"/>
              </a:xfrm>
              <a:custGeom>
                <a:avLst/>
                <a:gdLst>
                  <a:gd name="T0" fmla="*/ 680 w 1814"/>
                  <a:gd name="T1" fmla="*/ 0 h 1644"/>
                  <a:gd name="T2" fmla="*/ 907 w 1814"/>
                  <a:gd name="T3" fmla="*/ 113 h 1644"/>
                  <a:gd name="T4" fmla="*/ 964 w 1814"/>
                  <a:gd name="T5" fmla="*/ 170 h 1644"/>
                  <a:gd name="T6" fmla="*/ 1020 w 1814"/>
                  <a:gd name="T7" fmla="*/ 284 h 1644"/>
                  <a:gd name="T8" fmla="*/ 964 w 1814"/>
                  <a:gd name="T9" fmla="*/ 340 h 1644"/>
                  <a:gd name="T10" fmla="*/ 1077 w 1814"/>
                  <a:gd name="T11" fmla="*/ 397 h 1644"/>
                  <a:gd name="T12" fmla="*/ 1134 w 1814"/>
                  <a:gd name="T13" fmla="*/ 454 h 1644"/>
                  <a:gd name="T14" fmla="*/ 1247 w 1814"/>
                  <a:gd name="T15" fmla="*/ 397 h 1644"/>
                  <a:gd name="T16" fmla="*/ 1361 w 1814"/>
                  <a:gd name="T17" fmla="*/ 340 h 1644"/>
                  <a:gd name="T18" fmla="*/ 1531 w 1814"/>
                  <a:gd name="T19" fmla="*/ 397 h 1644"/>
                  <a:gd name="T20" fmla="*/ 1701 w 1814"/>
                  <a:gd name="T21" fmla="*/ 227 h 1644"/>
                  <a:gd name="T22" fmla="*/ 1757 w 1814"/>
                  <a:gd name="T23" fmla="*/ 397 h 1644"/>
                  <a:gd name="T24" fmla="*/ 1814 w 1814"/>
                  <a:gd name="T25" fmla="*/ 567 h 1644"/>
                  <a:gd name="T26" fmla="*/ 1757 w 1814"/>
                  <a:gd name="T27" fmla="*/ 624 h 1644"/>
                  <a:gd name="T28" fmla="*/ 1701 w 1814"/>
                  <a:gd name="T29" fmla="*/ 737 h 1644"/>
                  <a:gd name="T30" fmla="*/ 1644 w 1814"/>
                  <a:gd name="T31" fmla="*/ 794 h 1644"/>
                  <a:gd name="T32" fmla="*/ 1417 w 1814"/>
                  <a:gd name="T33" fmla="*/ 851 h 1644"/>
                  <a:gd name="T34" fmla="*/ 1361 w 1814"/>
                  <a:gd name="T35" fmla="*/ 1021 h 1644"/>
                  <a:gd name="T36" fmla="*/ 1417 w 1814"/>
                  <a:gd name="T37" fmla="*/ 1134 h 1644"/>
                  <a:gd name="T38" fmla="*/ 1361 w 1814"/>
                  <a:gd name="T39" fmla="*/ 1191 h 1644"/>
                  <a:gd name="T40" fmla="*/ 1247 w 1814"/>
                  <a:gd name="T41" fmla="*/ 1247 h 1644"/>
                  <a:gd name="T42" fmla="*/ 1190 w 1814"/>
                  <a:gd name="T43" fmla="*/ 1361 h 1644"/>
                  <a:gd name="T44" fmla="*/ 1247 w 1814"/>
                  <a:gd name="T45" fmla="*/ 1418 h 1644"/>
                  <a:gd name="T46" fmla="*/ 1361 w 1814"/>
                  <a:gd name="T47" fmla="*/ 1474 h 1644"/>
                  <a:gd name="T48" fmla="*/ 1417 w 1814"/>
                  <a:gd name="T49" fmla="*/ 1531 h 1644"/>
                  <a:gd name="T50" fmla="*/ 1474 w 1814"/>
                  <a:gd name="T51" fmla="*/ 1588 h 1644"/>
                  <a:gd name="T52" fmla="*/ 1531 w 1814"/>
                  <a:gd name="T53" fmla="*/ 1644 h 1644"/>
                  <a:gd name="T54" fmla="*/ 1077 w 1814"/>
                  <a:gd name="T55" fmla="*/ 1531 h 1644"/>
                  <a:gd name="T56" fmla="*/ 1020 w 1814"/>
                  <a:gd name="T57" fmla="*/ 1474 h 1644"/>
                  <a:gd name="T58" fmla="*/ 964 w 1814"/>
                  <a:gd name="T59" fmla="*/ 1588 h 1644"/>
                  <a:gd name="T60" fmla="*/ 907 w 1814"/>
                  <a:gd name="T61" fmla="*/ 1531 h 1644"/>
                  <a:gd name="T62" fmla="*/ 850 w 1814"/>
                  <a:gd name="T63" fmla="*/ 1474 h 1644"/>
                  <a:gd name="T64" fmla="*/ 680 w 1814"/>
                  <a:gd name="T65" fmla="*/ 1418 h 1644"/>
                  <a:gd name="T66" fmla="*/ 623 w 1814"/>
                  <a:gd name="T67" fmla="*/ 1361 h 1644"/>
                  <a:gd name="T68" fmla="*/ 510 w 1814"/>
                  <a:gd name="T69" fmla="*/ 1304 h 1644"/>
                  <a:gd name="T70" fmla="*/ 397 w 1814"/>
                  <a:gd name="T71" fmla="*/ 1361 h 1644"/>
                  <a:gd name="T72" fmla="*/ 283 w 1814"/>
                  <a:gd name="T73" fmla="*/ 1304 h 1644"/>
                  <a:gd name="T74" fmla="*/ 170 w 1814"/>
                  <a:gd name="T75" fmla="*/ 1247 h 1644"/>
                  <a:gd name="T76" fmla="*/ 0 w 1814"/>
                  <a:gd name="T77" fmla="*/ 1134 h 1644"/>
                  <a:gd name="T78" fmla="*/ 56 w 1814"/>
                  <a:gd name="T79" fmla="*/ 1077 h 1644"/>
                  <a:gd name="T80" fmla="*/ 283 w 1814"/>
                  <a:gd name="T81" fmla="*/ 964 h 1644"/>
                  <a:gd name="T82" fmla="*/ 340 w 1814"/>
                  <a:gd name="T83" fmla="*/ 907 h 1644"/>
                  <a:gd name="T84" fmla="*/ 397 w 1814"/>
                  <a:gd name="T85" fmla="*/ 794 h 1644"/>
                  <a:gd name="T86" fmla="*/ 453 w 1814"/>
                  <a:gd name="T87" fmla="*/ 737 h 1644"/>
                  <a:gd name="T88" fmla="*/ 567 w 1814"/>
                  <a:gd name="T89" fmla="*/ 454 h 1644"/>
                  <a:gd name="T90" fmla="*/ 453 w 1814"/>
                  <a:gd name="T91" fmla="*/ 397 h 1644"/>
                  <a:gd name="T92" fmla="*/ 397 w 1814"/>
                  <a:gd name="T93" fmla="*/ 284 h 1644"/>
                  <a:gd name="T94" fmla="*/ 340 w 1814"/>
                  <a:gd name="T95" fmla="*/ 227 h 1644"/>
                  <a:gd name="T96" fmla="*/ 453 w 1814"/>
                  <a:gd name="T97" fmla="*/ 170 h 1644"/>
                  <a:gd name="T98" fmla="*/ 510 w 1814"/>
                  <a:gd name="T99" fmla="*/ 113 h 1644"/>
                  <a:gd name="T100" fmla="*/ 567 w 1814"/>
                  <a:gd name="T101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14" h="1644">
                    <a:moveTo>
                      <a:pt x="567" y="0"/>
                    </a:moveTo>
                    <a:lnTo>
                      <a:pt x="680" y="0"/>
                    </a:lnTo>
                    <a:lnTo>
                      <a:pt x="680" y="113"/>
                    </a:lnTo>
                    <a:lnTo>
                      <a:pt x="907" y="113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284"/>
                    </a:lnTo>
                    <a:lnTo>
                      <a:pt x="1020" y="284"/>
                    </a:lnTo>
                    <a:lnTo>
                      <a:pt x="1020" y="340"/>
                    </a:lnTo>
                    <a:lnTo>
                      <a:pt x="964" y="340"/>
                    </a:lnTo>
                    <a:lnTo>
                      <a:pt x="964" y="397"/>
                    </a:lnTo>
                    <a:lnTo>
                      <a:pt x="1077" y="397"/>
                    </a:lnTo>
                    <a:lnTo>
                      <a:pt x="1077" y="454"/>
                    </a:lnTo>
                    <a:lnTo>
                      <a:pt x="1134" y="454"/>
                    </a:lnTo>
                    <a:lnTo>
                      <a:pt x="1134" y="397"/>
                    </a:lnTo>
                    <a:lnTo>
                      <a:pt x="1247" y="397"/>
                    </a:lnTo>
                    <a:lnTo>
                      <a:pt x="1247" y="340"/>
                    </a:lnTo>
                    <a:lnTo>
                      <a:pt x="1361" y="340"/>
                    </a:lnTo>
                    <a:lnTo>
                      <a:pt x="1361" y="397"/>
                    </a:lnTo>
                    <a:lnTo>
                      <a:pt x="1531" y="397"/>
                    </a:lnTo>
                    <a:lnTo>
                      <a:pt x="1531" y="227"/>
                    </a:lnTo>
                    <a:lnTo>
                      <a:pt x="1701" y="227"/>
                    </a:lnTo>
                    <a:lnTo>
                      <a:pt x="1757" y="227"/>
                    </a:lnTo>
                    <a:lnTo>
                      <a:pt x="1757" y="397"/>
                    </a:lnTo>
                    <a:lnTo>
                      <a:pt x="1814" y="397"/>
                    </a:lnTo>
                    <a:lnTo>
                      <a:pt x="1814" y="567"/>
                    </a:lnTo>
                    <a:lnTo>
                      <a:pt x="1757" y="567"/>
                    </a:lnTo>
                    <a:lnTo>
                      <a:pt x="1757" y="624"/>
                    </a:lnTo>
                    <a:lnTo>
                      <a:pt x="1701" y="624"/>
                    </a:lnTo>
                    <a:lnTo>
                      <a:pt x="1701" y="737"/>
                    </a:lnTo>
                    <a:lnTo>
                      <a:pt x="1644" y="737"/>
                    </a:lnTo>
                    <a:lnTo>
                      <a:pt x="1644" y="794"/>
                    </a:lnTo>
                    <a:lnTo>
                      <a:pt x="1417" y="794"/>
                    </a:lnTo>
                    <a:lnTo>
                      <a:pt x="1417" y="851"/>
                    </a:lnTo>
                    <a:lnTo>
                      <a:pt x="1361" y="851"/>
                    </a:lnTo>
                    <a:lnTo>
                      <a:pt x="1361" y="1021"/>
                    </a:lnTo>
                    <a:lnTo>
                      <a:pt x="1417" y="1021"/>
                    </a:lnTo>
                    <a:lnTo>
                      <a:pt x="1417" y="1134"/>
                    </a:lnTo>
                    <a:lnTo>
                      <a:pt x="1361" y="1134"/>
                    </a:lnTo>
                    <a:lnTo>
                      <a:pt x="1361" y="1191"/>
                    </a:lnTo>
                    <a:lnTo>
                      <a:pt x="1247" y="1191"/>
                    </a:lnTo>
                    <a:lnTo>
                      <a:pt x="1247" y="1247"/>
                    </a:lnTo>
                    <a:lnTo>
                      <a:pt x="1190" y="1247"/>
                    </a:lnTo>
                    <a:lnTo>
                      <a:pt x="1190" y="1361"/>
                    </a:lnTo>
                    <a:lnTo>
                      <a:pt x="1247" y="1361"/>
                    </a:lnTo>
                    <a:lnTo>
                      <a:pt x="1247" y="1418"/>
                    </a:lnTo>
                    <a:lnTo>
                      <a:pt x="1361" y="1418"/>
                    </a:lnTo>
                    <a:lnTo>
                      <a:pt x="1361" y="1474"/>
                    </a:lnTo>
                    <a:lnTo>
                      <a:pt x="1417" y="1474"/>
                    </a:lnTo>
                    <a:lnTo>
                      <a:pt x="1417" y="1531"/>
                    </a:lnTo>
                    <a:lnTo>
                      <a:pt x="1474" y="1531"/>
                    </a:lnTo>
                    <a:lnTo>
                      <a:pt x="1474" y="1588"/>
                    </a:lnTo>
                    <a:lnTo>
                      <a:pt x="1531" y="1588"/>
                    </a:lnTo>
                    <a:lnTo>
                      <a:pt x="1531" y="1644"/>
                    </a:lnTo>
                    <a:lnTo>
                      <a:pt x="1077" y="1644"/>
                    </a:lnTo>
                    <a:lnTo>
                      <a:pt x="1077" y="1531"/>
                    </a:lnTo>
                    <a:lnTo>
                      <a:pt x="1020" y="1531"/>
                    </a:lnTo>
                    <a:lnTo>
                      <a:pt x="1020" y="1474"/>
                    </a:lnTo>
                    <a:lnTo>
                      <a:pt x="964" y="1474"/>
                    </a:lnTo>
                    <a:lnTo>
                      <a:pt x="964" y="1588"/>
                    </a:lnTo>
                    <a:lnTo>
                      <a:pt x="907" y="1588"/>
                    </a:lnTo>
                    <a:lnTo>
                      <a:pt x="907" y="1531"/>
                    </a:lnTo>
                    <a:lnTo>
                      <a:pt x="850" y="1531"/>
                    </a:lnTo>
                    <a:lnTo>
                      <a:pt x="850" y="1474"/>
                    </a:lnTo>
                    <a:lnTo>
                      <a:pt x="680" y="1474"/>
                    </a:lnTo>
                    <a:lnTo>
                      <a:pt x="680" y="1418"/>
                    </a:lnTo>
                    <a:lnTo>
                      <a:pt x="623" y="1418"/>
                    </a:lnTo>
                    <a:lnTo>
                      <a:pt x="623" y="1361"/>
                    </a:lnTo>
                    <a:lnTo>
                      <a:pt x="510" y="1361"/>
                    </a:lnTo>
                    <a:lnTo>
                      <a:pt x="510" y="1304"/>
                    </a:lnTo>
                    <a:lnTo>
                      <a:pt x="397" y="1304"/>
                    </a:lnTo>
                    <a:lnTo>
                      <a:pt x="397" y="1361"/>
                    </a:lnTo>
                    <a:lnTo>
                      <a:pt x="283" y="1361"/>
                    </a:lnTo>
                    <a:lnTo>
                      <a:pt x="283" y="1304"/>
                    </a:lnTo>
                    <a:lnTo>
                      <a:pt x="170" y="1304"/>
                    </a:lnTo>
                    <a:lnTo>
                      <a:pt x="170" y="1247"/>
                    </a:lnTo>
                    <a:lnTo>
                      <a:pt x="0" y="1247"/>
                    </a:lnTo>
                    <a:lnTo>
                      <a:pt x="0" y="1134"/>
                    </a:lnTo>
                    <a:lnTo>
                      <a:pt x="56" y="1134"/>
                    </a:lnTo>
                    <a:lnTo>
                      <a:pt x="56" y="1077"/>
                    </a:lnTo>
                    <a:lnTo>
                      <a:pt x="283" y="1077"/>
                    </a:lnTo>
                    <a:lnTo>
                      <a:pt x="283" y="964"/>
                    </a:lnTo>
                    <a:lnTo>
                      <a:pt x="340" y="964"/>
                    </a:lnTo>
                    <a:lnTo>
                      <a:pt x="340" y="907"/>
                    </a:lnTo>
                    <a:lnTo>
                      <a:pt x="397" y="907"/>
                    </a:lnTo>
                    <a:lnTo>
                      <a:pt x="397" y="794"/>
                    </a:lnTo>
                    <a:lnTo>
                      <a:pt x="453" y="794"/>
                    </a:lnTo>
                    <a:lnTo>
                      <a:pt x="453" y="737"/>
                    </a:lnTo>
                    <a:lnTo>
                      <a:pt x="567" y="737"/>
                    </a:lnTo>
                    <a:lnTo>
                      <a:pt x="567" y="454"/>
                    </a:lnTo>
                    <a:lnTo>
                      <a:pt x="453" y="454"/>
                    </a:lnTo>
                    <a:lnTo>
                      <a:pt x="453" y="397"/>
                    </a:lnTo>
                    <a:lnTo>
                      <a:pt x="397" y="397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1947" y="2785"/>
                <a:ext cx="567" cy="793"/>
              </a:xfrm>
              <a:custGeom>
                <a:avLst/>
                <a:gdLst>
                  <a:gd name="T0" fmla="*/ 0 w 567"/>
                  <a:gd name="T1" fmla="*/ 453 h 793"/>
                  <a:gd name="T2" fmla="*/ 0 w 567"/>
                  <a:gd name="T3" fmla="*/ 56 h 793"/>
                  <a:gd name="T4" fmla="*/ 113 w 567"/>
                  <a:gd name="T5" fmla="*/ 56 h 793"/>
                  <a:gd name="T6" fmla="*/ 113 w 567"/>
                  <a:gd name="T7" fmla="*/ 0 h 793"/>
                  <a:gd name="T8" fmla="*/ 226 w 567"/>
                  <a:gd name="T9" fmla="*/ 0 h 793"/>
                  <a:gd name="T10" fmla="*/ 226 w 567"/>
                  <a:gd name="T11" fmla="*/ 56 h 793"/>
                  <a:gd name="T12" fmla="*/ 283 w 567"/>
                  <a:gd name="T13" fmla="*/ 56 h 793"/>
                  <a:gd name="T14" fmla="*/ 283 w 567"/>
                  <a:gd name="T15" fmla="*/ 0 h 793"/>
                  <a:gd name="T16" fmla="*/ 397 w 567"/>
                  <a:gd name="T17" fmla="*/ 0 h 793"/>
                  <a:gd name="T18" fmla="*/ 397 w 567"/>
                  <a:gd name="T19" fmla="*/ 113 h 793"/>
                  <a:gd name="T20" fmla="*/ 453 w 567"/>
                  <a:gd name="T21" fmla="*/ 113 h 793"/>
                  <a:gd name="T22" fmla="*/ 453 w 567"/>
                  <a:gd name="T23" fmla="*/ 170 h 793"/>
                  <a:gd name="T24" fmla="*/ 567 w 567"/>
                  <a:gd name="T25" fmla="*/ 170 h 793"/>
                  <a:gd name="T26" fmla="*/ 567 w 567"/>
                  <a:gd name="T27" fmla="*/ 453 h 793"/>
                  <a:gd name="T28" fmla="*/ 453 w 567"/>
                  <a:gd name="T29" fmla="*/ 453 h 793"/>
                  <a:gd name="T30" fmla="*/ 453 w 567"/>
                  <a:gd name="T31" fmla="*/ 510 h 793"/>
                  <a:gd name="T32" fmla="*/ 397 w 567"/>
                  <a:gd name="T33" fmla="*/ 510 h 793"/>
                  <a:gd name="T34" fmla="*/ 397 w 567"/>
                  <a:gd name="T35" fmla="*/ 623 h 793"/>
                  <a:gd name="T36" fmla="*/ 340 w 567"/>
                  <a:gd name="T37" fmla="*/ 623 h 793"/>
                  <a:gd name="T38" fmla="*/ 340 w 567"/>
                  <a:gd name="T39" fmla="*/ 680 h 793"/>
                  <a:gd name="T40" fmla="*/ 283 w 567"/>
                  <a:gd name="T41" fmla="*/ 680 h 793"/>
                  <a:gd name="T42" fmla="*/ 283 w 567"/>
                  <a:gd name="T43" fmla="*/ 793 h 793"/>
                  <a:gd name="T44" fmla="*/ 113 w 567"/>
                  <a:gd name="T45" fmla="*/ 793 h 793"/>
                  <a:gd name="T46" fmla="*/ 113 w 567"/>
                  <a:gd name="T47" fmla="*/ 737 h 793"/>
                  <a:gd name="T48" fmla="*/ 56 w 567"/>
                  <a:gd name="T49" fmla="*/ 737 h 793"/>
                  <a:gd name="T50" fmla="*/ 56 w 567"/>
                  <a:gd name="T51" fmla="*/ 453 h 793"/>
                  <a:gd name="T52" fmla="*/ 0 w 567"/>
                  <a:gd name="T53" fmla="*/ 45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793">
                    <a:moveTo>
                      <a:pt x="0" y="453"/>
                    </a:moveTo>
                    <a:lnTo>
                      <a:pt x="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567" y="170"/>
                    </a:lnTo>
                    <a:lnTo>
                      <a:pt x="567" y="453"/>
                    </a:lnTo>
                    <a:lnTo>
                      <a:pt x="453" y="453"/>
                    </a:lnTo>
                    <a:lnTo>
                      <a:pt x="453" y="510"/>
                    </a:lnTo>
                    <a:lnTo>
                      <a:pt x="397" y="510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340" y="680"/>
                    </a:lnTo>
                    <a:lnTo>
                      <a:pt x="283" y="680"/>
                    </a:lnTo>
                    <a:lnTo>
                      <a:pt x="283" y="793"/>
                    </a:lnTo>
                    <a:lnTo>
                      <a:pt x="113" y="793"/>
                    </a:lnTo>
                    <a:lnTo>
                      <a:pt x="113" y="737"/>
                    </a:lnTo>
                    <a:lnTo>
                      <a:pt x="56" y="737"/>
                    </a:lnTo>
                    <a:lnTo>
                      <a:pt x="56" y="453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3308" y="1991"/>
                <a:ext cx="2041" cy="1644"/>
              </a:xfrm>
              <a:custGeom>
                <a:avLst/>
                <a:gdLst>
                  <a:gd name="T0" fmla="*/ 56 w 2041"/>
                  <a:gd name="T1" fmla="*/ 1531 h 1644"/>
                  <a:gd name="T2" fmla="*/ 0 w 2041"/>
                  <a:gd name="T3" fmla="*/ 1361 h 1644"/>
                  <a:gd name="T4" fmla="*/ 56 w 2041"/>
                  <a:gd name="T5" fmla="*/ 1304 h 1644"/>
                  <a:gd name="T6" fmla="*/ 283 w 2041"/>
                  <a:gd name="T7" fmla="*/ 1247 h 1644"/>
                  <a:gd name="T8" fmla="*/ 340 w 2041"/>
                  <a:gd name="T9" fmla="*/ 1134 h 1644"/>
                  <a:gd name="T10" fmla="*/ 396 w 2041"/>
                  <a:gd name="T11" fmla="*/ 1077 h 1644"/>
                  <a:gd name="T12" fmla="*/ 453 w 2041"/>
                  <a:gd name="T13" fmla="*/ 907 h 1644"/>
                  <a:gd name="T14" fmla="*/ 396 w 2041"/>
                  <a:gd name="T15" fmla="*/ 737 h 1644"/>
                  <a:gd name="T16" fmla="*/ 340 w 2041"/>
                  <a:gd name="T17" fmla="*/ 623 h 1644"/>
                  <a:gd name="T18" fmla="*/ 567 w 2041"/>
                  <a:gd name="T19" fmla="*/ 510 h 1644"/>
                  <a:gd name="T20" fmla="*/ 623 w 2041"/>
                  <a:gd name="T21" fmla="*/ 453 h 1644"/>
                  <a:gd name="T22" fmla="*/ 680 w 2041"/>
                  <a:gd name="T23" fmla="*/ 283 h 1644"/>
                  <a:gd name="T24" fmla="*/ 623 w 2041"/>
                  <a:gd name="T25" fmla="*/ 227 h 1644"/>
                  <a:gd name="T26" fmla="*/ 567 w 2041"/>
                  <a:gd name="T27" fmla="*/ 113 h 1644"/>
                  <a:gd name="T28" fmla="*/ 510 w 2041"/>
                  <a:gd name="T29" fmla="*/ 0 h 1644"/>
                  <a:gd name="T30" fmla="*/ 680 w 2041"/>
                  <a:gd name="T31" fmla="*/ 56 h 1644"/>
                  <a:gd name="T32" fmla="*/ 793 w 2041"/>
                  <a:gd name="T33" fmla="*/ 113 h 1644"/>
                  <a:gd name="T34" fmla="*/ 907 w 2041"/>
                  <a:gd name="T35" fmla="*/ 170 h 1644"/>
                  <a:gd name="T36" fmla="*/ 963 w 2041"/>
                  <a:gd name="T37" fmla="*/ 113 h 1644"/>
                  <a:gd name="T38" fmla="*/ 1247 w 2041"/>
                  <a:gd name="T39" fmla="*/ 56 h 1644"/>
                  <a:gd name="T40" fmla="*/ 1304 w 2041"/>
                  <a:gd name="T41" fmla="*/ 113 h 1644"/>
                  <a:gd name="T42" fmla="*/ 1360 w 2041"/>
                  <a:gd name="T43" fmla="*/ 56 h 1644"/>
                  <a:gd name="T44" fmla="*/ 1474 w 2041"/>
                  <a:gd name="T45" fmla="*/ 170 h 1644"/>
                  <a:gd name="T46" fmla="*/ 1417 w 2041"/>
                  <a:gd name="T47" fmla="*/ 397 h 1644"/>
                  <a:gd name="T48" fmla="*/ 1360 w 2041"/>
                  <a:gd name="T49" fmla="*/ 623 h 1644"/>
                  <a:gd name="T50" fmla="*/ 1304 w 2041"/>
                  <a:gd name="T51" fmla="*/ 680 h 1644"/>
                  <a:gd name="T52" fmla="*/ 1530 w 2041"/>
                  <a:gd name="T53" fmla="*/ 737 h 1644"/>
                  <a:gd name="T54" fmla="*/ 1587 w 2041"/>
                  <a:gd name="T55" fmla="*/ 794 h 1644"/>
                  <a:gd name="T56" fmla="*/ 1757 w 2041"/>
                  <a:gd name="T57" fmla="*/ 850 h 1644"/>
                  <a:gd name="T58" fmla="*/ 1871 w 2041"/>
                  <a:gd name="T59" fmla="*/ 794 h 1644"/>
                  <a:gd name="T60" fmla="*/ 1927 w 2041"/>
                  <a:gd name="T61" fmla="*/ 737 h 1644"/>
                  <a:gd name="T62" fmla="*/ 2041 w 2041"/>
                  <a:gd name="T63" fmla="*/ 1020 h 1644"/>
                  <a:gd name="T64" fmla="*/ 1927 w 2041"/>
                  <a:gd name="T65" fmla="*/ 1077 h 1644"/>
                  <a:gd name="T66" fmla="*/ 1814 w 2041"/>
                  <a:gd name="T67" fmla="*/ 1134 h 1644"/>
                  <a:gd name="T68" fmla="*/ 1757 w 2041"/>
                  <a:gd name="T69" fmla="*/ 1304 h 1644"/>
                  <a:gd name="T70" fmla="*/ 1701 w 2041"/>
                  <a:gd name="T71" fmla="*/ 1361 h 1644"/>
                  <a:gd name="T72" fmla="*/ 1587 w 2041"/>
                  <a:gd name="T73" fmla="*/ 1417 h 1644"/>
                  <a:gd name="T74" fmla="*/ 1474 w 2041"/>
                  <a:gd name="T75" fmla="*/ 1474 h 1644"/>
                  <a:gd name="T76" fmla="*/ 1360 w 2041"/>
                  <a:gd name="T77" fmla="*/ 1417 h 1644"/>
                  <a:gd name="T78" fmla="*/ 1247 w 2041"/>
                  <a:gd name="T79" fmla="*/ 1361 h 1644"/>
                  <a:gd name="T80" fmla="*/ 963 w 2041"/>
                  <a:gd name="T81" fmla="*/ 1304 h 1644"/>
                  <a:gd name="T82" fmla="*/ 850 w 2041"/>
                  <a:gd name="T83" fmla="*/ 1361 h 1644"/>
                  <a:gd name="T84" fmla="*/ 793 w 2041"/>
                  <a:gd name="T85" fmla="*/ 1417 h 1644"/>
                  <a:gd name="T86" fmla="*/ 737 w 2041"/>
                  <a:gd name="T87" fmla="*/ 1531 h 1644"/>
                  <a:gd name="T88" fmla="*/ 340 w 2041"/>
                  <a:gd name="T89" fmla="*/ 1531 h 1644"/>
                  <a:gd name="T90" fmla="*/ 283 w 2041"/>
                  <a:gd name="T91" fmla="*/ 1587 h 1644"/>
                  <a:gd name="T92" fmla="*/ 56 w 2041"/>
                  <a:gd name="T93" fmla="*/ 1644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41" h="1644">
                    <a:moveTo>
                      <a:pt x="56" y="1644"/>
                    </a:moveTo>
                    <a:lnTo>
                      <a:pt x="56" y="1531"/>
                    </a:lnTo>
                    <a:lnTo>
                      <a:pt x="0" y="1531"/>
                    </a:lnTo>
                    <a:lnTo>
                      <a:pt x="0" y="1361"/>
                    </a:lnTo>
                    <a:lnTo>
                      <a:pt x="56" y="1361"/>
                    </a:lnTo>
                    <a:lnTo>
                      <a:pt x="56" y="1304"/>
                    </a:lnTo>
                    <a:lnTo>
                      <a:pt x="283" y="1304"/>
                    </a:lnTo>
                    <a:lnTo>
                      <a:pt x="283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396" y="1134"/>
                    </a:lnTo>
                    <a:lnTo>
                      <a:pt x="396" y="1077"/>
                    </a:lnTo>
                    <a:lnTo>
                      <a:pt x="453" y="1077"/>
                    </a:lnTo>
                    <a:lnTo>
                      <a:pt x="453" y="907"/>
                    </a:lnTo>
                    <a:lnTo>
                      <a:pt x="396" y="907"/>
                    </a:lnTo>
                    <a:lnTo>
                      <a:pt x="396" y="737"/>
                    </a:lnTo>
                    <a:lnTo>
                      <a:pt x="340" y="737"/>
                    </a:lnTo>
                    <a:lnTo>
                      <a:pt x="340" y="623"/>
                    </a:lnTo>
                    <a:lnTo>
                      <a:pt x="567" y="623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623" y="453"/>
                    </a:lnTo>
                    <a:lnTo>
                      <a:pt x="680" y="453"/>
                    </a:lnTo>
                    <a:lnTo>
                      <a:pt x="680" y="283"/>
                    </a:lnTo>
                    <a:lnTo>
                      <a:pt x="623" y="283"/>
                    </a:lnTo>
                    <a:lnTo>
                      <a:pt x="623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0"/>
                    </a:lnTo>
                    <a:lnTo>
                      <a:pt x="680" y="0"/>
                    </a:lnTo>
                    <a:lnTo>
                      <a:pt x="680" y="56"/>
                    </a:lnTo>
                    <a:lnTo>
                      <a:pt x="793" y="56"/>
                    </a:lnTo>
                    <a:lnTo>
                      <a:pt x="793" y="113"/>
                    </a:lnTo>
                    <a:lnTo>
                      <a:pt x="907" y="113"/>
                    </a:lnTo>
                    <a:lnTo>
                      <a:pt x="907" y="170"/>
                    </a:lnTo>
                    <a:lnTo>
                      <a:pt x="963" y="170"/>
                    </a:lnTo>
                    <a:lnTo>
                      <a:pt x="963" y="113"/>
                    </a:lnTo>
                    <a:lnTo>
                      <a:pt x="1247" y="113"/>
                    </a:lnTo>
                    <a:lnTo>
                      <a:pt x="1247" y="56"/>
                    </a:lnTo>
                    <a:lnTo>
                      <a:pt x="1304" y="56"/>
                    </a:lnTo>
                    <a:lnTo>
                      <a:pt x="1304" y="113"/>
                    </a:lnTo>
                    <a:lnTo>
                      <a:pt x="1360" y="113"/>
                    </a:lnTo>
                    <a:lnTo>
                      <a:pt x="1360" y="56"/>
                    </a:lnTo>
                    <a:lnTo>
                      <a:pt x="1474" y="56"/>
                    </a:lnTo>
                    <a:lnTo>
                      <a:pt x="1474" y="170"/>
                    </a:lnTo>
                    <a:lnTo>
                      <a:pt x="1417" y="170"/>
                    </a:lnTo>
                    <a:lnTo>
                      <a:pt x="1417" y="397"/>
                    </a:lnTo>
                    <a:lnTo>
                      <a:pt x="1360" y="397"/>
                    </a:lnTo>
                    <a:lnTo>
                      <a:pt x="1360" y="623"/>
                    </a:lnTo>
                    <a:lnTo>
                      <a:pt x="1304" y="623"/>
                    </a:lnTo>
                    <a:lnTo>
                      <a:pt x="1304" y="680"/>
                    </a:lnTo>
                    <a:lnTo>
                      <a:pt x="1530" y="680"/>
                    </a:lnTo>
                    <a:lnTo>
                      <a:pt x="1530" y="737"/>
                    </a:lnTo>
                    <a:lnTo>
                      <a:pt x="1587" y="737"/>
                    </a:lnTo>
                    <a:lnTo>
                      <a:pt x="1587" y="794"/>
                    </a:lnTo>
                    <a:lnTo>
                      <a:pt x="1757" y="794"/>
                    </a:lnTo>
                    <a:lnTo>
                      <a:pt x="1757" y="850"/>
                    </a:lnTo>
                    <a:lnTo>
                      <a:pt x="1871" y="850"/>
                    </a:lnTo>
                    <a:lnTo>
                      <a:pt x="1871" y="794"/>
                    </a:lnTo>
                    <a:lnTo>
                      <a:pt x="1927" y="794"/>
                    </a:lnTo>
                    <a:lnTo>
                      <a:pt x="1927" y="737"/>
                    </a:lnTo>
                    <a:lnTo>
                      <a:pt x="2041" y="737"/>
                    </a:lnTo>
                    <a:lnTo>
                      <a:pt x="2041" y="1020"/>
                    </a:lnTo>
                    <a:lnTo>
                      <a:pt x="1927" y="1020"/>
                    </a:lnTo>
                    <a:lnTo>
                      <a:pt x="1927" y="1077"/>
                    </a:lnTo>
                    <a:lnTo>
                      <a:pt x="1814" y="1077"/>
                    </a:lnTo>
                    <a:lnTo>
                      <a:pt x="1814" y="1134"/>
                    </a:lnTo>
                    <a:lnTo>
                      <a:pt x="1757" y="1134"/>
                    </a:lnTo>
                    <a:lnTo>
                      <a:pt x="1757" y="1304"/>
                    </a:lnTo>
                    <a:lnTo>
                      <a:pt x="1701" y="1304"/>
                    </a:lnTo>
                    <a:lnTo>
                      <a:pt x="1701" y="1361"/>
                    </a:lnTo>
                    <a:lnTo>
                      <a:pt x="1587" y="1361"/>
                    </a:lnTo>
                    <a:lnTo>
                      <a:pt x="1587" y="1417"/>
                    </a:lnTo>
                    <a:lnTo>
                      <a:pt x="1474" y="1417"/>
                    </a:lnTo>
                    <a:lnTo>
                      <a:pt x="1474" y="1474"/>
                    </a:lnTo>
                    <a:lnTo>
                      <a:pt x="1360" y="1474"/>
                    </a:lnTo>
                    <a:lnTo>
                      <a:pt x="1360" y="1417"/>
                    </a:lnTo>
                    <a:lnTo>
                      <a:pt x="1247" y="1417"/>
                    </a:lnTo>
                    <a:lnTo>
                      <a:pt x="1247" y="1361"/>
                    </a:lnTo>
                    <a:lnTo>
                      <a:pt x="963" y="1361"/>
                    </a:lnTo>
                    <a:lnTo>
                      <a:pt x="963" y="1304"/>
                    </a:lnTo>
                    <a:lnTo>
                      <a:pt x="850" y="1304"/>
                    </a:lnTo>
                    <a:lnTo>
                      <a:pt x="850" y="1361"/>
                    </a:lnTo>
                    <a:lnTo>
                      <a:pt x="793" y="1361"/>
                    </a:lnTo>
                    <a:lnTo>
                      <a:pt x="793" y="1417"/>
                    </a:lnTo>
                    <a:lnTo>
                      <a:pt x="737" y="1417"/>
                    </a:lnTo>
                    <a:lnTo>
                      <a:pt x="737" y="1531"/>
                    </a:lnTo>
                    <a:lnTo>
                      <a:pt x="623" y="1531"/>
                    </a:lnTo>
                    <a:lnTo>
                      <a:pt x="340" y="1531"/>
                    </a:lnTo>
                    <a:lnTo>
                      <a:pt x="340" y="1587"/>
                    </a:lnTo>
                    <a:lnTo>
                      <a:pt x="283" y="1587"/>
                    </a:lnTo>
                    <a:lnTo>
                      <a:pt x="283" y="1644"/>
                    </a:lnTo>
                    <a:lnTo>
                      <a:pt x="56" y="164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4612" y="2274"/>
                <a:ext cx="680" cy="567"/>
              </a:xfrm>
              <a:custGeom>
                <a:avLst/>
                <a:gdLst>
                  <a:gd name="T0" fmla="*/ 680 w 680"/>
                  <a:gd name="T1" fmla="*/ 454 h 567"/>
                  <a:gd name="T2" fmla="*/ 680 w 680"/>
                  <a:gd name="T3" fmla="*/ 340 h 567"/>
                  <a:gd name="T4" fmla="*/ 623 w 680"/>
                  <a:gd name="T5" fmla="*/ 340 h 567"/>
                  <a:gd name="T6" fmla="*/ 623 w 680"/>
                  <a:gd name="T7" fmla="*/ 170 h 567"/>
                  <a:gd name="T8" fmla="*/ 680 w 680"/>
                  <a:gd name="T9" fmla="*/ 170 h 567"/>
                  <a:gd name="T10" fmla="*/ 680 w 680"/>
                  <a:gd name="T11" fmla="*/ 0 h 567"/>
                  <a:gd name="T12" fmla="*/ 453 w 680"/>
                  <a:gd name="T13" fmla="*/ 0 h 567"/>
                  <a:gd name="T14" fmla="*/ 453 w 680"/>
                  <a:gd name="T15" fmla="*/ 57 h 567"/>
                  <a:gd name="T16" fmla="*/ 397 w 680"/>
                  <a:gd name="T17" fmla="*/ 57 h 567"/>
                  <a:gd name="T18" fmla="*/ 397 w 680"/>
                  <a:gd name="T19" fmla="*/ 0 h 567"/>
                  <a:gd name="T20" fmla="*/ 283 w 680"/>
                  <a:gd name="T21" fmla="*/ 0 h 567"/>
                  <a:gd name="T22" fmla="*/ 283 w 680"/>
                  <a:gd name="T23" fmla="*/ 57 h 567"/>
                  <a:gd name="T24" fmla="*/ 113 w 680"/>
                  <a:gd name="T25" fmla="*/ 57 h 567"/>
                  <a:gd name="T26" fmla="*/ 113 w 680"/>
                  <a:gd name="T27" fmla="*/ 114 h 567"/>
                  <a:gd name="T28" fmla="*/ 56 w 680"/>
                  <a:gd name="T29" fmla="*/ 114 h 567"/>
                  <a:gd name="T30" fmla="*/ 56 w 680"/>
                  <a:gd name="T31" fmla="*/ 340 h 567"/>
                  <a:gd name="T32" fmla="*/ 0 w 680"/>
                  <a:gd name="T33" fmla="*/ 340 h 567"/>
                  <a:gd name="T34" fmla="*/ 0 w 680"/>
                  <a:gd name="T35" fmla="*/ 397 h 567"/>
                  <a:gd name="T36" fmla="*/ 226 w 680"/>
                  <a:gd name="T37" fmla="*/ 397 h 567"/>
                  <a:gd name="T38" fmla="*/ 226 w 680"/>
                  <a:gd name="T39" fmla="*/ 454 h 567"/>
                  <a:gd name="T40" fmla="*/ 283 w 680"/>
                  <a:gd name="T41" fmla="*/ 454 h 567"/>
                  <a:gd name="T42" fmla="*/ 283 w 680"/>
                  <a:gd name="T43" fmla="*/ 511 h 567"/>
                  <a:gd name="T44" fmla="*/ 453 w 680"/>
                  <a:gd name="T45" fmla="*/ 511 h 567"/>
                  <a:gd name="T46" fmla="*/ 453 w 680"/>
                  <a:gd name="T47" fmla="*/ 567 h 567"/>
                  <a:gd name="T48" fmla="*/ 567 w 680"/>
                  <a:gd name="T49" fmla="*/ 567 h 567"/>
                  <a:gd name="T50" fmla="*/ 567 w 680"/>
                  <a:gd name="T51" fmla="*/ 511 h 567"/>
                  <a:gd name="T52" fmla="*/ 623 w 680"/>
                  <a:gd name="T53" fmla="*/ 511 h 567"/>
                  <a:gd name="T54" fmla="*/ 623 w 680"/>
                  <a:gd name="T55" fmla="*/ 454 h 567"/>
                  <a:gd name="T56" fmla="*/ 680 w 680"/>
                  <a:gd name="T57" fmla="*/ 45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0" h="567">
                    <a:moveTo>
                      <a:pt x="680" y="454"/>
                    </a:moveTo>
                    <a:lnTo>
                      <a:pt x="680" y="340"/>
                    </a:lnTo>
                    <a:lnTo>
                      <a:pt x="623" y="340"/>
                    </a:lnTo>
                    <a:lnTo>
                      <a:pt x="623" y="170"/>
                    </a:lnTo>
                    <a:lnTo>
                      <a:pt x="680" y="170"/>
                    </a:lnTo>
                    <a:lnTo>
                      <a:pt x="680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56" y="114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226" y="397"/>
                    </a:lnTo>
                    <a:lnTo>
                      <a:pt x="226" y="454"/>
                    </a:lnTo>
                    <a:lnTo>
                      <a:pt x="283" y="454"/>
                    </a:lnTo>
                    <a:lnTo>
                      <a:pt x="283" y="511"/>
                    </a:lnTo>
                    <a:lnTo>
                      <a:pt x="453" y="511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511"/>
                    </a:lnTo>
                    <a:lnTo>
                      <a:pt x="623" y="511"/>
                    </a:lnTo>
                    <a:lnTo>
                      <a:pt x="623" y="454"/>
                    </a:lnTo>
                    <a:lnTo>
                      <a:pt x="68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4725" y="1991"/>
                <a:ext cx="567" cy="340"/>
              </a:xfrm>
              <a:custGeom>
                <a:avLst/>
                <a:gdLst>
                  <a:gd name="T0" fmla="*/ 567 w 567"/>
                  <a:gd name="T1" fmla="*/ 283 h 340"/>
                  <a:gd name="T2" fmla="*/ 567 w 567"/>
                  <a:gd name="T3" fmla="*/ 227 h 340"/>
                  <a:gd name="T4" fmla="*/ 510 w 567"/>
                  <a:gd name="T5" fmla="*/ 227 h 340"/>
                  <a:gd name="T6" fmla="*/ 510 w 567"/>
                  <a:gd name="T7" fmla="*/ 170 h 340"/>
                  <a:gd name="T8" fmla="*/ 397 w 567"/>
                  <a:gd name="T9" fmla="*/ 170 h 340"/>
                  <a:gd name="T10" fmla="*/ 397 w 567"/>
                  <a:gd name="T11" fmla="*/ 113 h 340"/>
                  <a:gd name="T12" fmla="*/ 340 w 567"/>
                  <a:gd name="T13" fmla="*/ 113 h 340"/>
                  <a:gd name="T14" fmla="*/ 340 w 567"/>
                  <a:gd name="T15" fmla="*/ 0 h 340"/>
                  <a:gd name="T16" fmla="*/ 170 w 567"/>
                  <a:gd name="T17" fmla="*/ 0 h 340"/>
                  <a:gd name="T18" fmla="*/ 170 w 567"/>
                  <a:gd name="T19" fmla="*/ 56 h 340"/>
                  <a:gd name="T20" fmla="*/ 113 w 567"/>
                  <a:gd name="T21" fmla="*/ 56 h 340"/>
                  <a:gd name="T22" fmla="*/ 113 w 567"/>
                  <a:gd name="T23" fmla="*/ 113 h 340"/>
                  <a:gd name="T24" fmla="*/ 57 w 567"/>
                  <a:gd name="T25" fmla="*/ 113 h 340"/>
                  <a:gd name="T26" fmla="*/ 57 w 567"/>
                  <a:gd name="T27" fmla="*/ 170 h 340"/>
                  <a:gd name="T28" fmla="*/ 0 w 567"/>
                  <a:gd name="T29" fmla="*/ 170 h 340"/>
                  <a:gd name="T30" fmla="*/ 0 w 567"/>
                  <a:gd name="T31" fmla="*/ 340 h 340"/>
                  <a:gd name="T32" fmla="*/ 170 w 567"/>
                  <a:gd name="T33" fmla="*/ 340 h 340"/>
                  <a:gd name="T34" fmla="*/ 170 w 567"/>
                  <a:gd name="T35" fmla="*/ 283 h 340"/>
                  <a:gd name="T36" fmla="*/ 284 w 567"/>
                  <a:gd name="T37" fmla="*/ 283 h 340"/>
                  <a:gd name="T38" fmla="*/ 284 w 567"/>
                  <a:gd name="T39" fmla="*/ 340 h 340"/>
                  <a:gd name="T40" fmla="*/ 340 w 567"/>
                  <a:gd name="T41" fmla="*/ 340 h 340"/>
                  <a:gd name="T42" fmla="*/ 340 w 567"/>
                  <a:gd name="T43" fmla="*/ 283 h 340"/>
                  <a:gd name="T44" fmla="*/ 567 w 567"/>
                  <a:gd name="T45" fmla="*/ 28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340">
                    <a:moveTo>
                      <a:pt x="567" y="283"/>
                    </a:move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84" y="283"/>
                    </a:ln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283"/>
                    </a:lnTo>
                    <a:lnTo>
                      <a:pt x="567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4498" y="1594"/>
                <a:ext cx="454" cy="510"/>
              </a:xfrm>
              <a:custGeom>
                <a:avLst/>
                <a:gdLst>
                  <a:gd name="T0" fmla="*/ 454 w 454"/>
                  <a:gd name="T1" fmla="*/ 397 h 510"/>
                  <a:gd name="T2" fmla="*/ 454 w 454"/>
                  <a:gd name="T3" fmla="*/ 340 h 510"/>
                  <a:gd name="T4" fmla="*/ 397 w 454"/>
                  <a:gd name="T5" fmla="*/ 340 h 510"/>
                  <a:gd name="T6" fmla="*/ 397 w 454"/>
                  <a:gd name="T7" fmla="*/ 227 h 510"/>
                  <a:gd name="T8" fmla="*/ 340 w 454"/>
                  <a:gd name="T9" fmla="*/ 227 h 510"/>
                  <a:gd name="T10" fmla="*/ 340 w 454"/>
                  <a:gd name="T11" fmla="*/ 57 h 510"/>
                  <a:gd name="T12" fmla="*/ 397 w 454"/>
                  <a:gd name="T13" fmla="*/ 57 h 510"/>
                  <a:gd name="T14" fmla="*/ 397 w 454"/>
                  <a:gd name="T15" fmla="*/ 0 h 510"/>
                  <a:gd name="T16" fmla="*/ 284 w 454"/>
                  <a:gd name="T17" fmla="*/ 0 h 510"/>
                  <a:gd name="T18" fmla="*/ 284 w 454"/>
                  <a:gd name="T19" fmla="*/ 57 h 510"/>
                  <a:gd name="T20" fmla="*/ 114 w 454"/>
                  <a:gd name="T21" fmla="*/ 57 h 510"/>
                  <a:gd name="T22" fmla="*/ 114 w 454"/>
                  <a:gd name="T23" fmla="*/ 113 h 510"/>
                  <a:gd name="T24" fmla="*/ 57 w 454"/>
                  <a:gd name="T25" fmla="*/ 113 h 510"/>
                  <a:gd name="T26" fmla="*/ 57 w 454"/>
                  <a:gd name="T27" fmla="*/ 170 h 510"/>
                  <a:gd name="T28" fmla="*/ 0 w 454"/>
                  <a:gd name="T29" fmla="*/ 170 h 510"/>
                  <a:gd name="T30" fmla="*/ 0 w 454"/>
                  <a:gd name="T31" fmla="*/ 340 h 510"/>
                  <a:gd name="T32" fmla="*/ 57 w 454"/>
                  <a:gd name="T33" fmla="*/ 340 h 510"/>
                  <a:gd name="T34" fmla="*/ 57 w 454"/>
                  <a:gd name="T35" fmla="*/ 397 h 510"/>
                  <a:gd name="T36" fmla="*/ 114 w 454"/>
                  <a:gd name="T37" fmla="*/ 397 h 510"/>
                  <a:gd name="T38" fmla="*/ 114 w 454"/>
                  <a:gd name="T39" fmla="*/ 510 h 510"/>
                  <a:gd name="T40" fmla="*/ 170 w 454"/>
                  <a:gd name="T41" fmla="*/ 510 h 510"/>
                  <a:gd name="T42" fmla="*/ 170 w 454"/>
                  <a:gd name="T43" fmla="*/ 453 h 510"/>
                  <a:gd name="T44" fmla="*/ 284 w 454"/>
                  <a:gd name="T45" fmla="*/ 453 h 510"/>
                  <a:gd name="T46" fmla="*/ 284 w 454"/>
                  <a:gd name="T47" fmla="*/ 510 h 510"/>
                  <a:gd name="T48" fmla="*/ 340 w 454"/>
                  <a:gd name="T49" fmla="*/ 510 h 510"/>
                  <a:gd name="T50" fmla="*/ 340 w 454"/>
                  <a:gd name="T51" fmla="*/ 453 h 510"/>
                  <a:gd name="T52" fmla="*/ 397 w 454"/>
                  <a:gd name="T53" fmla="*/ 453 h 510"/>
                  <a:gd name="T54" fmla="*/ 397 w 454"/>
                  <a:gd name="T55" fmla="*/ 397 h 510"/>
                  <a:gd name="T56" fmla="*/ 454 w 454"/>
                  <a:gd name="T57" fmla="*/ 39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4" h="510">
                    <a:moveTo>
                      <a:pt x="454" y="397"/>
                    </a:move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284" y="453"/>
                    </a:lnTo>
                    <a:lnTo>
                      <a:pt x="284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397" y="453"/>
                    </a:lnTo>
                    <a:lnTo>
                      <a:pt x="397" y="397"/>
                    </a:lnTo>
                    <a:lnTo>
                      <a:pt x="454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2" name="Freeform 268"/>
              <p:cNvSpPr>
                <a:spLocks/>
              </p:cNvSpPr>
              <p:nvPr/>
            </p:nvSpPr>
            <p:spPr bwMode="auto">
              <a:xfrm>
                <a:off x="3534" y="857"/>
                <a:ext cx="1475" cy="1304"/>
              </a:xfrm>
              <a:custGeom>
                <a:avLst/>
                <a:gdLst>
                  <a:gd name="T0" fmla="*/ 284 w 1475"/>
                  <a:gd name="T1" fmla="*/ 1134 h 1304"/>
                  <a:gd name="T2" fmla="*/ 454 w 1475"/>
                  <a:gd name="T3" fmla="*/ 1134 h 1304"/>
                  <a:gd name="T4" fmla="*/ 454 w 1475"/>
                  <a:gd name="T5" fmla="*/ 1190 h 1304"/>
                  <a:gd name="T6" fmla="*/ 567 w 1475"/>
                  <a:gd name="T7" fmla="*/ 1190 h 1304"/>
                  <a:gd name="T8" fmla="*/ 567 w 1475"/>
                  <a:gd name="T9" fmla="*/ 1247 h 1304"/>
                  <a:gd name="T10" fmla="*/ 681 w 1475"/>
                  <a:gd name="T11" fmla="*/ 1247 h 1304"/>
                  <a:gd name="T12" fmla="*/ 681 w 1475"/>
                  <a:gd name="T13" fmla="*/ 1304 h 1304"/>
                  <a:gd name="T14" fmla="*/ 737 w 1475"/>
                  <a:gd name="T15" fmla="*/ 1304 h 1304"/>
                  <a:gd name="T16" fmla="*/ 737 w 1475"/>
                  <a:gd name="T17" fmla="*/ 1247 h 1304"/>
                  <a:gd name="T18" fmla="*/ 1021 w 1475"/>
                  <a:gd name="T19" fmla="*/ 1247 h 1304"/>
                  <a:gd name="T20" fmla="*/ 1021 w 1475"/>
                  <a:gd name="T21" fmla="*/ 1190 h 1304"/>
                  <a:gd name="T22" fmla="*/ 1078 w 1475"/>
                  <a:gd name="T23" fmla="*/ 1190 h 1304"/>
                  <a:gd name="T24" fmla="*/ 1078 w 1475"/>
                  <a:gd name="T25" fmla="*/ 1134 h 1304"/>
                  <a:gd name="T26" fmla="*/ 1021 w 1475"/>
                  <a:gd name="T27" fmla="*/ 1134 h 1304"/>
                  <a:gd name="T28" fmla="*/ 1021 w 1475"/>
                  <a:gd name="T29" fmla="*/ 1077 h 1304"/>
                  <a:gd name="T30" fmla="*/ 964 w 1475"/>
                  <a:gd name="T31" fmla="*/ 1077 h 1304"/>
                  <a:gd name="T32" fmla="*/ 964 w 1475"/>
                  <a:gd name="T33" fmla="*/ 907 h 1304"/>
                  <a:gd name="T34" fmla="*/ 1021 w 1475"/>
                  <a:gd name="T35" fmla="*/ 907 h 1304"/>
                  <a:gd name="T36" fmla="*/ 1021 w 1475"/>
                  <a:gd name="T37" fmla="*/ 850 h 1304"/>
                  <a:gd name="T38" fmla="*/ 1078 w 1475"/>
                  <a:gd name="T39" fmla="*/ 850 h 1304"/>
                  <a:gd name="T40" fmla="*/ 1078 w 1475"/>
                  <a:gd name="T41" fmla="*/ 794 h 1304"/>
                  <a:gd name="T42" fmla="*/ 1248 w 1475"/>
                  <a:gd name="T43" fmla="*/ 794 h 1304"/>
                  <a:gd name="T44" fmla="*/ 1248 w 1475"/>
                  <a:gd name="T45" fmla="*/ 737 h 1304"/>
                  <a:gd name="T46" fmla="*/ 1475 w 1475"/>
                  <a:gd name="T47" fmla="*/ 737 h 1304"/>
                  <a:gd name="T48" fmla="*/ 1475 w 1475"/>
                  <a:gd name="T49" fmla="*/ 623 h 1304"/>
                  <a:gd name="T50" fmla="*/ 1418 w 1475"/>
                  <a:gd name="T51" fmla="*/ 623 h 1304"/>
                  <a:gd name="T52" fmla="*/ 1418 w 1475"/>
                  <a:gd name="T53" fmla="*/ 567 h 1304"/>
                  <a:gd name="T54" fmla="*/ 1361 w 1475"/>
                  <a:gd name="T55" fmla="*/ 567 h 1304"/>
                  <a:gd name="T56" fmla="*/ 1361 w 1475"/>
                  <a:gd name="T57" fmla="*/ 510 h 1304"/>
                  <a:gd name="T58" fmla="*/ 1248 w 1475"/>
                  <a:gd name="T59" fmla="*/ 510 h 1304"/>
                  <a:gd name="T60" fmla="*/ 1248 w 1475"/>
                  <a:gd name="T61" fmla="*/ 340 h 1304"/>
                  <a:gd name="T62" fmla="*/ 1304 w 1475"/>
                  <a:gd name="T63" fmla="*/ 340 h 1304"/>
                  <a:gd name="T64" fmla="*/ 1304 w 1475"/>
                  <a:gd name="T65" fmla="*/ 170 h 1304"/>
                  <a:gd name="T66" fmla="*/ 1248 w 1475"/>
                  <a:gd name="T67" fmla="*/ 170 h 1304"/>
                  <a:gd name="T68" fmla="*/ 1248 w 1475"/>
                  <a:gd name="T69" fmla="*/ 0 h 1304"/>
                  <a:gd name="T70" fmla="*/ 1134 w 1475"/>
                  <a:gd name="T71" fmla="*/ 0 h 1304"/>
                  <a:gd name="T72" fmla="*/ 1134 w 1475"/>
                  <a:gd name="T73" fmla="*/ 56 h 1304"/>
                  <a:gd name="T74" fmla="*/ 964 w 1475"/>
                  <a:gd name="T75" fmla="*/ 56 h 1304"/>
                  <a:gd name="T76" fmla="*/ 964 w 1475"/>
                  <a:gd name="T77" fmla="*/ 227 h 1304"/>
                  <a:gd name="T78" fmla="*/ 794 w 1475"/>
                  <a:gd name="T79" fmla="*/ 227 h 1304"/>
                  <a:gd name="T80" fmla="*/ 794 w 1475"/>
                  <a:gd name="T81" fmla="*/ 340 h 1304"/>
                  <a:gd name="T82" fmla="*/ 567 w 1475"/>
                  <a:gd name="T83" fmla="*/ 340 h 1304"/>
                  <a:gd name="T84" fmla="*/ 567 w 1475"/>
                  <a:gd name="T85" fmla="*/ 283 h 1304"/>
                  <a:gd name="T86" fmla="*/ 170 w 1475"/>
                  <a:gd name="T87" fmla="*/ 283 h 1304"/>
                  <a:gd name="T88" fmla="*/ 170 w 1475"/>
                  <a:gd name="T89" fmla="*/ 397 h 1304"/>
                  <a:gd name="T90" fmla="*/ 114 w 1475"/>
                  <a:gd name="T91" fmla="*/ 397 h 1304"/>
                  <a:gd name="T92" fmla="*/ 114 w 1475"/>
                  <a:gd name="T93" fmla="*/ 623 h 1304"/>
                  <a:gd name="T94" fmla="*/ 57 w 1475"/>
                  <a:gd name="T95" fmla="*/ 623 h 1304"/>
                  <a:gd name="T96" fmla="*/ 57 w 1475"/>
                  <a:gd name="T97" fmla="*/ 680 h 1304"/>
                  <a:gd name="T98" fmla="*/ 0 w 1475"/>
                  <a:gd name="T99" fmla="*/ 680 h 1304"/>
                  <a:gd name="T100" fmla="*/ 0 w 1475"/>
                  <a:gd name="T101" fmla="*/ 850 h 1304"/>
                  <a:gd name="T102" fmla="*/ 114 w 1475"/>
                  <a:gd name="T103" fmla="*/ 850 h 1304"/>
                  <a:gd name="T104" fmla="*/ 114 w 1475"/>
                  <a:gd name="T105" fmla="*/ 964 h 1304"/>
                  <a:gd name="T106" fmla="*/ 227 w 1475"/>
                  <a:gd name="T107" fmla="*/ 964 h 1304"/>
                  <a:gd name="T108" fmla="*/ 227 w 1475"/>
                  <a:gd name="T109" fmla="*/ 1077 h 1304"/>
                  <a:gd name="T110" fmla="*/ 284 w 1475"/>
                  <a:gd name="T111" fmla="*/ 1077 h 1304"/>
                  <a:gd name="T112" fmla="*/ 284 w 1475"/>
                  <a:gd name="T113" fmla="*/ 113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75" h="1304">
                    <a:moveTo>
                      <a:pt x="284" y="1134"/>
                    </a:moveTo>
                    <a:lnTo>
                      <a:pt x="454" y="1134"/>
                    </a:lnTo>
                    <a:lnTo>
                      <a:pt x="454" y="1190"/>
                    </a:lnTo>
                    <a:lnTo>
                      <a:pt x="567" y="1190"/>
                    </a:lnTo>
                    <a:lnTo>
                      <a:pt x="567" y="1247"/>
                    </a:lnTo>
                    <a:lnTo>
                      <a:pt x="681" y="1247"/>
                    </a:lnTo>
                    <a:lnTo>
                      <a:pt x="681" y="1304"/>
                    </a:lnTo>
                    <a:lnTo>
                      <a:pt x="737" y="1304"/>
                    </a:lnTo>
                    <a:lnTo>
                      <a:pt x="737" y="1247"/>
                    </a:lnTo>
                    <a:lnTo>
                      <a:pt x="1021" y="1247"/>
                    </a:lnTo>
                    <a:lnTo>
                      <a:pt x="1021" y="1190"/>
                    </a:lnTo>
                    <a:lnTo>
                      <a:pt x="1078" y="1190"/>
                    </a:lnTo>
                    <a:lnTo>
                      <a:pt x="1078" y="1134"/>
                    </a:lnTo>
                    <a:lnTo>
                      <a:pt x="1021" y="1134"/>
                    </a:lnTo>
                    <a:lnTo>
                      <a:pt x="1021" y="1077"/>
                    </a:lnTo>
                    <a:lnTo>
                      <a:pt x="964" y="1077"/>
                    </a:lnTo>
                    <a:lnTo>
                      <a:pt x="964" y="907"/>
                    </a:lnTo>
                    <a:lnTo>
                      <a:pt x="1021" y="907"/>
                    </a:lnTo>
                    <a:lnTo>
                      <a:pt x="1021" y="850"/>
                    </a:lnTo>
                    <a:lnTo>
                      <a:pt x="1078" y="850"/>
                    </a:lnTo>
                    <a:lnTo>
                      <a:pt x="1078" y="794"/>
                    </a:lnTo>
                    <a:lnTo>
                      <a:pt x="1248" y="794"/>
                    </a:lnTo>
                    <a:lnTo>
                      <a:pt x="1248" y="737"/>
                    </a:lnTo>
                    <a:lnTo>
                      <a:pt x="1475" y="737"/>
                    </a:lnTo>
                    <a:lnTo>
                      <a:pt x="1475" y="623"/>
                    </a:lnTo>
                    <a:lnTo>
                      <a:pt x="1418" y="623"/>
                    </a:lnTo>
                    <a:lnTo>
                      <a:pt x="1418" y="567"/>
                    </a:lnTo>
                    <a:lnTo>
                      <a:pt x="1361" y="567"/>
                    </a:lnTo>
                    <a:lnTo>
                      <a:pt x="1361" y="510"/>
                    </a:lnTo>
                    <a:lnTo>
                      <a:pt x="1248" y="510"/>
                    </a:lnTo>
                    <a:lnTo>
                      <a:pt x="1248" y="340"/>
                    </a:lnTo>
                    <a:lnTo>
                      <a:pt x="1304" y="340"/>
                    </a:lnTo>
                    <a:lnTo>
                      <a:pt x="1304" y="170"/>
                    </a:lnTo>
                    <a:lnTo>
                      <a:pt x="1248" y="170"/>
                    </a:lnTo>
                    <a:lnTo>
                      <a:pt x="1248" y="0"/>
                    </a:lnTo>
                    <a:lnTo>
                      <a:pt x="1134" y="0"/>
                    </a:lnTo>
                    <a:lnTo>
                      <a:pt x="1134" y="56"/>
                    </a:lnTo>
                    <a:lnTo>
                      <a:pt x="964" y="56"/>
                    </a:lnTo>
                    <a:lnTo>
                      <a:pt x="964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170" y="283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623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0" y="680"/>
                    </a:lnTo>
                    <a:lnTo>
                      <a:pt x="0" y="850"/>
                    </a:lnTo>
                    <a:lnTo>
                      <a:pt x="114" y="850"/>
                    </a:lnTo>
                    <a:lnTo>
                      <a:pt x="114" y="964"/>
                    </a:lnTo>
                    <a:lnTo>
                      <a:pt x="227" y="964"/>
                    </a:lnTo>
                    <a:lnTo>
                      <a:pt x="227" y="1077"/>
                    </a:lnTo>
                    <a:lnTo>
                      <a:pt x="284" y="1077"/>
                    </a:lnTo>
                    <a:lnTo>
                      <a:pt x="284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3931" y="120"/>
                <a:ext cx="794" cy="1077"/>
              </a:xfrm>
              <a:custGeom>
                <a:avLst/>
                <a:gdLst>
                  <a:gd name="T0" fmla="*/ 57 w 794"/>
                  <a:gd name="T1" fmla="*/ 1020 h 1077"/>
                  <a:gd name="T2" fmla="*/ 57 w 794"/>
                  <a:gd name="T3" fmla="*/ 964 h 1077"/>
                  <a:gd name="T4" fmla="*/ 170 w 794"/>
                  <a:gd name="T5" fmla="*/ 964 h 1077"/>
                  <a:gd name="T6" fmla="*/ 170 w 794"/>
                  <a:gd name="T7" fmla="*/ 850 h 1077"/>
                  <a:gd name="T8" fmla="*/ 57 w 794"/>
                  <a:gd name="T9" fmla="*/ 850 h 1077"/>
                  <a:gd name="T10" fmla="*/ 57 w 794"/>
                  <a:gd name="T11" fmla="*/ 680 h 1077"/>
                  <a:gd name="T12" fmla="*/ 0 w 794"/>
                  <a:gd name="T13" fmla="*/ 680 h 1077"/>
                  <a:gd name="T14" fmla="*/ 0 w 794"/>
                  <a:gd name="T15" fmla="*/ 567 h 1077"/>
                  <a:gd name="T16" fmla="*/ 57 w 794"/>
                  <a:gd name="T17" fmla="*/ 567 h 1077"/>
                  <a:gd name="T18" fmla="*/ 57 w 794"/>
                  <a:gd name="T19" fmla="*/ 510 h 1077"/>
                  <a:gd name="T20" fmla="*/ 114 w 794"/>
                  <a:gd name="T21" fmla="*/ 510 h 1077"/>
                  <a:gd name="T22" fmla="*/ 114 w 794"/>
                  <a:gd name="T23" fmla="*/ 397 h 1077"/>
                  <a:gd name="T24" fmla="*/ 57 w 794"/>
                  <a:gd name="T25" fmla="*/ 397 h 1077"/>
                  <a:gd name="T26" fmla="*/ 57 w 794"/>
                  <a:gd name="T27" fmla="*/ 170 h 1077"/>
                  <a:gd name="T28" fmla="*/ 170 w 794"/>
                  <a:gd name="T29" fmla="*/ 170 h 1077"/>
                  <a:gd name="T30" fmla="*/ 170 w 794"/>
                  <a:gd name="T31" fmla="*/ 113 h 1077"/>
                  <a:gd name="T32" fmla="*/ 284 w 794"/>
                  <a:gd name="T33" fmla="*/ 113 h 1077"/>
                  <a:gd name="T34" fmla="*/ 284 w 794"/>
                  <a:gd name="T35" fmla="*/ 56 h 1077"/>
                  <a:gd name="T36" fmla="*/ 340 w 794"/>
                  <a:gd name="T37" fmla="*/ 56 h 1077"/>
                  <a:gd name="T38" fmla="*/ 340 w 794"/>
                  <a:gd name="T39" fmla="*/ 0 h 1077"/>
                  <a:gd name="T40" fmla="*/ 454 w 794"/>
                  <a:gd name="T41" fmla="*/ 0 h 1077"/>
                  <a:gd name="T42" fmla="*/ 454 w 794"/>
                  <a:gd name="T43" fmla="*/ 113 h 1077"/>
                  <a:gd name="T44" fmla="*/ 511 w 794"/>
                  <a:gd name="T45" fmla="*/ 113 h 1077"/>
                  <a:gd name="T46" fmla="*/ 511 w 794"/>
                  <a:gd name="T47" fmla="*/ 170 h 1077"/>
                  <a:gd name="T48" fmla="*/ 567 w 794"/>
                  <a:gd name="T49" fmla="*/ 170 h 1077"/>
                  <a:gd name="T50" fmla="*/ 567 w 794"/>
                  <a:gd name="T51" fmla="*/ 283 h 1077"/>
                  <a:gd name="T52" fmla="*/ 624 w 794"/>
                  <a:gd name="T53" fmla="*/ 283 h 1077"/>
                  <a:gd name="T54" fmla="*/ 624 w 794"/>
                  <a:gd name="T55" fmla="*/ 397 h 1077"/>
                  <a:gd name="T56" fmla="*/ 681 w 794"/>
                  <a:gd name="T57" fmla="*/ 397 h 1077"/>
                  <a:gd name="T58" fmla="*/ 681 w 794"/>
                  <a:gd name="T59" fmla="*/ 453 h 1077"/>
                  <a:gd name="T60" fmla="*/ 737 w 794"/>
                  <a:gd name="T61" fmla="*/ 453 h 1077"/>
                  <a:gd name="T62" fmla="*/ 737 w 794"/>
                  <a:gd name="T63" fmla="*/ 623 h 1077"/>
                  <a:gd name="T64" fmla="*/ 794 w 794"/>
                  <a:gd name="T65" fmla="*/ 623 h 1077"/>
                  <a:gd name="T66" fmla="*/ 794 w 794"/>
                  <a:gd name="T67" fmla="*/ 737 h 1077"/>
                  <a:gd name="T68" fmla="*/ 737 w 794"/>
                  <a:gd name="T69" fmla="*/ 737 h 1077"/>
                  <a:gd name="T70" fmla="*/ 737 w 794"/>
                  <a:gd name="T71" fmla="*/ 793 h 1077"/>
                  <a:gd name="T72" fmla="*/ 567 w 794"/>
                  <a:gd name="T73" fmla="*/ 793 h 1077"/>
                  <a:gd name="T74" fmla="*/ 567 w 794"/>
                  <a:gd name="T75" fmla="*/ 964 h 1077"/>
                  <a:gd name="T76" fmla="*/ 397 w 794"/>
                  <a:gd name="T77" fmla="*/ 964 h 1077"/>
                  <a:gd name="T78" fmla="*/ 397 w 794"/>
                  <a:gd name="T79" fmla="*/ 1020 h 1077"/>
                  <a:gd name="T80" fmla="*/ 397 w 794"/>
                  <a:gd name="T81" fmla="*/ 1077 h 1077"/>
                  <a:gd name="T82" fmla="*/ 170 w 794"/>
                  <a:gd name="T83" fmla="*/ 1077 h 1077"/>
                  <a:gd name="T84" fmla="*/ 170 w 794"/>
                  <a:gd name="T85" fmla="*/ 1020 h 1077"/>
                  <a:gd name="T86" fmla="*/ 57 w 794"/>
                  <a:gd name="T87" fmla="*/ 102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4" h="1077">
                    <a:moveTo>
                      <a:pt x="57" y="1020"/>
                    </a:moveTo>
                    <a:lnTo>
                      <a:pt x="57" y="964"/>
                    </a:lnTo>
                    <a:lnTo>
                      <a:pt x="170" y="964"/>
                    </a:lnTo>
                    <a:lnTo>
                      <a:pt x="170" y="850"/>
                    </a:lnTo>
                    <a:lnTo>
                      <a:pt x="57" y="850"/>
                    </a:lnTo>
                    <a:lnTo>
                      <a:pt x="57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170"/>
                    </a:lnTo>
                    <a:lnTo>
                      <a:pt x="567" y="17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681" y="453"/>
                    </a:lnTo>
                    <a:lnTo>
                      <a:pt x="737" y="453"/>
                    </a:lnTo>
                    <a:lnTo>
                      <a:pt x="737" y="623"/>
                    </a:lnTo>
                    <a:lnTo>
                      <a:pt x="794" y="623"/>
                    </a:lnTo>
                    <a:lnTo>
                      <a:pt x="794" y="737"/>
                    </a:lnTo>
                    <a:lnTo>
                      <a:pt x="737" y="737"/>
                    </a:lnTo>
                    <a:lnTo>
                      <a:pt x="737" y="793"/>
                    </a:lnTo>
                    <a:lnTo>
                      <a:pt x="567" y="793"/>
                    </a:lnTo>
                    <a:lnTo>
                      <a:pt x="567" y="964"/>
                    </a:lnTo>
                    <a:lnTo>
                      <a:pt x="397" y="964"/>
                    </a:lnTo>
                    <a:lnTo>
                      <a:pt x="397" y="1020"/>
                    </a:lnTo>
                    <a:lnTo>
                      <a:pt x="397" y="1077"/>
                    </a:lnTo>
                    <a:lnTo>
                      <a:pt x="170" y="1077"/>
                    </a:lnTo>
                    <a:lnTo>
                      <a:pt x="170" y="1020"/>
                    </a:lnTo>
                    <a:lnTo>
                      <a:pt x="57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3194" y="460"/>
                <a:ext cx="907" cy="680"/>
              </a:xfrm>
              <a:custGeom>
                <a:avLst/>
                <a:gdLst>
                  <a:gd name="T0" fmla="*/ 794 w 907"/>
                  <a:gd name="T1" fmla="*/ 0 h 680"/>
                  <a:gd name="T2" fmla="*/ 737 w 907"/>
                  <a:gd name="T3" fmla="*/ 0 h 680"/>
                  <a:gd name="T4" fmla="*/ 737 w 907"/>
                  <a:gd name="T5" fmla="*/ 57 h 680"/>
                  <a:gd name="T6" fmla="*/ 681 w 907"/>
                  <a:gd name="T7" fmla="*/ 57 h 680"/>
                  <a:gd name="T8" fmla="*/ 681 w 907"/>
                  <a:gd name="T9" fmla="*/ 113 h 680"/>
                  <a:gd name="T10" fmla="*/ 567 w 907"/>
                  <a:gd name="T11" fmla="*/ 113 h 680"/>
                  <a:gd name="T12" fmla="*/ 567 w 907"/>
                  <a:gd name="T13" fmla="*/ 57 h 680"/>
                  <a:gd name="T14" fmla="*/ 454 w 907"/>
                  <a:gd name="T15" fmla="*/ 57 h 680"/>
                  <a:gd name="T16" fmla="*/ 454 w 907"/>
                  <a:gd name="T17" fmla="*/ 0 h 680"/>
                  <a:gd name="T18" fmla="*/ 284 w 907"/>
                  <a:gd name="T19" fmla="*/ 0 h 680"/>
                  <a:gd name="T20" fmla="*/ 284 w 907"/>
                  <a:gd name="T21" fmla="*/ 57 h 680"/>
                  <a:gd name="T22" fmla="*/ 114 w 907"/>
                  <a:gd name="T23" fmla="*/ 57 h 680"/>
                  <a:gd name="T24" fmla="*/ 114 w 907"/>
                  <a:gd name="T25" fmla="*/ 170 h 680"/>
                  <a:gd name="T26" fmla="*/ 0 w 907"/>
                  <a:gd name="T27" fmla="*/ 170 h 680"/>
                  <a:gd name="T28" fmla="*/ 0 w 907"/>
                  <a:gd name="T29" fmla="*/ 340 h 680"/>
                  <a:gd name="T30" fmla="*/ 57 w 907"/>
                  <a:gd name="T31" fmla="*/ 340 h 680"/>
                  <a:gd name="T32" fmla="*/ 57 w 907"/>
                  <a:gd name="T33" fmla="*/ 510 h 680"/>
                  <a:gd name="T34" fmla="*/ 114 w 907"/>
                  <a:gd name="T35" fmla="*/ 510 h 680"/>
                  <a:gd name="T36" fmla="*/ 114 w 907"/>
                  <a:gd name="T37" fmla="*/ 453 h 680"/>
                  <a:gd name="T38" fmla="*/ 284 w 907"/>
                  <a:gd name="T39" fmla="*/ 453 h 680"/>
                  <a:gd name="T40" fmla="*/ 284 w 907"/>
                  <a:gd name="T41" fmla="*/ 510 h 680"/>
                  <a:gd name="T42" fmla="*/ 340 w 907"/>
                  <a:gd name="T43" fmla="*/ 510 h 680"/>
                  <a:gd name="T44" fmla="*/ 340 w 907"/>
                  <a:gd name="T45" fmla="*/ 624 h 680"/>
                  <a:gd name="T46" fmla="*/ 397 w 907"/>
                  <a:gd name="T47" fmla="*/ 624 h 680"/>
                  <a:gd name="T48" fmla="*/ 397 w 907"/>
                  <a:gd name="T49" fmla="*/ 680 h 680"/>
                  <a:gd name="T50" fmla="*/ 794 w 907"/>
                  <a:gd name="T51" fmla="*/ 680 h 680"/>
                  <a:gd name="T52" fmla="*/ 794 w 907"/>
                  <a:gd name="T53" fmla="*/ 624 h 680"/>
                  <a:gd name="T54" fmla="*/ 907 w 907"/>
                  <a:gd name="T55" fmla="*/ 624 h 680"/>
                  <a:gd name="T56" fmla="*/ 907 w 907"/>
                  <a:gd name="T57" fmla="*/ 510 h 680"/>
                  <a:gd name="T58" fmla="*/ 794 w 907"/>
                  <a:gd name="T59" fmla="*/ 510 h 680"/>
                  <a:gd name="T60" fmla="*/ 794 w 907"/>
                  <a:gd name="T61" fmla="*/ 340 h 680"/>
                  <a:gd name="T62" fmla="*/ 737 w 907"/>
                  <a:gd name="T63" fmla="*/ 340 h 680"/>
                  <a:gd name="T64" fmla="*/ 737 w 907"/>
                  <a:gd name="T65" fmla="*/ 227 h 680"/>
                  <a:gd name="T66" fmla="*/ 794 w 907"/>
                  <a:gd name="T67" fmla="*/ 227 h 680"/>
                  <a:gd name="T68" fmla="*/ 794 w 907"/>
                  <a:gd name="T69" fmla="*/ 170 h 680"/>
                  <a:gd name="T70" fmla="*/ 851 w 907"/>
                  <a:gd name="T71" fmla="*/ 170 h 680"/>
                  <a:gd name="T72" fmla="*/ 851 w 907"/>
                  <a:gd name="T73" fmla="*/ 57 h 680"/>
                  <a:gd name="T74" fmla="*/ 794 w 907"/>
                  <a:gd name="T75" fmla="*/ 57 h 680"/>
                  <a:gd name="T76" fmla="*/ 794 w 907"/>
                  <a:gd name="T7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680">
                    <a:moveTo>
                      <a:pt x="794" y="0"/>
                    </a:moveTo>
                    <a:lnTo>
                      <a:pt x="737" y="0"/>
                    </a:lnTo>
                    <a:lnTo>
                      <a:pt x="737" y="57"/>
                    </a:lnTo>
                    <a:lnTo>
                      <a:pt x="681" y="57"/>
                    </a:lnTo>
                    <a:lnTo>
                      <a:pt x="681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114" y="57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284" y="453"/>
                    </a:lnTo>
                    <a:lnTo>
                      <a:pt x="284" y="510"/>
                    </a:lnTo>
                    <a:lnTo>
                      <a:pt x="340" y="510"/>
                    </a:lnTo>
                    <a:lnTo>
                      <a:pt x="340" y="624"/>
                    </a:lnTo>
                    <a:lnTo>
                      <a:pt x="397" y="624"/>
                    </a:lnTo>
                    <a:lnTo>
                      <a:pt x="397" y="680"/>
                    </a:lnTo>
                    <a:lnTo>
                      <a:pt x="794" y="680"/>
                    </a:lnTo>
                    <a:lnTo>
                      <a:pt x="794" y="624"/>
                    </a:lnTo>
                    <a:lnTo>
                      <a:pt x="907" y="624"/>
                    </a:lnTo>
                    <a:lnTo>
                      <a:pt x="907" y="510"/>
                    </a:lnTo>
                    <a:lnTo>
                      <a:pt x="794" y="510"/>
                    </a:lnTo>
                    <a:lnTo>
                      <a:pt x="794" y="340"/>
                    </a:lnTo>
                    <a:lnTo>
                      <a:pt x="737" y="340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57"/>
                    </a:lnTo>
                    <a:lnTo>
                      <a:pt x="794" y="57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3251" y="913"/>
                <a:ext cx="453" cy="794"/>
              </a:xfrm>
              <a:custGeom>
                <a:avLst/>
                <a:gdLst>
                  <a:gd name="T0" fmla="*/ 0 w 453"/>
                  <a:gd name="T1" fmla="*/ 57 h 794"/>
                  <a:gd name="T2" fmla="*/ 0 w 453"/>
                  <a:gd name="T3" fmla="*/ 114 h 794"/>
                  <a:gd name="T4" fmla="*/ 57 w 453"/>
                  <a:gd name="T5" fmla="*/ 114 h 794"/>
                  <a:gd name="T6" fmla="*/ 57 w 453"/>
                  <a:gd name="T7" fmla="*/ 454 h 794"/>
                  <a:gd name="T8" fmla="*/ 57 w 453"/>
                  <a:gd name="T9" fmla="*/ 511 h 794"/>
                  <a:gd name="T10" fmla="*/ 113 w 453"/>
                  <a:gd name="T11" fmla="*/ 511 h 794"/>
                  <a:gd name="T12" fmla="*/ 113 w 453"/>
                  <a:gd name="T13" fmla="*/ 567 h 794"/>
                  <a:gd name="T14" fmla="*/ 57 w 453"/>
                  <a:gd name="T15" fmla="*/ 567 h 794"/>
                  <a:gd name="T16" fmla="*/ 57 w 453"/>
                  <a:gd name="T17" fmla="*/ 681 h 794"/>
                  <a:gd name="T18" fmla="*/ 113 w 453"/>
                  <a:gd name="T19" fmla="*/ 681 h 794"/>
                  <a:gd name="T20" fmla="*/ 113 w 453"/>
                  <a:gd name="T21" fmla="*/ 794 h 794"/>
                  <a:gd name="T22" fmla="*/ 283 w 453"/>
                  <a:gd name="T23" fmla="*/ 794 h 794"/>
                  <a:gd name="T24" fmla="*/ 283 w 453"/>
                  <a:gd name="T25" fmla="*/ 624 h 794"/>
                  <a:gd name="T26" fmla="*/ 340 w 453"/>
                  <a:gd name="T27" fmla="*/ 624 h 794"/>
                  <a:gd name="T28" fmla="*/ 340 w 453"/>
                  <a:gd name="T29" fmla="*/ 567 h 794"/>
                  <a:gd name="T30" fmla="*/ 397 w 453"/>
                  <a:gd name="T31" fmla="*/ 567 h 794"/>
                  <a:gd name="T32" fmla="*/ 397 w 453"/>
                  <a:gd name="T33" fmla="*/ 341 h 794"/>
                  <a:gd name="T34" fmla="*/ 453 w 453"/>
                  <a:gd name="T35" fmla="*/ 341 h 794"/>
                  <a:gd name="T36" fmla="*/ 453 w 453"/>
                  <a:gd name="T37" fmla="*/ 227 h 794"/>
                  <a:gd name="T38" fmla="*/ 340 w 453"/>
                  <a:gd name="T39" fmla="*/ 227 h 794"/>
                  <a:gd name="T40" fmla="*/ 340 w 453"/>
                  <a:gd name="T41" fmla="*/ 171 h 794"/>
                  <a:gd name="T42" fmla="*/ 283 w 453"/>
                  <a:gd name="T43" fmla="*/ 171 h 794"/>
                  <a:gd name="T44" fmla="*/ 283 w 453"/>
                  <a:gd name="T45" fmla="*/ 57 h 794"/>
                  <a:gd name="T46" fmla="*/ 227 w 453"/>
                  <a:gd name="T47" fmla="*/ 57 h 794"/>
                  <a:gd name="T48" fmla="*/ 227 w 453"/>
                  <a:gd name="T49" fmla="*/ 0 h 794"/>
                  <a:gd name="T50" fmla="*/ 113 w 453"/>
                  <a:gd name="T51" fmla="*/ 0 h 794"/>
                  <a:gd name="T52" fmla="*/ 57 w 453"/>
                  <a:gd name="T53" fmla="*/ 0 h 794"/>
                  <a:gd name="T54" fmla="*/ 57 w 453"/>
                  <a:gd name="T55" fmla="*/ 57 h 794"/>
                  <a:gd name="T56" fmla="*/ 0 w 453"/>
                  <a:gd name="T57" fmla="*/ 5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3" h="794">
                    <a:moveTo>
                      <a:pt x="0" y="57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113" y="511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283" y="794"/>
                    </a:lnTo>
                    <a:lnTo>
                      <a:pt x="283" y="624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341"/>
                    </a:lnTo>
                    <a:lnTo>
                      <a:pt x="453" y="341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171"/>
                    </a:lnTo>
                    <a:lnTo>
                      <a:pt x="283" y="171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2967" y="1480"/>
                <a:ext cx="1021" cy="1248"/>
              </a:xfrm>
              <a:custGeom>
                <a:avLst/>
                <a:gdLst>
                  <a:gd name="T0" fmla="*/ 341 w 1021"/>
                  <a:gd name="T1" fmla="*/ 0 h 1248"/>
                  <a:gd name="T2" fmla="*/ 227 w 1021"/>
                  <a:gd name="T3" fmla="*/ 0 h 1248"/>
                  <a:gd name="T4" fmla="*/ 227 w 1021"/>
                  <a:gd name="T5" fmla="*/ 57 h 1248"/>
                  <a:gd name="T6" fmla="*/ 114 w 1021"/>
                  <a:gd name="T7" fmla="*/ 57 h 1248"/>
                  <a:gd name="T8" fmla="*/ 114 w 1021"/>
                  <a:gd name="T9" fmla="*/ 114 h 1248"/>
                  <a:gd name="T10" fmla="*/ 170 w 1021"/>
                  <a:gd name="T11" fmla="*/ 114 h 1248"/>
                  <a:gd name="T12" fmla="*/ 170 w 1021"/>
                  <a:gd name="T13" fmla="*/ 341 h 1248"/>
                  <a:gd name="T14" fmla="*/ 227 w 1021"/>
                  <a:gd name="T15" fmla="*/ 341 h 1248"/>
                  <a:gd name="T16" fmla="*/ 227 w 1021"/>
                  <a:gd name="T17" fmla="*/ 454 h 1248"/>
                  <a:gd name="T18" fmla="*/ 0 w 1021"/>
                  <a:gd name="T19" fmla="*/ 454 h 1248"/>
                  <a:gd name="T20" fmla="*/ 0 w 1021"/>
                  <a:gd name="T21" fmla="*/ 624 h 1248"/>
                  <a:gd name="T22" fmla="*/ 57 w 1021"/>
                  <a:gd name="T23" fmla="*/ 624 h 1248"/>
                  <a:gd name="T24" fmla="*/ 57 w 1021"/>
                  <a:gd name="T25" fmla="*/ 794 h 1248"/>
                  <a:gd name="T26" fmla="*/ 170 w 1021"/>
                  <a:gd name="T27" fmla="*/ 794 h 1248"/>
                  <a:gd name="T28" fmla="*/ 170 w 1021"/>
                  <a:gd name="T29" fmla="*/ 851 h 1248"/>
                  <a:gd name="T30" fmla="*/ 284 w 1021"/>
                  <a:gd name="T31" fmla="*/ 851 h 1248"/>
                  <a:gd name="T32" fmla="*/ 284 w 1021"/>
                  <a:gd name="T33" fmla="*/ 964 h 1248"/>
                  <a:gd name="T34" fmla="*/ 341 w 1021"/>
                  <a:gd name="T35" fmla="*/ 964 h 1248"/>
                  <a:gd name="T36" fmla="*/ 341 w 1021"/>
                  <a:gd name="T37" fmla="*/ 1078 h 1248"/>
                  <a:gd name="T38" fmla="*/ 397 w 1021"/>
                  <a:gd name="T39" fmla="*/ 1078 h 1248"/>
                  <a:gd name="T40" fmla="*/ 397 w 1021"/>
                  <a:gd name="T41" fmla="*/ 1248 h 1248"/>
                  <a:gd name="T42" fmla="*/ 681 w 1021"/>
                  <a:gd name="T43" fmla="*/ 1248 h 1248"/>
                  <a:gd name="T44" fmla="*/ 681 w 1021"/>
                  <a:gd name="T45" fmla="*/ 1134 h 1248"/>
                  <a:gd name="T46" fmla="*/ 908 w 1021"/>
                  <a:gd name="T47" fmla="*/ 1134 h 1248"/>
                  <a:gd name="T48" fmla="*/ 908 w 1021"/>
                  <a:gd name="T49" fmla="*/ 1021 h 1248"/>
                  <a:gd name="T50" fmla="*/ 964 w 1021"/>
                  <a:gd name="T51" fmla="*/ 1021 h 1248"/>
                  <a:gd name="T52" fmla="*/ 964 w 1021"/>
                  <a:gd name="T53" fmla="*/ 964 h 1248"/>
                  <a:gd name="T54" fmla="*/ 1021 w 1021"/>
                  <a:gd name="T55" fmla="*/ 964 h 1248"/>
                  <a:gd name="T56" fmla="*/ 1021 w 1021"/>
                  <a:gd name="T57" fmla="*/ 794 h 1248"/>
                  <a:gd name="T58" fmla="*/ 964 w 1021"/>
                  <a:gd name="T59" fmla="*/ 794 h 1248"/>
                  <a:gd name="T60" fmla="*/ 964 w 1021"/>
                  <a:gd name="T61" fmla="*/ 738 h 1248"/>
                  <a:gd name="T62" fmla="*/ 908 w 1021"/>
                  <a:gd name="T63" fmla="*/ 738 h 1248"/>
                  <a:gd name="T64" fmla="*/ 908 w 1021"/>
                  <a:gd name="T65" fmla="*/ 624 h 1248"/>
                  <a:gd name="T66" fmla="*/ 851 w 1021"/>
                  <a:gd name="T67" fmla="*/ 624 h 1248"/>
                  <a:gd name="T68" fmla="*/ 851 w 1021"/>
                  <a:gd name="T69" fmla="*/ 454 h 1248"/>
                  <a:gd name="T70" fmla="*/ 794 w 1021"/>
                  <a:gd name="T71" fmla="*/ 454 h 1248"/>
                  <a:gd name="T72" fmla="*/ 794 w 1021"/>
                  <a:gd name="T73" fmla="*/ 341 h 1248"/>
                  <a:gd name="T74" fmla="*/ 681 w 1021"/>
                  <a:gd name="T75" fmla="*/ 341 h 1248"/>
                  <a:gd name="T76" fmla="*/ 681 w 1021"/>
                  <a:gd name="T77" fmla="*/ 227 h 1248"/>
                  <a:gd name="T78" fmla="*/ 397 w 1021"/>
                  <a:gd name="T79" fmla="*/ 227 h 1248"/>
                  <a:gd name="T80" fmla="*/ 397 w 1021"/>
                  <a:gd name="T81" fmla="*/ 114 h 1248"/>
                  <a:gd name="T82" fmla="*/ 341 w 1021"/>
                  <a:gd name="T83" fmla="*/ 114 h 1248"/>
                  <a:gd name="T84" fmla="*/ 341 w 1021"/>
                  <a:gd name="T85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1248">
                    <a:moveTo>
                      <a:pt x="341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114"/>
                    </a:lnTo>
                    <a:lnTo>
                      <a:pt x="170" y="114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794"/>
                    </a:lnTo>
                    <a:lnTo>
                      <a:pt x="170" y="794"/>
                    </a:lnTo>
                    <a:lnTo>
                      <a:pt x="170" y="851"/>
                    </a:lnTo>
                    <a:lnTo>
                      <a:pt x="284" y="851"/>
                    </a:lnTo>
                    <a:lnTo>
                      <a:pt x="284" y="964"/>
                    </a:lnTo>
                    <a:lnTo>
                      <a:pt x="341" y="964"/>
                    </a:lnTo>
                    <a:lnTo>
                      <a:pt x="341" y="1078"/>
                    </a:lnTo>
                    <a:lnTo>
                      <a:pt x="397" y="1078"/>
                    </a:lnTo>
                    <a:lnTo>
                      <a:pt x="397" y="1248"/>
                    </a:lnTo>
                    <a:lnTo>
                      <a:pt x="681" y="1248"/>
                    </a:lnTo>
                    <a:lnTo>
                      <a:pt x="681" y="1134"/>
                    </a:lnTo>
                    <a:lnTo>
                      <a:pt x="908" y="1134"/>
                    </a:lnTo>
                    <a:lnTo>
                      <a:pt x="908" y="1021"/>
                    </a:lnTo>
                    <a:lnTo>
                      <a:pt x="964" y="1021"/>
                    </a:lnTo>
                    <a:lnTo>
                      <a:pt x="964" y="964"/>
                    </a:lnTo>
                    <a:lnTo>
                      <a:pt x="1021" y="964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738"/>
                    </a:lnTo>
                    <a:lnTo>
                      <a:pt x="908" y="738"/>
                    </a:lnTo>
                    <a:lnTo>
                      <a:pt x="908" y="624"/>
                    </a:lnTo>
                    <a:lnTo>
                      <a:pt x="851" y="624"/>
                    </a:lnTo>
                    <a:lnTo>
                      <a:pt x="851" y="454"/>
                    </a:lnTo>
                    <a:lnTo>
                      <a:pt x="794" y="454"/>
                    </a:lnTo>
                    <a:lnTo>
                      <a:pt x="794" y="341"/>
                    </a:lnTo>
                    <a:lnTo>
                      <a:pt x="681" y="341"/>
                    </a:lnTo>
                    <a:lnTo>
                      <a:pt x="681" y="227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341" y="114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2117" y="3805"/>
                <a:ext cx="510" cy="284"/>
              </a:xfrm>
              <a:custGeom>
                <a:avLst/>
                <a:gdLst>
                  <a:gd name="T0" fmla="*/ 340 w 510"/>
                  <a:gd name="T1" fmla="*/ 0 h 284"/>
                  <a:gd name="T2" fmla="*/ 227 w 510"/>
                  <a:gd name="T3" fmla="*/ 0 h 284"/>
                  <a:gd name="T4" fmla="*/ 227 w 510"/>
                  <a:gd name="T5" fmla="*/ 57 h 284"/>
                  <a:gd name="T6" fmla="*/ 170 w 510"/>
                  <a:gd name="T7" fmla="*/ 57 h 284"/>
                  <a:gd name="T8" fmla="*/ 113 w 510"/>
                  <a:gd name="T9" fmla="*/ 57 h 284"/>
                  <a:gd name="T10" fmla="*/ 113 w 510"/>
                  <a:gd name="T11" fmla="*/ 0 h 284"/>
                  <a:gd name="T12" fmla="*/ 0 w 510"/>
                  <a:gd name="T13" fmla="*/ 0 h 284"/>
                  <a:gd name="T14" fmla="*/ 0 w 510"/>
                  <a:gd name="T15" fmla="*/ 170 h 284"/>
                  <a:gd name="T16" fmla="*/ 56 w 510"/>
                  <a:gd name="T17" fmla="*/ 170 h 284"/>
                  <a:gd name="T18" fmla="*/ 170 w 510"/>
                  <a:gd name="T19" fmla="*/ 170 h 284"/>
                  <a:gd name="T20" fmla="*/ 170 w 510"/>
                  <a:gd name="T21" fmla="*/ 284 h 284"/>
                  <a:gd name="T22" fmla="*/ 510 w 510"/>
                  <a:gd name="T23" fmla="*/ 284 h 284"/>
                  <a:gd name="T24" fmla="*/ 510 w 510"/>
                  <a:gd name="T25" fmla="*/ 114 h 284"/>
                  <a:gd name="T26" fmla="*/ 453 w 510"/>
                  <a:gd name="T27" fmla="*/ 114 h 284"/>
                  <a:gd name="T28" fmla="*/ 453 w 510"/>
                  <a:gd name="T29" fmla="*/ 57 h 284"/>
                  <a:gd name="T30" fmla="*/ 340 w 510"/>
                  <a:gd name="T31" fmla="*/ 57 h 284"/>
                  <a:gd name="T32" fmla="*/ 340 w 510"/>
                  <a:gd name="T3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0" h="284">
                    <a:moveTo>
                      <a:pt x="340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70" y="284"/>
                    </a:lnTo>
                    <a:lnTo>
                      <a:pt x="510" y="284"/>
                    </a:lnTo>
                    <a:lnTo>
                      <a:pt x="510" y="114"/>
                    </a:lnTo>
                    <a:lnTo>
                      <a:pt x="453" y="114"/>
                    </a:lnTo>
                    <a:lnTo>
                      <a:pt x="453" y="57"/>
                    </a:lnTo>
                    <a:lnTo>
                      <a:pt x="340" y="5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1833" y="3975"/>
                <a:ext cx="1191" cy="567"/>
              </a:xfrm>
              <a:custGeom>
                <a:avLst/>
                <a:gdLst>
                  <a:gd name="T0" fmla="*/ 1134 w 1191"/>
                  <a:gd name="T1" fmla="*/ 567 h 567"/>
                  <a:gd name="T2" fmla="*/ 907 w 1191"/>
                  <a:gd name="T3" fmla="*/ 567 h 567"/>
                  <a:gd name="T4" fmla="*/ 907 w 1191"/>
                  <a:gd name="T5" fmla="*/ 511 h 567"/>
                  <a:gd name="T6" fmla="*/ 737 w 1191"/>
                  <a:gd name="T7" fmla="*/ 511 h 567"/>
                  <a:gd name="T8" fmla="*/ 737 w 1191"/>
                  <a:gd name="T9" fmla="*/ 454 h 567"/>
                  <a:gd name="T10" fmla="*/ 397 w 1191"/>
                  <a:gd name="T11" fmla="*/ 454 h 567"/>
                  <a:gd name="T12" fmla="*/ 397 w 1191"/>
                  <a:gd name="T13" fmla="*/ 341 h 567"/>
                  <a:gd name="T14" fmla="*/ 114 w 1191"/>
                  <a:gd name="T15" fmla="*/ 341 h 567"/>
                  <a:gd name="T16" fmla="*/ 114 w 1191"/>
                  <a:gd name="T17" fmla="*/ 284 h 567"/>
                  <a:gd name="T18" fmla="*/ 0 w 1191"/>
                  <a:gd name="T19" fmla="*/ 284 h 567"/>
                  <a:gd name="T20" fmla="*/ 0 w 1191"/>
                  <a:gd name="T21" fmla="*/ 114 h 567"/>
                  <a:gd name="T22" fmla="*/ 170 w 1191"/>
                  <a:gd name="T23" fmla="*/ 114 h 567"/>
                  <a:gd name="T24" fmla="*/ 170 w 1191"/>
                  <a:gd name="T25" fmla="*/ 170 h 567"/>
                  <a:gd name="T26" fmla="*/ 227 w 1191"/>
                  <a:gd name="T27" fmla="*/ 170 h 567"/>
                  <a:gd name="T28" fmla="*/ 227 w 1191"/>
                  <a:gd name="T29" fmla="*/ 57 h 567"/>
                  <a:gd name="T30" fmla="*/ 340 w 1191"/>
                  <a:gd name="T31" fmla="*/ 57 h 567"/>
                  <a:gd name="T32" fmla="*/ 340 w 1191"/>
                  <a:gd name="T33" fmla="*/ 0 h 567"/>
                  <a:gd name="T34" fmla="*/ 454 w 1191"/>
                  <a:gd name="T35" fmla="*/ 0 h 567"/>
                  <a:gd name="T36" fmla="*/ 454 w 1191"/>
                  <a:gd name="T37" fmla="*/ 114 h 567"/>
                  <a:gd name="T38" fmla="*/ 794 w 1191"/>
                  <a:gd name="T39" fmla="*/ 114 h 567"/>
                  <a:gd name="T40" fmla="*/ 794 w 1191"/>
                  <a:gd name="T41" fmla="*/ 0 h 567"/>
                  <a:gd name="T42" fmla="*/ 964 w 1191"/>
                  <a:gd name="T43" fmla="*/ 0 h 567"/>
                  <a:gd name="T44" fmla="*/ 964 w 1191"/>
                  <a:gd name="T45" fmla="*/ 57 h 567"/>
                  <a:gd name="T46" fmla="*/ 1021 w 1191"/>
                  <a:gd name="T47" fmla="*/ 57 h 567"/>
                  <a:gd name="T48" fmla="*/ 1021 w 1191"/>
                  <a:gd name="T49" fmla="*/ 114 h 567"/>
                  <a:gd name="T50" fmla="*/ 1078 w 1191"/>
                  <a:gd name="T51" fmla="*/ 114 h 567"/>
                  <a:gd name="T52" fmla="*/ 1078 w 1191"/>
                  <a:gd name="T53" fmla="*/ 0 h 567"/>
                  <a:gd name="T54" fmla="*/ 1134 w 1191"/>
                  <a:gd name="T55" fmla="*/ 0 h 567"/>
                  <a:gd name="T56" fmla="*/ 1134 w 1191"/>
                  <a:gd name="T57" fmla="*/ 57 h 567"/>
                  <a:gd name="T58" fmla="*/ 1191 w 1191"/>
                  <a:gd name="T59" fmla="*/ 57 h 567"/>
                  <a:gd name="T60" fmla="*/ 1191 w 1191"/>
                  <a:gd name="T61" fmla="*/ 170 h 567"/>
                  <a:gd name="T62" fmla="*/ 1134 w 1191"/>
                  <a:gd name="T63" fmla="*/ 170 h 567"/>
                  <a:gd name="T64" fmla="*/ 1134 w 1191"/>
                  <a:gd name="T65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91" h="567">
                    <a:moveTo>
                      <a:pt x="1134" y="567"/>
                    </a:moveTo>
                    <a:lnTo>
                      <a:pt x="907" y="567"/>
                    </a:lnTo>
                    <a:lnTo>
                      <a:pt x="907" y="511"/>
                    </a:lnTo>
                    <a:lnTo>
                      <a:pt x="737" y="511"/>
                    </a:lnTo>
                    <a:lnTo>
                      <a:pt x="737" y="454"/>
                    </a:lnTo>
                    <a:lnTo>
                      <a:pt x="397" y="454"/>
                    </a:lnTo>
                    <a:lnTo>
                      <a:pt x="397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0" y="284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1021" y="57"/>
                    </a:lnTo>
                    <a:lnTo>
                      <a:pt x="1021" y="114"/>
                    </a:lnTo>
                    <a:lnTo>
                      <a:pt x="1078" y="114"/>
                    </a:lnTo>
                    <a:lnTo>
                      <a:pt x="1078" y="0"/>
                    </a:lnTo>
                    <a:lnTo>
                      <a:pt x="1134" y="0"/>
                    </a:lnTo>
                    <a:lnTo>
                      <a:pt x="1134" y="57"/>
                    </a:lnTo>
                    <a:lnTo>
                      <a:pt x="1191" y="57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34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1153" y="2728"/>
                <a:ext cx="1020" cy="1644"/>
              </a:xfrm>
              <a:custGeom>
                <a:avLst/>
                <a:gdLst>
                  <a:gd name="T0" fmla="*/ 680 w 1020"/>
                  <a:gd name="T1" fmla="*/ 1361 h 1644"/>
                  <a:gd name="T2" fmla="*/ 680 w 1020"/>
                  <a:gd name="T3" fmla="*/ 1588 h 1644"/>
                  <a:gd name="T4" fmla="*/ 567 w 1020"/>
                  <a:gd name="T5" fmla="*/ 1588 h 1644"/>
                  <a:gd name="T6" fmla="*/ 567 w 1020"/>
                  <a:gd name="T7" fmla="*/ 1531 h 1644"/>
                  <a:gd name="T8" fmla="*/ 510 w 1020"/>
                  <a:gd name="T9" fmla="*/ 1531 h 1644"/>
                  <a:gd name="T10" fmla="*/ 510 w 1020"/>
                  <a:gd name="T11" fmla="*/ 1588 h 1644"/>
                  <a:gd name="T12" fmla="*/ 397 w 1020"/>
                  <a:gd name="T13" fmla="*/ 1588 h 1644"/>
                  <a:gd name="T14" fmla="*/ 397 w 1020"/>
                  <a:gd name="T15" fmla="*/ 1644 h 1644"/>
                  <a:gd name="T16" fmla="*/ 340 w 1020"/>
                  <a:gd name="T17" fmla="*/ 1644 h 1644"/>
                  <a:gd name="T18" fmla="*/ 340 w 1020"/>
                  <a:gd name="T19" fmla="*/ 1474 h 1644"/>
                  <a:gd name="T20" fmla="*/ 283 w 1020"/>
                  <a:gd name="T21" fmla="*/ 1474 h 1644"/>
                  <a:gd name="T22" fmla="*/ 283 w 1020"/>
                  <a:gd name="T23" fmla="*/ 1304 h 1644"/>
                  <a:gd name="T24" fmla="*/ 113 w 1020"/>
                  <a:gd name="T25" fmla="*/ 1304 h 1644"/>
                  <a:gd name="T26" fmla="*/ 113 w 1020"/>
                  <a:gd name="T27" fmla="*/ 1077 h 1644"/>
                  <a:gd name="T28" fmla="*/ 170 w 1020"/>
                  <a:gd name="T29" fmla="*/ 1077 h 1644"/>
                  <a:gd name="T30" fmla="*/ 170 w 1020"/>
                  <a:gd name="T31" fmla="*/ 850 h 1644"/>
                  <a:gd name="T32" fmla="*/ 113 w 1020"/>
                  <a:gd name="T33" fmla="*/ 850 h 1644"/>
                  <a:gd name="T34" fmla="*/ 113 w 1020"/>
                  <a:gd name="T35" fmla="*/ 794 h 1644"/>
                  <a:gd name="T36" fmla="*/ 57 w 1020"/>
                  <a:gd name="T37" fmla="*/ 794 h 1644"/>
                  <a:gd name="T38" fmla="*/ 57 w 1020"/>
                  <a:gd name="T39" fmla="*/ 737 h 1644"/>
                  <a:gd name="T40" fmla="*/ 0 w 1020"/>
                  <a:gd name="T41" fmla="*/ 737 h 1644"/>
                  <a:gd name="T42" fmla="*/ 0 w 1020"/>
                  <a:gd name="T43" fmla="*/ 624 h 1644"/>
                  <a:gd name="T44" fmla="*/ 113 w 1020"/>
                  <a:gd name="T45" fmla="*/ 624 h 1644"/>
                  <a:gd name="T46" fmla="*/ 113 w 1020"/>
                  <a:gd name="T47" fmla="*/ 567 h 1644"/>
                  <a:gd name="T48" fmla="*/ 170 w 1020"/>
                  <a:gd name="T49" fmla="*/ 567 h 1644"/>
                  <a:gd name="T50" fmla="*/ 170 w 1020"/>
                  <a:gd name="T51" fmla="*/ 453 h 1644"/>
                  <a:gd name="T52" fmla="*/ 227 w 1020"/>
                  <a:gd name="T53" fmla="*/ 453 h 1644"/>
                  <a:gd name="T54" fmla="*/ 227 w 1020"/>
                  <a:gd name="T55" fmla="*/ 340 h 1644"/>
                  <a:gd name="T56" fmla="*/ 170 w 1020"/>
                  <a:gd name="T57" fmla="*/ 340 h 1644"/>
                  <a:gd name="T58" fmla="*/ 170 w 1020"/>
                  <a:gd name="T59" fmla="*/ 283 h 1644"/>
                  <a:gd name="T60" fmla="*/ 57 w 1020"/>
                  <a:gd name="T61" fmla="*/ 283 h 1644"/>
                  <a:gd name="T62" fmla="*/ 57 w 1020"/>
                  <a:gd name="T63" fmla="*/ 113 h 1644"/>
                  <a:gd name="T64" fmla="*/ 0 w 1020"/>
                  <a:gd name="T65" fmla="*/ 113 h 1644"/>
                  <a:gd name="T66" fmla="*/ 0 w 1020"/>
                  <a:gd name="T67" fmla="*/ 57 h 1644"/>
                  <a:gd name="T68" fmla="*/ 57 w 1020"/>
                  <a:gd name="T69" fmla="*/ 57 h 1644"/>
                  <a:gd name="T70" fmla="*/ 57 w 1020"/>
                  <a:gd name="T71" fmla="*/ 0 h 1644"/>
                  <a:gd name="T72" fmla="*/ 227 w 1020"/>
                  <a:gd name="T73" fmla="*/ 0 h 1644"/>
                  <a:gd name="T74" fmla="*/ 227 w 1020"/>
                  <a:gd name="T75" fmla="*/ 57 h 1644"/>
                  <a:gd name="T76" fmla="*/ 397 w 1020"/>
                  <a:gd name="T77" fmla="*/ 57 h 1644"/>
                  <a:gd name="T78" fmla="*/ 397 w 1020"/>
                  <a:gd name="T79" fmla="*/ 113 h 1644"/>
                  <a:gd name="T80" fmla="*/ 453 w 1020"/>
                  <a:gd name="T81" fmla="*/ 113 h 1644"/>
                  <a:gd name="T82" fmla="*/ 453 w 1020"/>
                  <a:gd name="T83" fmla="*/ 170 h 1644"/>
                  <a:gd name="T84" fmla="*/ 794 w 1020"/>
                  <a:gd name="T85" fmla="*/ 170 h 1644"/>
                  <a:gd name="T86" fmla="*/ 794 w 1020"/>
                  <a:gd name="T87" fmla="*/ 510 h 1644"/>
                  <a:gd name="T88" fmla="*/ 850 w 1020"/>
                  <a:gd name="T89" fmla="*/ 510 h 1644"/>
                  <a:gd name="T90" fmla="*/ 850 w 1020"/>
                  <a:gd name="T91" fmla="*/ 794 h 1644"/>
                  <a:gd name="T92" fmla="*/ 907 w 1020"/>
                  <a:gd name="T93" fmla="*/ 794 h 1644"/>
                  <a:gd name="T94" fmla="*/ 907 w 1020"/>
                  <a:gd name="T95" fmla="*/ 850 h 1644"/>
                  <a:gd name="T96" fmla="*/ 850 w 1020"/>
                  <a:gd name="T97" fmla="*/ 850 h 1644"/>
                  <a:gd name="T98" fmla="*/ 850 w 1020"/>
                  <a:gd name="T99" fmla="*/ 907 h 1644"/>
                  <a:gd name="T100" fmla="*/ 794 w 1020"/>
                  <a:gd name="T101" fmla="*/ 907 h 1644"/>
                  <a:gd name="T102" fmla="*/ 794 w 1020"/>
                  <a:gd name="T103" fmla="*/ 1020 h 1644"/>
                  <a:gd name="T104" fmla="*/ 964 w 1020"/>
                  <a:gd name="T105" fmla="*/ 1020 h 1644"/>
                  <a:gd name="T106" fmla="*/ 964 w 1020"/>
                  <a:gd name="T107" fmla="*/ 1247 h 1644"/>
                  <a:gd name="T108" fmla="*/ 1020 w 1020"/>
                  <a:gd name="T109" fmla="*/ 1247 h 1644"/>
                  <a:gd name="T110" fmla="*/ 1020 w 1020"/>
                  <a:gd name="T111" fmla="*/ 1304 h 1644"/>
                  <a:gd name="T112" fmla="*/ 907 w 1020"/>
                  <a:gd name="T113" fmla="*/ 1304 h 1644"/>
                  <a:gd name="T114" fmla="*/ 907 w 1020"/>
                  <a:gd name="T115" fmla="*/ 1417 h 1644"/>
                  <a:gd name="T116" fmla="*/ 850 w 1020"/>
                  <a:gd name="T117" fmla="*/ 1417 h 1644"/>
                  <a:gd name="T118" fmla="*/ 850 w 1020"/>
                  <a:gd name="T119" fmla="*/ 1361 h 1644"/>
                  <a:gd name="T120" fmla="*/ 680 w 1020"/>
                  <a:gd name="T121" fmla="*/ 1361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20" h="1644">
                    <a:moveTo>
                      <a:pt x="680" y="1361"/>
                    </a:moveTo>
                    <a:lnTo>
                      <a:pt x="680" y="1588"/>
                    </a:lnTo>
                    <a:lnTo>
                      <a:pt x="567" y="1588"/>
                    </a:lnTo>
                    <a:lnTo>
                      <a:pt x="567" y="1531"/>
                    </a:lnTo>
                    <a:lnTo>
                      <a:pt x="510" y="1531"/>
                    </a:lnTo>
                    <a:lnTo>
                      <a:pt x="510" y="1588"/>
                    </a:lnTo>
                    <a:lnTo>
                      <a:pt x="397" y="1588"/>
                    </a:lnTo>
                    <a:lnTo>
                      <a:pt x="397" y="1644"/>
                    </a:lnTo>
                    <a:lnTo>
                      <a:pt x="340" y="1644"/>
                    </a:lnTo>
                    <a:lnTo>
                      <a:pt x="340" y="1474"/>
                    </a:lnTo>
                    <a:lnTo>
                      <a:pt x="283" y="1474"/>
                    </a:lnTo>
                    <a:lnTo>
                      <a:pt x="283" y="1304"/>
                    </a:lnTo>
                    <a:lnTo>
                      <a:pt x="113" y="1304"/>
                    </a:lnTo>
                    <a:lnTo>
                      <a:pt x="113" y="1077"/>
                    </a:lnTo>
                    <a:lnTo>
                      <a:pt x="170" y="1077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13" y="794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57" y="283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794" y="170"/>
                    </a:lnTo>
                    <a:lnTo>
                      <a:pt x="794" y="510"/>
                    </a:lnTo>
                    <a:lnTo>
                      <a:pt x="850" y="510"/>
                    </a:lnTo>
                    <a:lnTo>
                      <a:pt x="850" y="794"/>
                    </a:lnTo>
                    <a:lnTo>
                      <a:pt x="907" y="794"/>
                    </a:lnTo>
                    <a:lnTo>
                      <a:pt x="907" y="850"/>
                    </a:lnTo>
                    <a:lnTo>
                      <a:pt x="850" y="850"/>
                    </a:lnTo>
                    <a:lnTo>
                      <a:pt x="850" y="907"/>
                    </a:lnTo>
                    <a:lnTo>
                      <a:pt x="794" y="907"/>
                    </a:lnTo>
                    <a:lnTo>
                      <a:pt x="794" y="1020"/>
                    </a:lnTo>
                    <a:lnTo>
                      <a:pt x="964" y="1020"/>
                    </a:lnTo>
                    <a:lnTo>
                      <a:pt x="964" y="1247"/>
                    </a:lnTo>
                    <a:lnTo>
                      <a:pt x="1020" y="1247"/>
                    </a:lnTo>
                    <a:lnTo>
                      <a:pt x="1020" y="1304"/>
                    </a:lnTo>
                    <a:lnTo>
                      <a:pt x="907" y="1304"/>
                    </a:lnTo>
                    <a:lnTo>
                      <a:pt x="907" y="1417"/>
                    </a:lnTo>
                    <a:lnTo>
                      <a:pt x="850" y="1417"/>
                    </a:lnTo>
                    <a:lnTo>
                      <a:pt x="850" y="1361"/>
                    </a:lnTo>
                    <a:lnTo>
                      <a:pt x="680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2400" y="1821"/>
                <a:ext cx="1078" cy="1134"/>
              </a:xfrm>
              <a:custGeom>
                <a:avLst/>
                <a:gdLst>
                  <a:gd name="T0" fmla="*/ 114 w 1078"/>
                  <a:gd name="T1" fmla="*/ 0 h 1134"/>
                  <a:gd name="T2" fmla="*/ 170 w 1078"/>
                  <a:gd name="T3" fmla="*/ 0 h 1134"/>
                  <a:gd name="T4" fmla="*/ 170 w 1078"/>
                  <a:gd name="T5" fmla="*/ 56 h 1134"/>
                  <a:gd name="T6" fmla="*/ 284 w 1078"/>
                  <a:gd name="T7" fmla="*/ 56 h 1134"/>
                  <a:gd name="T8" fmla="*/ 284 w 1078"/>
                  <a:gd name="T9" fmla="*/ 113 h 1134"/>
                  <a:gd name="T10" fmla="*/ 397 w 1078"/>
                  <a:gd name="T11" fmla="*/ 113 h 1134"/>
                  <a:gd name="T12" fmla="*/ 397 w 1078"/>
                  <a:gd name="T13" fmla="*/ 170 h 1134"/>
                  <a:gd name="T14" fmla="*/ 511 w 1078"/>
                  <a:gd name="T15" fmla="*/ 170 h 1134"/>
                  <a:gd name="T16" fmla="*/ 511 w 1078"/>
                  <a:gd name="T17" fmla="*/ 226 h 1134"/>
                  <a:gd name="T18" fmla="*/ 567 w 1078"/>
                  <a:gd name="T19" fmla="*/ 226 h 1134"/>
                  <a:gd name="T20" fmla="*/ 567 w 1078"/>
                  <a:gd name="T21" fmla="*/ 283 h 1134"/>
                  <a:gd name="T22" fmla="*/ 624 w 1078"/>
                  <a:gd name="T23" fmla="*/ 283 h 1134"/>
                  <a:gd name="T24" fmla="*/ 624 w 1078"/>
                  <a:gd name="T25" fmla="*/ 453 h 1134"/>
                  <a:gd name="T26" fmla="*/ 737 w 1078"/>
                  <a:gd name="T27" fmla="*/ 453 h 1134"/>
                  <a:gd name="T28" fmla="*/ 737 w 1078"/>
                  <a:gd name="T29" fmla="*/ 510 h 1134"/>
                  <a:gd name="T30" fmla="*/ 851 w 1078"/>
                  <a:gd name="T31" fmla="*/ 510 h 1134"/>
                  <a:gd name="T32" fmla="*/ 851 w 1078"/>
                  <a:gd name="T33" fmla="*/ 623 h 1134"/>
                  <a:gd name="T34" fmla="*/ 908 w 1078"/>
                  <a:gd name="T35" fmla="*/ 623 h 1134"/>
                  <a:gd name="T36" fmla="*/ 908 w 1078"/>
                  <a:gd name="T37" fmla="*/ 737 h 1134"/>
                  <a:gd name="T38" fmla="*/ 964 w 1078"/>
                  <a:gd name="T39" fmla="*/ 737 h 1134"/>
                  <a:gd name="T40" fmla="*/ 964 w 1078"/>
                  <a:gd name="T41" fmla="*/ 907 h 1134"/>
                  <a:gd name="T42" fmla="*/ 1078 w 1078"/>
                  <a:gd name="T43" fmla="*/ 907 h 1134"/>
                  <a:gd name="T44" fmla="*/ 1078 w 1078"/>
                  <a:gd name="T45" fmla="*/ 1077 h 1134"/>
                  <a:gd name="T46" fmla="*/ 908 w 1078"/>
                  <a:gd name="T47" fmla="*/ 1077 h 1134"/>
                  <a:gd name="T48" fmla="*/ 908 w 1078"/>
                  <a:gd name="T49" fmla="*/ 1020 h 1134"/>
                  <a:gd name="T50" fmla="*/ 794 w 1078"/>
                  <a:gd name="T51" fmla="*/ 1020 h 1134"/>
                  <a:gd name="T52" fmla="*/ 794 w 1078"/>
                  <a:gd name="T53" fmla="*/ 1077 h 1134"/>
                  <a:gd name="T54" fmla="*/ 681 w 1078"/>
                  <a:gd name="T55" fmla="*/ 1077 h 1134"/>
                  <a:gd name="T56" fmla="*/ 681 w 1078"/>
                  <a:gd name="T57" fmla="*/ 1134 h 1134"/>
                  <a:gd name="T58" fmla="*/ 624 w 1078"/>
                  <a:gd name="T59" fmla="*/ 1134 h 1134"/>
                  <a:gd name="T60" fmla="*/ 624 w 1078"/>
                  <a:gd name="T61" fmla="*/ 1077 h 1134"/>
                  <a:gd name="T62" fmla="*/ 511 w 1078"/>
                  <a:gd name="T63" fmla="*/ 1077 h 1134"/>
                  <a:gd name="T64" fmla="*/ 511 w 1078"/>
                  <a:gd name="T65" fmla="*/ 1020 h 1134"/>
                  <a:gd name="T66" fmla="*/ 567 w 1078"/>
                  <a:gd name="T67" fmla="*/ 1020 h 1134"/>
                  <a:gd name="T68" fmla="*/ 567 w 1078"/>
                  <a:gd name="T69" fmla="*/ 964 h 1134"/>
                  <a:gd name="T70" fmla="*/ 511 w 1078"/>
                  <a:gd name="T71" fmla="*/ 964 h 1134"/>
                  <a:gd name="T72" fmla="*/ 511 w 1078"/>
                  <a:gd name="T73" fmla="*/ 850 h 1134"/>
                  <a:gd name="T74" fmla="*/ 454 w 1078"/>
                  <a:gd name="T75" fmla="*/ 850 h 1134"/>
                  <a:gd name="T76" fmla="*/ 454 w 1078"/>
                  <a:gd name="T77" fmla="*/ 793 h 1134"/>
                  <a:gd name="T78" fmla="*/ 227 w 1078"/>
                  <a:gd name="T79" fmla="*/ 793 h 1134"/>
                  <a:gd name="T80" fmla="*/ 227 w 1078"/>
                  <a:gd name="T81" fmla="*/ 680 h 1134"/>
                  <a:gd name="T82" fmla="*/ 57 w 1078"/>
                  <a:gd name="T83" fmla="*/ 680 h 1134"/>
                  <a:gd name="T84" fmla="*/ 57 w 1078"/>
                  <a:gd name="T85" fmla="*/ 623 h 1134"/>
                  <a:gd name="T86" fmla="*/ 0 w 1078"/>
                  <a:gd name="T87" fmla="*/ 623 h 1134"/>
                  <a:gd name="T88" fmla="*/ 0 w 1078"/>
                  <a:gd name="T89" fmla="*/ 567 h 1134"/>
                  <a:gd name="T90" fmla="*/ 57 w 1078"/>
                  <a:gd name="T91" fmla="*/ 567 h 1134"/>
                  <a:gd name="T92" fmla="*/ 57 w 1078"/>
                  <a:gd name="T93" fmla="*/ 397 h 1134"/>
                  <a:gd name="T94" fmla="*/ 0 w 1078"/>
                  <a:gd name="T95" fmla="*/ 397 h 1134"/>
                  <a:gd name="T96" fmla="*/ 0 w 1078"/>
                  <a:gd name="T97" fmla="*/ 170 h 1134"/>
                  <a:gd name="T98" fmla="*/ 57 w 1078"/>
                  <a:gd name="T99" fmla="*/ 170 h 1134"/>
                  <a:gd name="T100" fmla="*/ 57 w 1078"/>
                  <a:gd name="T101" fmla="*/ 56 h 1134"/>
                  <a:gd name="T102" fmla="*/ 114 w 1078"/>
                  <a:gd name="T103" fmla="*/ 56 h 1134"/>
                  <a:gd name="T104" fmla="*/ 114 w 1078"/>
                  <a:gd name="T10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78" h="1134">
                    <a:moveTo>
                      <a:pt x="114" y="0"/>
                    </a:moveTo>
                    <a:lnTo>
                      <a:pt x="170" y="0"/>
                    </a:lnTo>
                    <a:lnTo>
                      <a:pt x="170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511" y="170"/>
                    </a:lnTo>
                    <a:lnTo>
                      <a:pt x="511" y="226"/>
                    </a:lnTo>
                    <a:lnTo>
                      <a:pt x="567" y="226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453"/>
                    </a:lnTo>
                    <a:lnTo>
                      <a:pt x="737" y="453"/>
                    </a:lnTo>
                    <a:lnTo>
                      <a:pt x="737" y="510"/>
                    </a:lnTo>
                    <a:lnTo>
                      <a:pt x="851" y="510"/>
                    </a:lnTo>
                    <a:lnTo>
                      <a:pt x="851" y="623"/>
                    </a:lnTo>
                    <a:lnTo>
                      <a:pt x="908" y="623"/>
                    </a:lnTo>
                    <a:lnTo>
                      <a:pt x="908" y="737"/>
                    </a:lnTo>
                    <a:lnTo>
                      <a:pt x="964" y="737"/>
                    </a:lnTo>
                    <a:lnTo>
                      <a:pt x="964" y="907"/>
                    </a:lnTo>
                    <a:lnTo>
                      <a:pt x="1078" y="907"/>
                    </a:lnTo>
                    <a:lnTo>
                      <a:pt x="1078" y="1077"/>
                    </a:lnTo>
                    <a:lnTo>
                      <a:pt x="908" y="1077"/>
                    </a:lnTo>
                    <a:lnTo>
                      <a:pt x="908" y="1020"/>
                    </a:lnTo>
                    <a:lnTo>
                      <a:pt x="794" y="1020"/>
                    </a:lnTo>
                    <a:lnTo>
                      <a:pt x="794" y="1077"/>
                    </a:lnTo>
                    <a:lnTo>
                      <a:pt x="681" y="1077"/>
                    </a:lnTo>
                    <a:lnTo>
                      <a:pt x="681" y="1134"/>
                    </a:lnTo>
                    <a:lnTo>
                      <a:pt x="624" y="1134"/>
                    </a:lnTo>
                    <a:lnTo>
                      <a:pt x="624" y="1077"/>
                    </a:lnTo>
                    <a:lnTo>
                      <a:pt x="511" y="1077"/>
                    </a:lnTo>
                    <a:lnTo>
                      <a:pt x="511" y="1020"/>
                    </a:lnTo>
                    <a:lnTo>
                      <a:pt x="567" y="1020"/>
                    </a:lnTo>
                    <a:lnTo>
                      <a:pt x="567" y="964"/>
                    </a:lnTo>
                    <a:lnTo>
                      <a:pt x="511" y="964"/>
                    </a:lnTo>
                    <a:lnTo>
                      <a:pt x="511" y="850"/>
                    </a:lnTo>
                    <a:lnTo>
                      <a:pt x="454" y="850"/>
                    </a:lnTo>
                    <a:lnTo>
                      <a:pt x="454" y="793"/>
                    </a:lnTo>
                    <a:lnTo>
                      <a:pt x="227" y="793"/>
                    </a:lnTo>
                    <a:lnTo>
                      <a:pt x="227" y="680"/>
                    </a:lnTo>
                    <a:lnTo>
                      <a:pt x="57" y="680"/>
                    </a:lnTo>
                    <a:lnTo>
                      <a:pt x="57" y="623"/>
                    </a:lnTo>
                    <a:lnTo>
                      <a:pt x="0" y="623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56"/>
                    </a:lnTo>
                    <a:lnTo>
                      <a:pt x="114" y="56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2514" y="1027"/>
                <a:ext cx="850" cy="1020"/>
              </a:xfrm>
              <a:custGeom>
                <a:avLst/>
                <a:gdLst>
                  <a:gd name="T0" fmla="*/ 0 w 850"/>
                  <a:gd name="T1" fmla="*/ 680 h 1020"/>
                  <a:gd name="T2" fmla="*/ 0 w 850"/>
                  <a:gd name="T3" fmla="*/ 794 h 1020"/>
                  <a:gd name="T4" fmla="*/ 56 w 850"/>
                  <a:gd name="T5" fmla="*/ 794 h 1020"/>
                  <a:gd name="T6" fmla="*/ 56 w 850"/>
                  <a:gd name="T7" fmla="*/ 850 h 1020"/>
                  <a:gd name="T8" fmla="*/ 170 w 850"/>
                  <a:gd name="T9" fmla="*/ 850 h 1020"/>
                  <a:gd name="T10" fmla="*/ 170 w 850"/>
                  <a:gd name="T11" fmla="*/ 907 h 1020"/>
                  <a:gd name="T12" fmla="*/ 283 w 850"/>
                  <a:gd name="T13" fmla="*/ 907 h 1020"/>
                  <a:gd name="T14" fmla="*/ 283 w 850"/>
                  <a:gd name="T15" fmla="*/ 964 h 1020"/>
                  <a:gd name="T16" fmla="*/ 397 w 850"/>
                  <a:gd name="T17" fmla="*/ 964 h 1020"/>
                  <a:gd name="T18" fmla="*/ 397 w 850"/>
                  <a:gd name="T19" fmla="*/ 1020 h 1020"/>
                  <a:gd name="T20" fmla="*/ 453 w 850"/>
                  <a:gd name="T21" fmla="*/ 1020 h 1020"/>
                  <a:gd name="T22" fmla="*/ 453 w 850"/>
                  <a:gd name="T23" fmla="*/ 907 h 1020"/>
                  <a:gd name="T24" fmla="*/ 680 w 850"/>
                  <a:gd name="T25" fmla="*/ 907 h 1020"/>
                  <a:gd name="T26" fmla="*/ 680 w 850"/>
                  <a:gd name="T27" fmla="*/ 794 h 1020"/>
                  <a:gd name="T28" fmla="*/ 623 w 850"/>
                  <a:gd name="T29" fmla="*/ 794 h 1020"/>
                  <a:gd name="T30" fmla="*/ 623 w 850"/>
                  <a:gd name="T31" fmla="*/ 567 h 1020"/>
                  <a:gd name="T32" fmla="*/ 567 w 850"/>
                  <a:gd name="T33" fmla="*/ 567 h 1020"/>
                  <a:gd name="T34" fmla="*/ 567 w 850"/>
                  <a:gd name="T35" fmla="*/ 510 h 1020"/>
                  <a:gd name="T36" fmla="*/ 680 w 850"/>
                  <a:gd name="T37" fmla="*/ 510 h 1020"/>
                  <a:gd name="T38" fmla="*/ 680 w 850"/>
                  <a:gd name="T39" fmla="*/ 453 h 1020"/>
                  <a:gd name="T40" fmla="*/ 850 w 850"/>
                  <a:gd name="T41" fmla="*/ 453 h 1020"/>
                  <a:gd name="T42" fmla="*/ 850 w 850"/>
                  <a:gd name="T43" fmla="*/ 397 h 1020"/>
                  <a:gd name="T44" fmla="*/ 794 w 850"/>
                  <a:gd name="T45" fmla="*/ 397 h 1020"/>
                  <a:gd name="T46" fmla="*/ 794 w 850"/>
                  <a:gd name="T47" fmla="*/ 113 h 1020"/>
                  <a:gd name="T48" fmla="*/ 567 w 850"/>
                  <a:gd name="T49" fmla="*/ 113 h 1020"/>
                  <a:gd name="T50" fmla="*/ 567 w 850"/>
                  <a:gd name="T51" fmla="*/ 57 h 1020"/>
                  <a:gd name="T52" fmla="*/ 510 w 850"/>
                  <a:gd name="T53" fmla="*/ 57 h 1020"/>
                  <a:gd name="T54" fmla="*/ 510 w 850"/>
                  <a:gd name="T55" fmla="*/ 0 h 1020"/>
                  <a:gd name="T56" fmla="*/ 397 w 850"/>
                  <a:gd name="T57" fmla="*/ 0 h 1020"/>
                  <a:gd name="T58" fmla="*/ 397 w 850"/>
                  <a:gd name="T59" fmla="*/ 57 h 1020"/>
                  <a:gd name="T60" fmla="*/ 340 w 850"/>
                  <a:gd name="T61" fmla="*/ 57 h 1020"/>
                  <a:gd name="T62" fmla="*/ 340 w 850"/>
                  <a:gd name="T63" fmla="*/ 170 h 1020"/>
                  <a:gd name="T64" fmla="*/ 283 w 850"/>
                  <a:gd name="T65" fmla="*/ 170 h 1020"/>
                  <a:gd name="T66" fmla="*/ 283 w 850"/>
                  <a:gd name="T67" fmla="*/ 227 h 1020"/>
                  <a:gd name="T68" fmla="*/ 170 w 850"/>
                  <a:gd name="T69" fmla="*/ 227 h 1020"/>
                  <a:gd name="T70" fmla="*/ 170 w 850"/>
                  <a:gd name="T71" fmla="*/ 283 h 1020"/>
                  <a:gd name="T72" fmla="*/ 113 w 850"/>
                  <a:gd name="T73" fmla="*/ 283 h 1020"/>
                  <a:gd name="T74" fmla="*/ 113 w 850"/>
                  <a:gd name="T75" fmla="*/ 340 h 1020"/>
                  <a:gd name="T76" fmla="*/ 56 w 850"/>
                  <a:gd name="T77" fmla="*/ 340 h 1020"/>
                  <a:gd name="T78" fmla="*/ 56 w 850"/>
                  <a:gd name="T79" fmla="*/ 453 h 1020"/>
                  <a:gd name="T80" fmla="*/ 113 w 850"/>
                  <a:gd name="T81" fmla="*/ 453 h 1020"/>
                  <a:gd name="T82" fmla="*/ 113 w 850"/>
                  <a:gd name="T83" fmla="*/ 567 h 1020"/>
                  <a:gd name="T84" fmla="*/ 56 w 850"/>
                  <a:gd name="T85" fmla="*/ 567 h 1020"/>
                  <a:gd name="T86" fmla="*/ 56 w 850"/>
                  <a:gd name="T87" fmla="*/ 680 h 1020"/>
                  <a:gd name="T88" fmla="*/ 0 w 850"/>
                  <a:gd name="T89" fmla="*/ 68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50" h="1020">
                    <a:moveTo>
                      <a:pt x="0" y="680"/>
                    </a:moveTo>
                    <a:lnTo>
                      <a:pt x="0" y="794"/>
                    </a:lnTo>
                    <a:lnTo>
                      <a:pt x="56" y="794"/>
                    </a:lnTo>
                    <a:lnTo>
                      <a:pt x="56" y="850"/>
                    </a:lnTo>
                    <a:lnTo>
                      <a:pt x="170" y="850"/>
                    </a:lnTo>
                    <a:lnTo>
                      <a:pt x="170" y="907"/>
                    </a:lnTo>
                    <a:lnTo>
                      <a:pt x="283" y="907"/>
                    </a:lnTo>
                    <a:lnTo>
                      <a:pt x="283" y="964"/>
                    </a:lnTo>
                    <a:lnTo>
                      <a:pt x="397" y="964"/>
                    </a:lnTo>
                    <a:lnTo>
                      <a:pt x="397" y="1020"/>
                    </a:lnTo>
                    <a:lnTo>
                      <a:pt x="453" y="1020"/>
                    </a:lnTo>
                    <a:lnTo>
                      <a:pt x="453" y="907"/>
                    </a:lnTo>
                    <a:lnTo>
                      <a:pt x="680" y="907"/>
                    </a:lnTo>
                    <a:lnTo>
                      <a:pt x="680" y="794"/>
                    </a:lnTo>
                    <a:lnTo>
                      <a:pt x="623" y="794"/>
                    </a:lnTo>
                    <a:lnTo>
                      <a:pt x="623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680" y="510"/>
                    </a:lnTo>
                    <a:lnTo>
                      <a:pt x="680" y="453"/>
                    </a:lnTo>
                    <a:lnTo>
                      <a:pt x="850" y="453"/>
                    </a:lnTo>
                    <a:lnTo>
                      <a:pt x="850" y="397"/>
                    </a:lnTo>
                    <a:lnTo>
                      <a:pt x="794" y="397"/>
                    </a:lnTo>
                    <a:lnTo>
                      <a:pt x="794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56" y="680"/>
                    </a:lnTo>
                    <a:lnTo>
                      <a:pt x="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2060" y="460"/>
                <a:ext cx="1248" cy="1304"/>
              </a:xfrm>
              <a:custGeom>
                <a:avLst/>
                <a:gdLst>
                  <a:gd name="T0" fmla="*/ 0 w 1248"/>
                  <a:gd name="T1" fmla="*/ 624 h 1304"/>
                  <a:gd name="T2" fmla="*/ 0 w 1248"/>
                  <a:gd name="T3" fmla="*/ 1020 h 1304"/>
                  <a:gd name="T4" fmla="*/ 57 w 1248"/>
                  <a:gd name="T5" fmla="*/ 1020 h 1304"/>
                  <a:gd name="T6" fmla="*/ 57 w 1248"/>
                  <a:gd name="T7" fmla="*/ 1077 h 1304"/>
                  <a:gd name="T8" fmla="*/ 227 w 1248"/>
                  <a:gd name="T9" fmla="*/ 1077 h 1304"/>
                  <a:gd name="T10" fmla="*/ 227 w 1248"/>
                  <a:gd name="T11" fmla="*/ 1134 h 1304"/>
                  <a:gd name="T12" fmla="*/ 284 w 1248"/>
                  <a:gd name="T13" fmla="*/ 1134 h 1304"/>
                  <a:gd name="T14" fmla="*/ 284 w 1248"/>
                  <a:gd name="T15" fmla="*/ 1191 h 1304"/>
                  <a:gd name="T16" fmla="*/ 340 w 1248"/>
                  <a:gd name="T17" fmla="*/ 1191 h 1304"/>
                  <a:gd name="T18" fmla="*/ 340 w 1248"/>
                  <a:gd name="T19" fmla="*/ 1304 h 1304"/>
                  <a:gd name="T20" fmla="*/ 454 w 1248"/>
                  <a:gd name="T21" fmla="*/ 1304 h 1304"/>
                  <a:gd name="T22" fmla="*/ 454 w 1248"/>
                  <a:gd name="T23" fmla="*/ 1247 h 1304"/>
                  <a:gd name="T24" fmla="*/ 510 w 1248"/>
                  <a:gd name="T25" fmla="*/ 1247 h 1304"/>
                  <a:gd name="T26" fmla="*/ 510 w 1248"/>
                  <a:gd name="T27" fmla="*/ 1134 h 1304"/>
                  <a:gd name="T28" fmla="*/ 567 w 1248"/>
                  <a:gd name="T29" fmla="*/ 1134 h 1304"/>
                  <a:gd name="T30" fmla="*/ 567 w 1248"/>
                  <a:gd name="T31" fmla="*/ 1020 h 1304"/>
                  <a:gd name="T32" fmla="*/ 510 w 1248"/>
                  <a:gd name="T33" fmla="*/ 1020 h 1304"/>
                  <a:gd name="T34" fmla="*/ 510 w 1248"/>
                  <a:gd name="T35" fmla="*/ 907 h 1304"/>
                  <a:gd name="T36" fmla="*/ 567 w 1248"/>
                  <a:gd name="T37" fmla="*/ 907 h 1304"/>
                  <a:gd name="T38" fmla="*/ 567 w 1248"/>
                  <a:gd name="T39" fmla="*/ 850 h 1304"/>
                  <a:gd name="T40" fmla="*/ 624 w 1248"/>
                  <a:gd name="T41" fmla="*/ 850 h 1304"/>
                  <a:gd name="T42" fmla="*/ 624 w 1248"/>
                  <a:gd name="T43" fmla="*/ 794 h 1304"/>
                  <a:gd name="T44" fmla="*/ 737 w 1248"/>
                  <a:gd name="T45" fmla="*/ 794 h 1304"/>
                  <a:gd name="T46" fmla="*/ 737 w 1248"/>
                  <a:gd name="T47" fmla="*/ 737 h 1304"/>
                  <a:gd name="T48" fmla="*/ 794 w 1248"/>
                  <a:gd name="T49" fmla="*/ 737 h 1304"/>
                  <a:gd name="T50" fmla="*/ 794 w 1248"/>
                  <a:gd name="T51" fmla="*/ 624 h 1304"/>
                  <a:gd name="T52" fmla="*/ 851 w 1248"/>
                  <a:gd name="T53" fmla="*/ 624 h 1304"/>
                  <a:gd name="T54" fmla="*/ 851 w 1248"/>
                  <a:gd name="T55" fmla="*/ 567 h 1304"/>
                  <a:gd name="T56" fmla="*/ 964 w 1248"/>
                  <a:gd name="T57" fmla="*/ 567 h 1304"/>
                  <a:gd name="T58" fmla="*/ 964 w 1248"/>
                  <a:gd name="T59" fmla="*/ 624 h 1304"/>
                  <a:gd name="T60" fmla="*/ 1021 w 1248"/>
                  <a:gd name="T61" fmla="*/ 624 h 1304"/>
                  <a:gd name="T62" fmla="*/ 1021 w 1248"/>
                  <a:gd name="T63" fmla="*/ 680 h 1304"/>
                  <a:gd name="T64" fmla="*/ 1248 w 1248"/>
                  <a:gd name="T65" fmla="*/ 680 h 1304"/>
                  <a:gd name="T66" fmla="*/ 1248 w 1248"/>
                  <a:gd name="T67" fmla="*/ 567 h 1304"/>
                  <a:gd name="T68" fmla="*/ 1191 w 1248"/>
                  <a:gd name="T69" fmla="*/ 567 h 1304"/>
                  <a:gd name="T70" fmla="*/ 1191 w 1248"/>
                  <a:gd name="T71" fmla="*/ 340 h 1304"/>
                  <a:gd name="T72" fmla="*/ 1134 w 1248"/>
                  <a:gd name="T73" fmla="*/ 340 h 1304"/>
                  <a:gd name="T74" fmla="*/ 1134 w 1248"/>
                  <a:gd name="T75" fmla="*/ 227 h 1304"/>
                  <a:gd name="T76" fmla="*/ 1077 w 1248"/>
                  <a:gd name="T77" fmla="*/ 227 h 1304"/>
                  <a:gd name="T78" fmla="*/ 1077 w 1248"/>
                  <a:gd name="T79" fmla="*/ 57 h 1304"/>
                  <a:gd name="T80" fmla="*/ 1021 w 1248"/>
                  <a:gd name="T81" fmla="*/ 57 h 1304"/>
                  <a:gd name="T82" fmla="*/ 1021 w 1248"/>
                  <a:gd name="T83" fmla="*/ 0 h 1304"/>
                  <a:gd name="T84" fmla="*/ 964 w 1248"/>
                  <a:gd name="T85" fmla="*/ 0 h 1304"/>
                  <a:gd name="T86" fmla="*/ 964 w 1248"/>
                  <a:gd name="T87" fmla="*/ 57 h 1304"/>
                  <a:gd name="T88" fmla="*/ 907 w 1248"/>
                  <a:gd name="T89" fmla="*/ 57 h 1304"/>
                  <a:gd name="T90" fmla="*/ 907 w 1248"/>
                  <a:gd name="T91" fmla="*/ 113 h 1304"/>
                  <a:gd name="T92" fmla="*/ 794 w 1248"/>
                  <a:gd name="T93" fmla="*/ 113 h 1304"/>
                  <a:gd name="T94" fmla="*/ 794 w 1248"/>
                  <a:gd name="T95" fmla="*/ 170 h 1304"/>
                  <a:gd name="T96" fmla="*/ 737 w 1248"/>
                  <a:gd name="T97" fmla="*/ 170 h 1304"/>
                  <a:gd name="T98" fmla="*/ 680 w 1248"/>
                  <a:gd name="T99" fmla="*/ 170 h 1304"/>
                  <a:gd name="T100" fmla="*/ 680 w 1248"/>
                  <a:gd name="T101" fmla="*/ 227 h 1304"/>
                  <a:gd name="T102" fmla="*/ 624 w 1248"/>
                  <a:gd name="T103" fmla="*/ 227 h 1304"/>
                  <a:gd name="T104" fmla="*/ 624 w 1248"/>
                  <a:gd name="T105" fmla="*/ 283 h 1304"/>
                  <a:gd name="T106" fmla="*/ 454 w 1248"/>
                  <a:gd name="T107" fmla="*/ 283 h 1304"/>
                  <a:gd name="T108" fmla="*/ 454 w 1248"/>
                  <a:gd name="T109" fmla="*/ 340 h 1304"/>
                  <a:gd name="T110" fmla="*/ 340 w 1248"/>
                  <a:gd name="T111" fmla="*/ 340 h 1304"/>
                  <a:gd name="T112" fmla="*/ 340 w 1248"/>
                  <a:gd name="T113" fmla="*/ 397 h 1304"/>
                  <a:gd name="T114" fmla="*/ 227 w 1248"/>
                  <a:gd name="T115" fmla="*/ 397 h 1304"/>
                  <a:gd name="T116" fmla="*/ 227 w 1248"/>
                  <a:gd name="T117" fmla="*/ 567 h 1304"/>
                  <a:gd name="T118" fmla="*/ 113 w 1248"/>
                  <a:gd name="T119" fmla="*/ 567 h 1304"/>
                  <a:gd name="T120" fmla="*/ 113 w 1248"/>
                  <a:gd name="T121" fmla="*/ 624 h 1304"/>
                  <a:gd name="T122" fmla="*/ 0 w 1248"/>
                  <a:gd name="T123" fmla="*/ 62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48" h="1304">
                    <a:moveTo>
                      <a:pt x="0" y="624"/>
                    </a:moveTo>
                    <a:lnTo>
                      <a:pt x="0" y="1020"/>
                    </a:lnTo>
                    <a:lnTo>
                      <a:pt x="57" y="1020"/>
                    </a:lnTo>
                    <a:lnTo>
                      <a:pt x="57" y="1077"/>
                    </a:lnTo>
                    <a:lnTo>
                      <a:pt x="227" y="1077"/>
                    </a:lnTo>
                    <a:lnTo>
                      <a:pt x="227" y="1134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340" y="1191"/>
                    </a:lnTo>
                    <a:lnTo>
                      <a:pt x="340" y="1304"/>
                    </a:lnTo>
                    <a:lnTo>
                      <a:pt x="454" y="1304"/>
                    </a:lnTo>
                    <a:lnTo>
                      <a:pt x="454" y="1247"/>
                    </a:lnTo>
                    <a:lnTo>
                      <a:pt x="510" y="1247"/>
                    </a:lnTo>
                    <a:lnTo>
                      <a:pt x="510" y="1134"/>
                    </a:lnTo>
                    <a:lnTo>
                      <a:pt x="567" y="1134"/>
                    </a:lnTo>
                    <a:lnTo>
                      <a:pt x="567" y="1020"/>
                    </a:lnTo>
                    <a:lnTo>
                      <a:pt x="510" y="1020"/>
                    </a:lnTo>
                    <a:lnTo>
                      <a:pt x="510" y="907"/>
                    </a:lnTo>
                    <a:lnTo>
                      <a:pt x="567" y="907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794"/>
                    </a:lnTo>
                    <a:lnTo>
                      <a:pt x="737" y="794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624"/>
                    </a:lnTo>
                    <a:lnTo>
                      <a:pt x="851" y="624"/>
                    </a:lnTo>
                    <a:lnTo>
                      <a:pt x="851" y="567"/>
                    </a:lnTo>
                    <a:lnTo>
                      <a:pt x="964" y="567"/>
                    </a:lnTo>
                    <a:lnTo>
                      <a:pt x="964" y="624"/>
                    </a:lnTo>
                    <a:lnTo>
                      <a:pt x="1021" y="624"/>
                    </a:lnTo>
                    <a:lnTo>
                      <a:pt x="1021" y="680"/>
                    </a:lnTo>
                    <a:lnTo>
                      <a:pt x="1248" y="680"/>
                    </a:lnTo>
                    <a:lnTo>
                      <a:pt x="1248" y="567"/>
                    </a:lnTo>
                    <a:lnTo>
                      <a:pt x="1191" y="567"/>
                    </a:lnTo>
                    <a:lnTo>
                      <a:pt x="1191" y="340"/>
                    </a:lnTo>
                    <a:lnTo>
                      <a:pt x="1134" y="340"/>
                    </a:lnTo>
                    <a:lnTo>
                      <a:pt x="1134" y="227"/>
                    </a:lnTo>
                    <a:lnTo>
                      <a:pt x="1077" y="227"/>
                    </a:lnTo>
                    <a:lnTo>
                      <a:pt x="1077" y="57"/>
                    </a:lnTo>
                    <a:lnTo>
                      <a:pt x="1021" y="57"/>
                    </a:lnTo>
                    <a:lnTo>
                      <a:pt x="1021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907" y="57"/>
                    </a:lnTo>
                    <a:lnTo>
                      <a:pt x="907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227" y="397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3137" y="2955"/>
                <a:ext cx="2552" cy="1757"/>
              </a:xfrm>
              <a:custGeom>
                <a:avLst/>
                <a:gdLst>
                  <a:gd name="T0" fmla="*/ 2212 w 2552"/>
                  <a:gd name="T1" fmla="*/ 0 h 1757"/>
                  <a:gd name="T2" fmla="*/ 2098 w 2552"/>
                  <a:gd name="T3" fmla="*/ 56 h 1757"/>
                  <a:gd name="T4" fmla="*/ 1985 w 2552"/>
                  <a:gd name="T5" fmla="*/ 113 h 1757"/>
                  <a:gd name="T6" fmla="*/ 1928 w 2552"/>
                  <a:gd name="T7" fmla="*/ 170 h 1757"/>
                  <a:gd name="T8" fmla="*/ 1872 w 2552"/>
                  <a:gd name="T9" fmla="*/ 340 h 1757"/>
                  <a:gd name="T10" fmla="*/ 1758 w 2552"/>
                  <a:gd name="T11" fmla="*/ 397 h 1757"/>
                  <a:gd name="T12" fmla="*/ 1645 w 2552"/>
                  <a:gd name="T13" fmla="*/ 453 h 1757"/>
                  <a:gd name="T14" fmla="*/ 1531 w 2552"/>
                  <a:gd name="T15" fmla="*/ 510 h 1757"/>
                  <a:gd name="T16" fmla="*/ 1418 w 2552"/>
                  <a:gd name="T17" fmla="*/ 453 h 1757"/>
                  <a:gd name="T18" fmla="*/ 1134 w 2552"/>
                  <a:gd name="T19" fmla="*/ 397 h 1757"/>
                  <a:gd name="T20" fmla="*/ 1021 w 2552"/>
                  <a:gd name="T21" fmla="*/ 340 h 1757"/>
                  <a:gd name="T22" fmla="*/ 964 w 2552"/>
                  <a:gd name="T23" fmla="*/ 397 h 1757"/>
                  <a:gd name="T24" fmla="*/ 908 w 2552"/>
                  <a:gd name="T25" fmla="*/ 453 h 1757"/>
                  <a:gd name="T26" fmla="*/ 511 w 2552"/>
                  <a:gd name="T27" fmla="*/ 567 h 1757"/>
                  <a:gd name="T28" fmla="*/ 454 w 2552"/>
                  <a:gd name="T29" fmla="*/ 623 h 1757"/>
                  <a:gd name="T30" fmla="*/ 171 w 2552"/>
                  <a:gd name="T31" fmla="*/ 680 h 1757"/>
                  <a:gd name="T32" fmla="*/ 57 w 2552"/>
                  <a:gd name="T33" fmla="*/ 737 h 1757"/>
                  <a:gd name="T34" fmla="*/ 0 w 2552"/>
                  <a:gd name="T35" fmla="*/ 793 h 1757"/>
                  <a:gd name="T36" fmla="*/ 57 w 2552"/>
                  <a:gd name="T37" fmla="*/ 907 h 1757"/>
                  <a:gd name="T38" fmla="*/ 171 w 2552"/>
                  <a:gd name="T39" fmla="*/ 964 h 1757"/>
                  <a:gd name="T40" fmla="*/ 227 w 2552"/>
                  <a:gd name="T41" fmla="*/ 1020 h 1757"/>
                  <a:gd name="T42" fmla="*/ 284 w 2552"/>
                  <a:gd name="T43" fmla="*/ 1077 h 1757"/>
                  <a:gd name="T44" fmla="*/ 341 w 2552"/>
                  <a:gd name="T45" fmla="*/ 1134 h 1757"/>
                  <a:gd name="T46" fmla="*/ 284 w 2552"/>
                  <a:gd name="T47" fmla="*/ 1190 h 1757"/>
                  <a:gd name="T48" fmla="*/ 511 w 2552"/>
                  <a:gd name="T49" fmla="*/ 1247 h 1757"/>
                  <a:gd name="T50" fmla="*/ 567 w 2552"/>
                  <a:gd name="T51" fmla="*/ 1304 h 1757"/>
                  <a:gd name="T52" fmla="*/ 624 w 2552"/>
                  <a:gd name="T53" fmla="*/ 1361 h 1757"/>
                  <a:gd name="T54" fmla="*/ 794 w 2552"/>
                  <a:gd name="T55" fmla="*/ 1417 h 1757"/>
                  <a:gd name="T56" fmla="*/ 851 w 2552"/>
                  <a:gd name="T57" fmla="*/ 1474 h 1757"/>
                  <a:gd name="T58" fmla="*/ 964 w 2552"/>
                  <a:gd name="T59" fmla="*/ 1531 h 1757"/>
                  <a:gd name="T60" fmla="*/ 1021 w 2552"/>
                  <a:gd name="T61" fmla="*/ 1644 h 1757"/>
                  <a:gd name="T62" fmla="*/ 1134 w 2552"/>
                  <a:gd name="T63" fmla="*/ 1701 h 1757"/>
                  <a:gd name="T64" fmla="*/ 1305 w 2552"/>
                  <a:gd name="T65" fmla="*/ 1757 h 1757"/>
                  <a:gd name="T66" fmla="*/ 1248 w 2552"/>
                  <a:gd name="T67" fmla="*/ 1644 h 1757"/>
                  <a:gd name="T68" fmla="*/ 1305 w 2552"/>
                  <a:gd name="T69" fmla="*/ 1531 h 1757"/>
                  <a:gd name="T70" fmla="*/ 1361 w 2552"/>
                  <a:gd name="T71" fmla="*/ 1474 h 1757"/>
                  <a:gd name="T72" fmla="*/ 1418 w 2552"/>
                  <a:gd name="T73" fmla="*/ 1417 h 1757"/>
                  <a:gd name="T74" fmla="*/ 1588 w 2552"/>
                  <a:gd name="T75" fmla="*/ 1304 h 1757"/>
                  <a:gd name="T76" fmla="*/ 2098 w 2552"/>
                  <a:gd name="T77" fmla="*/ 1247 h 1757"/>
                  <a:gd name="T78" fmla="*/ 2212 w 2552"/>
                  <a:gd name="T79" fmla="*/ 1304 h 1757"/>
                  <a:gd name="T80" fmla="*/ 2325 w 2552"/>
                  <a:gd name="T81" fmla="*/ 1417 h 1757"/>
                  <a:gd name="T82" fmla="*/ 2382 w 2552"/>
                  <a:gd name="T83" fmla="*/ 1531 h 1757"/>
                  <a:gd name="T84" fmla="*/ 2439 w 2552"/>
                  <a:gd name="T85" fmla="*/ 1474 h 1757"/>
                  <a:gd name="T86" fmla="*/ 2495 w 2552"/>
                  <a:gd name="T87" fmla="*/ 1361 h 1757"/>
                  <a:gd name="T88" fmla="*/ 2552 w 2552"/>
                  <a:gd name="T89" fmla="*/ 1417 h 1757"/>
                  <a:gd name="T90" fmla="*/ 2495 w 2552"/>
                  <a:gd name="T91" fmla="*/ 1190 h 1757"/>
                  <a:gd name="T92" fmla="*/ 2439 w 2552"/>
                  <a:gd name="T93" fmla="*/ 1134 h 1757"/>
                  <a:gd name="T94" fmla="*/ 2382 w 2552"/>
                  <a:gd name="T95" fmla="*/ 964 h 1757"/>
                  <a:gd name="T96" fmla="*/ 2325 w 2552"/>
                  <a:gd name="T97" fmla="*/ 793 h 1757"/>
                  <a:gd name="T98" fmla="*/ 2268 w 2552"/>
                  <a:gd name="T99" fmla="*/ 907 h 1757"/>
                  <a:gd name="T100" fmla="*/ 2212 w 2552"/>
                  <a:gd name="T101" fmla="*/ 964 h 1757"/>
                  <a:gd name="T102" fmla="*/ 2155 w 2552"/>
                  <a:gd name="T103" fmla="*/ 1020 h 1757"/>
                  <a:gd name="T104" fmla="*/ 2212 w 2552"/>
                  <a:gd name="T105" fmla="*/ 964 h 1757"/>
                  <a:gd name="T106" fmla="*/ 2268 w 2552"/>
                  <a:gd name="T107" fmla="*/ 850 h 1757"/>
                  <a:gd name="T108" fmla="*/ 2212 w 2552"/>
                  <a:gd name="T109" fmla="*/ 793 h 1757"/>
                  <a:gd name="T110" fmla="*/ 2268 w 2552"/>
                  <a:gd name="T111" fmla="*/ 737 h 1757"/>
                  <a:gd name="T112" fmla="*/ 2212 w 2552"/>
                  <a:gd name="T113" fmla="*/ 623 h 1757"/>
                  <a:gd name="T114" fmla="*/ 2268 w 2552"/>
                  <a:gd name="T115" fmla="*/ 567 h 1757"/>
                  <a:gd name="T116" fmla="*/ 2325 w 2552"/>
                  <a:gd name="T117" fmla="*/ 283 h 1757"/>
                  <a:gd name="T118" fmla="*/ 2268 w 2552"/>
                  <a:gd name="T119" fmla="*/ 226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52" h="1757">
                    <a:moveTo>
                      <a:pt x="2268" y="0"/>
                    </a:moveTo>
                    <a:lnTo>
                      <a:pt x="2212" y="0"/>
                    </a:lnTo>
                    <a:lnTo>
                      <a:pt x="2212" y="56"/>
                    </a:lnTo>
                    <a:lnTo>
                      <a:pt x="2098" y="56"/>
                    </a:lnTo>
                    <a:lnTo>
                      <a:pt x="2098" y="113"/>
                    </a:lnTo>
                    <a:lnTo>
                      <a:pt x="1985" y="113"/>
                    </a:lnTo>
                    <a:lnTo>
                      <a:pt x="1985" y="170"/>
                    </a:lnTo>
                    <a:lnTo>
                      <a:pt x="1928" y="170"/>
                    </a:lnTo>
                    <a:lnTo>
                      <a:pt x="1928" y="340"/>
                    </a:lnTo>
                    <a:lnTo>
                      <a:pt x="1872" y="340"/>
                    </a:lnTo>
                    <a:lnTo>
                      <a:pt x="1872" y="397"/>
                    </a:lnTo>
                    <a:lnTo>
                      <a:pt x="1758" y="397"/>
                    </a:lnTo>
                    <a:lnTo>
                      <a:pt x="1758" y="453"/>
                    </a:lnTo>
                    <a:lnTo>
                      <a:pt x="1645" y="453"/>
                    </a:lnTo>
                    <a:lnTo>
                      <a:pt x="1645" y="510"/>
                    </a:lnTo>
                    <a:lnTo>
                      <a:pt x="1531" y="510"/>
                    </a:lnTo>
                    <a:lnTo>
                      <a:pt x="1531" y="453"/>
                    </a:lnTo>
                    <a:lnTo>
                      <a:pt x="1418" y="453"/>
                    </a:lnTo>
                    <a:lnTo>
                      <a:pt x="1418" y="397"/>
                    </a:lnTo>
                    <a:lnTo>
                      <a:pt x="1134" y="397"/>
                    </a:lnTo>
                    <a:lnTo>
                      <a:pt x="1134" y="340"/>
                    </a:lnTo>
                    <a:lnTo>
                      <a:pt x="1021" y="340"/>
                    </a:lnTo>
                    <a:lnTo>
                      <a:pt x="1021" y="397"/>
                    </a:lnTo>
                    <a:lnTo>
                      <a:pt x="964" y="397"/>
                    </a:lnTo>
                    <a:lnTo>
                      <a:pt x="964" y="453"/>
                    </a:lnTo>
                    <a:lnTo>
                      <a:pt x="908" y="453"/>
                    </a:lnTo>
                    <a:lnTo>
                      <a:pt x="908" y="567"/>
                    </a:lnTo>
                    <a:lnTo>
                      <a:pt x="511" y="567"/>
                    </a:lnTo>
                    <a:lnTo>
                      <a:pt x="511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171" y="680"/>
                    </a:lnTo>
                    <a:lnTo>
                      <a:pt x="171" y="737"/>
                    </a:lnTo>
                    <a:lnTo>
                      <a:pt x="57" y="737"/>
                    </a:lnTo>
                    <a:lnTo>
                      <a:pt x="57" y="793"/>
                    </a:lnTo>
                    <a:lnTo>
                      <a:pt x="0" y="793"/>
                    </a:lnTo>
                    <a:lnTo>
                      <a:pt x="0" y="907"/>
                    </a:lnTo>
                    <a:lnTo>
                      <a:pt x="57" y="907"/>
                    </a:lnTo>
                    <a:lnTo>
                      <a:pt x="57" y="964"/>
                    </a:lnTo>
                    <a:lnTo>
                      <a:pt x="171" y="964"/>
                    </a:lnTo>
                    <a:lnTo>
                      <a:pt x="171" y="1020"/>
                    </a:lnTo>
                    <a:lnTo>
                      <a:pt x="227" y="1020"/>
                    </a:lnTo>
                    <a:lnTo>
                      <a:pt x="227" y="1077"/>
                    </a:lnTo>
                    <a:lnTo>
                      <a:pt x="284" y="1077"/>
                    </a:lnTo>
                    <a:lnTo>
                      <a:pt x="284" y="1134"/>
                    </a:lnTo>
                    <a:lnTo>
                      <a:pt x="341" y="1134"/>
                    </a:lnTo>
                    <a:lnTo>
                      <a:pt x="341" y="1190"/>
                    </a:lnTo>
                    <a:lnTo>
                      <a:pt x="284" y="1190"/>
                    </a:lnTo>
                    <a:lnTo>
                      <a:pt x="284" y="1247"/>
                    </a:lnTo>
                    <a:lnTo>
                      <a:pt x="511" y="1247"/>
                    </a:lnTo>
                    <a:lnTo>
                      <a:pt x="511" y="1304"/>
                    </a:lnTo>
                    <a:lnTo>
                      <a:pt x="567" y="1304"/>
                    </a:lnTo>
                    <a:lnTo>
                      <a:pt x="567" y="1361"/>
                    </a:lnTo>
                    <a:lnTo>
                      <a:pt x="624" y="1361"/>
                    </a:lnTo>
                    <a:lnTo>
                      <a:pt x="624" y="1417"/>
                    </a:lnTo>
                    <a:lnTo>
                      <a:pt x="794" y="1417"/>
                    </a:lnTo>
                    <a:lnTo>
                      <a:pt x="794" y="1474"/>
                    </a:lnTo>
                    <a:lnTo>
                      <a:pt x="851" y="1474"/>
                    </a:lnTo>
                    <a:lnTo>
                      <a:pt x="851" y="1531"/>
                    </a:lnTo>
                    <a:lnTo>
                      <a:pt x="964" y="1531"/>
                    </a:lnTo>
                    <a:lnTo>
                      <a:pt x="964" y="1644"/>
                    </a:lnTo>
                    <a:lnTo>
                      <a:pt x="1021" y="1644"/>
                    </a:lnTo>
                    <a:lnTo>
                      <a:pt x="1021" y="1701"/>
                    </a:lnTo>
                    <a:lnTo>
                      <a:pt x="1134" y="1701"/>
                    </a:lnTo>
                    <a:lnTo>
                      <a:pt x="1134" y="1757"/>
                    </a:lnTo>
                    <a:lnTo>
                      <a:pt x="1305" y="1757"/>
                    </a:lnTo>
                    <a:lnTo>
                      <a:pt x="1305" y="1644"/>
                    </a:lnTo>
                    <a:lnTo>
                      <a:pt x="1248" y="1644"/>
                    </a:lnTo>
                    <a:lnTo>
                      <a:pt x="1248" y="1531"/>
                    </a:lnTo>
                    <a:lnTo>
                      <a:pt x="1305" y="1531"/>
                    </a:lnTo>
                    <a:lnTo>
                      <a:pt x="1305" y="1474"/>
                    </a:lnTo>
                    <a:lnTo>
                      <a:pt x="1361" y="1474"/>
                    </a:lnTo>
                    <a:lnTo>
                      <a:pt x="1361" y="1417"/>
                    </a:lnTo>
                    <a:lnTo>
                      <a:pt x="1418" y="1417"/>
                    </a:lnTo>
                    <a:lnTo>
                      <a:pt x="1418" y="1304"/>
                    </a:lnTo>
                    <a:lnTo>
                      <a:pt x="1588" y="1304"/>
                    </a:lnTo>
                    <a:lnTo>
                      <a:pt x="1588" y="1247"/>
                    </a:lnTo>
                    <a:lnTo>
                      <a:pt x="2098" y="1247"/>
                    </a:lnTo>
                    <a:lnTo>
                      <a:pt x="2098" y="1304"/>
                    </a:lnTo>
                    <a:lnTo>
                      <a:pt x="2212" y="1304"/>
                    </a:lnTo>
                    <a:lnTo>
                      <a:pt x="2212" y="1417"/>
                    </a:lnTo>
                    <a:lnTo>
                      <a:pt x="2325" y="1417"/>
                    </a:lnTo>
                    <a:lnTo>
                      <a:pt x="2325" y="1531"/>
                    </a:lnTo>
                    <a:lnTo>
                      <a:pt x="2382" y="1531"/>
                    </a:lnTo>
                    <a:lnTo>
                      <a:pt x="2382" y="1474"/>
                    </a:lnTo>
                    <a:lnTo>
                      <a:pt x="2439" y="1474"/>
                    </a:lnTo>
                    <a:lnTo>
                      <a:pt x="2439" y="1361"/>
                    </a:lnTo>
                    <a:lnTo>
                      <a:pt x="2495" y="1361"/>
                    </a:lnTo>
                    <a:lnTo>
                      <a:pt x="2495" y="1417"/>
                    </a:lnTo>
                    <a:lnTo>
                      <a:pt x="2552" y="1417"/>
                    </a:lnTo>
                    <a:lnTo>
                      <a:pt x="2552" y="1190"/>
                    </a:lnTo>
                    <a:lnTo>
                      <a:pt x="2495" y="1190"/>
                    </a:lnTo>
                    <a:lnTo>
                      <a:pt x="2495" y="1134"/>
                    </a:lnTo>
                    <a:lnTo>
                      <a:pt x="2439" y="1134"/>
                    </a:lnTo>
                    <a:lnTo>
                      <a:pt x="2439" y="964"/>
                    </a:lnTo>
                    <a:lnTo>
                      <a:pt x="2382" y="964"/>
                    </a:lnTo>
                    <a:lnTo>
                      <a:pt x="2382" y="793"/>
                    </a:lnTo>
                    <a:lnTo>
                      <a:pt x="2325" y="793"/>
                    </a:lnTo>
                    <a:lnTo>
                      <a:pt x="2325" y="907"/>
                    </a:lnTo>
                    <a:lnTo>
                      <a:pt x="2268" y="907"/>
                    </a:lnTo>
                    <a:lnTo>
                      <a:pt x="2268" y="964"/>
                    </a:lnTo>
                    <a:lnTo>
                      <a:pt x="2212" y="964"/>
                    </a:lnTo>
                    <a:lnTo>
                      <a:pt x="2212" y="1020"/>
                    </a:lnTo>
                    <a:lnTo>
                      <a:pt x="2155" y="1020"/>
                    </a:lnTo>
                    <a:lnTo>
                      <a:pt x="2155" y="964"/>
                    </a:lnTo>
                    <a:lnTo>
                      <a:pt x="2212" y="964"/>
                    </a:lnTo>
                    <a:lnTo>
                      <a:pt x="2212" y="850"/>
                    </a:lnTo>
                    <a:lnTo>
                      <a:pt x="2268" y="850"/>
                    </a:lnTo>
                    <a:lnTo>
                      <a:pt x="2268" y="793"/>
                    </a:lnTo>
                    <a:lnTo>
                      <a:pt x="2212" y="793"/>
                    </a:lnTo>
                    <a:lnTo>
                      <a:pt x="2212" y="737"/>
                    </a:lnTo>
                    <a:lnTo>
                      <a:pt x="2268" y="737"/>
                    </a:lnTo>
                    <a:lnTo>
                      <a:pt x="2268" y="623"/>
                    </a:lnTo>
                    <a:lnTo>
                      <a:pt x="2212" y="623"/>
                    </a:lnTo>
                    <a:lnTo>
                      <a:pt x="2212" y="567"/>
                    </a:lnTo>
                    <a:lnTo>
                      <a:pt x="2268" y="567"/>
                    </a:lnTo>
                    <a:lnTo>
                      <a:pt x="2268" y="283"/>
                    </a:lnTo>
                    <a:lnTo>
                      <a:pt x="2325" y="283"/>
                    </a:lnTo>
                    <a:lnTo>
                      <a:pt x="2325" y="226"/>
                    </a:lnTo>
                    <a:lnTo>
                      <a:pt x="2268" y="226"/>
                    </a:lnTo>
                    <a:lnTo>
                      <a:pt x="226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4555" y="4202"/>
                <a:ext cx="1077" cy="737"/>
              </a:xfrm>
              <a:custGeom>
                <a:avLst/>
                <a:gdLst>
                  <a:gd name="T0" fmla="*/ 907 w 1077"/>
                  <a:gd name="T1" fmla="*/ 340 h 737"/>
                  <a:gd name="T2" fmla="*/ 737 w 1077"/>
                  <a:gd name="T3" fmla="*/ 340 h 737"/>
                  <a:gd name="T4" fmla="*/ 737 w 1077"/>
                  <a:gd name="T5" fmla="*/ 454 h 737"/>
                  <a:gd name="T6" fmla="*/ 794 w 1077"/>
                  <a:gd name="T7" fmla="*/ 454 h 737"/>
                  <a:gd name="T8" fmla="*/ 794 w 1077"/>
                  <a:gd name="T9" fmla="*/ 510 h 737"/>
                  <a:gd name="T10" fmla="*/ 907 w 1077"/>
                  <a:gd name="T11" fmla="*/ 510 h 737"/>
                  <a:gd name="T12" fmla="*/ 907 w 1077"/>
                  <a:gd name="T13" fmla="*/ 397 h 737"/>
                  <a:gd name="T14" fmla="*/ 964 w 1077"/>
                  <a:gd name="T15" fmla="*/ 397 h 737"/>
                  <a:gd name="T16" fmla="*/ 964 w 1077"/>
                  <a:gd name="T17" fmla="*/ 340 h 737"/>
                  <a:gd name="T18" fmla="*/ 1077 w 1077"/>
                  <a:gd name="T19" fmla="*/ 340 h 737"/>
                  <a:gd name="T20" fmla="*/ 1077 w 1077"/>
                  <a:gd name="T21" fmla="*/ 454 h 737"/>
                  <a:gd name="T22" fmla="*/ 1021 w 1077"/>
                  <a:gd name="T23" fmla="*/ 454 h 737"/>
                  <a:gd name="T24" fmla="*/ 1021 w 1077"/>
                  <a:gd name="T25" fmla="*/ 681 h 737"/>
                  <a:gd name="T26" fmla="*/ 964 w 1077"/>
                  <a:gd name="T27" fmla="*/ 681 h 737"/>
                  <a:gd name="T28" fmla="*/ 964 w 1077"/>
                  <a:gd name="T29" fmla="*/ 624 h 737"/>
                  <a:gd name="T30" fmla="*/ 907 w 1077"/>
                  <a:gd name="T31" fmla="*/ 624 h 737"/>
                  <a:gd name="T32" fmla="*/ 907 w 1077"/>
                  <a:gd name="T33" fmla="*/ 681 h 737"/>
                  <a:gd name="T34" fmla="*/ 794 w 1077"/>
                  <a:gd name="T35" fmla="*/ 681 h 737"/>
                  <a:gd name="T36" fmla="*/ 794 w 1077"/>
                  <a:gd name="T37" fmla="*/ 624 h 737"/>
                  <a:gd name="T38" fmla="*/ 737 w 1077"/>
                  <a:gd name="T39" fmla="*/ 624 h 737"/>
                  <a:gd name="T40" fmla="*/ 737 w 1077"/>
                  <a:gd name="T41" fmla="*/ 737 h 737"/>
                  <a:gd name="T42" fmla="*/ 680 w 1077"/>
                  <a:gd name="T43" fmla="*/ 737 h 737"/>
                  <a:gd name="T44" fmla="*/ 680 w 1077"/>
                  <a:gd name="T45" fmla="*/ 681 h 737"/>
                  <a:gd name="T46" fmla="*/ 454 w 1077"/>
                  <a:gd name="T47" fmla="*/ 681 h 737"/>
                  <a:gd name="T48" fmla="*/ 454 w 1077"/>
                  <a:gd name="T49" fmla="*/ 624 h 737"/>
                  <a:gd name="T50" fmla="*/ 397 w 1077"/>
                  <a:gd name="T51" fmla="*/ 624 h 737"/>
                  <a:gd name="T52" fmla="*/ 397 w 1077"/>
                  <a:gd name="T53" fmla="*/ 510 h 737"/>
                  <a:gd name="T54" fmla="*/ 340 w 1077"/>
                  <a:gd name="T55" fmla="*/ 510 h 737"/>
                  <a:gd name="T56" fmla="*/ 340 w 1077"/>
                  <a:gd name="T57" fmla="*/ 454 h 737"/>
                  <a:gd name="T58" fmla="*/ 283 w 1077"/>
                  <a:gd name="T59" fmla="*/ 454 h 737"/>
                  <a:gd name="T60" fmla="*/ 283 w 1077"/>
                  <a:gd name="T61" fmla="*/ 397 h 737"/>
                  <a:gd name="T62" fmla="*/ 227 w 1077"/>
                  <a:gd name="T63" fmla="*/ 397 h 737"/>
                  <a:gd name="T64" fmla="*/ 227 w 1077"/>
                  <a:gd name="T65" fmla="*/ 340 h 737"/>
                  <a:gd name="T66" fmla="*/ 170 w 1077"/>
                  <a:gd name="T67" fmla="*/ 340 h 737"/>
                  <a:gd name="T68" fmla="*/ 170 w 1077"/>
                  <a:gd name="T69" fmla="*/ 227 h 737"/>
                  <a:gd name="T70" fmla="*/ 113 w 1077"/>
                  <a:gd name="T71" fmla="*/ 227 h 737"/>
                  <a:gd name="T72" fmla="*/ 113 w 1077"/>
                  <a:gd name="T73" fmla="*/ 170 h 737"/>
                  <a:gd name="T74" fmla="*/ 0 w 1077"/>
                  <a:gd name="T75" fmla="*/ 170 h 737"/>
                  <a:gd name="T76" fmla="*/ 0 w 1077"/>
                  <a:gd name="T77" fmla="*/ 57 h 737"/>
                  <a:gd name="T78" fmla="*/ 170 w 1077"/>
                  <a:gd name="T79" fmla="*/ 57 h 737"/>
                  <a:gd name="T80" fmla="*/ 170 w 1077"/>
                  <a:gd name="T81" fmla="*/ 0 h 737"/>
                  <a:gd name="T82" fmla="*/ 680 w 1077"/>
                  <a:gd name="T83" fmla="*/ 0 h 737"/>
                  <a:gd name="T84" fmla="*/ 680 w 1077"/>
                  <a:gd name="T85" fmla="*/ 57 h 737"/>
                  <a:gd name="T86" fmla="*/ 794 w 1077"/>
                  <a:gd name="T87" fmla="*/ 57 h 737"/>
                  <a:gd name="T88" fmla="*/ 794 w 1077"/>
                  <a:gd name="T89" fmla="*/ 170 h 737"/>
                  <a:gd name="T90" fmla="*/ 907 w 1077"/>
                  <a:gd name="T91" fmla="*/ 170 h 737"/>
                  <a:gd name="T92" fmla="*/ 907 w 1077"/>
                  <a:gd name="T93" fmla="*/ 34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77" h="737">
                    <a:moveTo>
                      <a:pt x="907" y="340"/>
                    </a:moveTo>
                    <a:lnTo>
                      <a:pt x="737" y="340"/>
                    </a:lnTo>
                    <a:lnTo>
                      <a:pt x="737" y="454"/>
                    </a:lnTo>
                    <a:lnTo>
                      <a:pt x="794" y="454"/>
                    </a:lnTo>
                    <a:lnTo>
                      <a:pt x="794" y="510"/>
                    </a:lnTo>
                    <a:lnTo>
                      <a:pt x="907" y="510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340"/>
                    </a:lnTo>
                    <a:lnTo>
                      <a:pt x="1077" y="340"/>
                    </a:lnTo>
                    <a:lnTo>
                      <a:pt x="1077" y="454"/>
                    </a:lnTo>
                    <a:lnTo>
                      <a:pt x="1021" y="454"/>
                    </a:lnTo>
                    <a:lnTo>
                      <a:pt x="1021" y="681"/>
                    </a:lnTo>
                    <a:lnTo>
                      <a:pt x="964" y="681"/>
                    </a:lnTo>
                    <a:lnTo>
                      <a:pt x="964" y="624"/>
                    </a:lnTo>
                    <a:lnTo>
                      <a:pt x="907" y="624"/>
                    </a:lnTo>
                    <a:lnTo>
                      <a:pt x="907" y="681"/>
                    </a:lnTo>
                    <a:lnTo>
                      <a:pt x="794" y="681"/>
                    </a:lnTo>
                    <a:lnTo>
                      <a:pt x="794" y="624"/>
                    </a:lnTo>
                    <a:lnTo>
                      <a:pt x="737" y="624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680" y="681"/>
                    </a:lnTo>
                    <a:lnTo>
                      <a:pt x="454" y="681"/>
                    </a:lnTo>
                    <a:lnTo>
                      <a:pt x="454" y="624"/>
                    </a:lnTo>
                    <a:lnTo>
                      <a:pt x="397" y="624"/>
                    </a:lnTo>
                    <a:lnTo>
                      <a:pt x="397" y="510"/>
                    </a:lnTo>
                    <a:lnTo>
                      <a:pt x="340" y="510"/>
                    </a:lnTo>
                    <a:lnTo>
                      <a:pt x="340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794" y="57"/>
                    </a:lnTo>
                    <a:lnTo>
                      <a:pt x="794" y="170"/>
                    </a:lnTo>
                    <a:lnTo>
                      <a:pt x="907" y="170"/>
                    </a:lnTo>
                    <a:lnTo>
                      <a:pt x="90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0" name="Freeform 286"/>
              <p:cNvSpPr>
                <a:spLocks/>
              </p:cNvSpPr>
              <p:nvPr/>
            </p:nvSpPr>
            <p:spPr bwMode="auto">
              <a:xfrm>
                <a:off x="4385" y="4372"/>
                <a:ext cx="964" cy="794"/>
              </a:xfrm>
              <a:custGeom>
                <a:avLst/>
                <a:gdLst>
                  <a:gd name="T0" fmla="*/ 850 w 964"/>
                  <a:gd name="T1" fmla="*/ 567 h 794"/>
                  <a:gd name="T2" fmla="*/ 850 w 964"/>
                  <a:gd name="T3" fmla="*/ 624 h 794"/>
                  <a:gd name="T4" fmla="*/ 964 w 964"/>
                  <a:gd name="T5" fmla="*/ 624 h 794"/>
                  <a:gd name="T6" fmla="*/ 964 w 964"/>
                  <a:gd name="T7" fmla="*/ 681 h 794"/>
                  <a:gd name="T8" fmla="*/ 907 w 964"/>
                  <a:gd name="T9" fmla="*/ 681 h 794"/>
                  <a:gd name="T10" fmla="*/ 907 w 964"/>
                  <a:gd name="T11" fmla="*/ 737 h 794"/>
                  <a:gd name="T12" fmla="*/ 737 w 964"/>
                  <a:gd name="T13" fmla="*/ 737 h 794"/>
                  <a:gd name="T14" fmla="*/ 737 w 964"/>
                  <a:gd name="T15" fmla="*/ 794 h 794"/>
                  <a:gd name="T16" fmla="*/ 624 w 964"/>
                  <a:gd name="T17" fmla="*/ 794 h 794"/>
                  <a:gd name="T18" fmla="*/ 624 w 964"/>
                  <a:gd name="T19" fmla="*/ 737 h 794"/>
                  <a:gd name="T20" fmla="*/ 510 w 964"/>
                  <a:gd name="T21" fmla="*/ 737 h 794"/>
                  <a:gd name="T22" fmla="*/ 510 w 964"/>
                  <a:gd name="T23" fmla="*/ 681 h 794"/>
                  <a:gd name="T24" fmla="*/ 340 w 964"/>
                  <a:gd name="T25" fmla="*/ 681 h 794"/>
                  <a:gd name="T26" fmla="*/ 340 w 964"/>
                  <a:gd name="T27" fmla="*/ 624 h 794"/>
                  <a:gd name="T28" fmla="*/ 283 w 964"/>
                  <a:gd name="T29" fmla="*/ 624 h 794"/>
                  <a:gd name="T30" fmla="*/ 283 w 964"/>
                  <a:gd name="T31" fmla="*/ 567 h 794"/>
                  <a:gd name="T32" fmla="*/ 170 w 964"/>
                  <a:gd name="T33" fmla="*/ 567 h 794"/>
                  <a:gd name="T34" fmla="*/ 170 w 964"/>
                  <a:gd name="T35" fmla="*/ 397 h 794"/>
                  <a:gd name="T36" fmla="*/ 57 w 964"/>
                  <a:gd name="T37" fmla="*/ 397 h 794"/>
                  <a:gd name="T38" fmla="*/ 57 w 964"/>
                  <a:gd name="T39" fmla="*/ 227 h 794"/>
                  <a:gd name="T40" fmla="*/ 0 w 964"/>
                  <a:gd name="T41" fmla="*/ 227 h 794"/>
                  <a:gd name="T42" fmla="*/ 0 w 964"/>
                  <a:gd name="T43" fmla="*/ 114 h 794"/>
                  <a:gd name="T44" fmla="*/ 57 w 964"/>
                  <a:gd name="T45" fmla="*/ 114 h 794"/>
                  <a:gd name="T46" fmla="*/ 57 w 964"/>
                  <a:gd name="T47" fmla="*/ 57 h 794"/>
                  <a:gd name="T48" fmla="*/ 113 w 964"/>
                  <a:gd name="T49" fmla="*/ 57 h 794"/>
                  <a:gd name="T50" fmla="*/ 113 w 964"/>
                  <a:gd name="T51" fmla="*/ 0 h 794"/>
                  <a:gd name="T52" fmla="*/ 283 w 964"/>
                  <a:gd name="T53" fmla="*/ 0 h 794"/>
                  <a:gd name="T54" fmla="*/ 283 w 964"/>
                  <a:gd name="T55" fmla="*/ 57 h 794"/>
                  <a:gd name="T56" fmla="*/ 340 w 964"/>
                  <a:gd name="T57" fmla="*/ 57 h 794"/>
                  <a:gd name="T58" fmla="*/ 340 w 964"/>
                  <a:gd name="T59" fmla="*/ 170 h 794"/>
                  <a:gd name="T60" fmla="*/ 397 w 964"/>
                  <a:gd name="T61" fmla="*/ 170 h 794"/>
                  <a:gd name="T62" fmla="*/ 397 w 964"/>
                  <a:gd name="T63" fmla="*/ 227 h 794"/>
                  <a:gd name="T64" fmla="*/ 453 w 964"/>
                  <a:gd name="T65" fmla="*/ 227 h 794"/>
                  <a:gd name="T66" fmla="*/ 453 w 964"/>
                  <a:gd name="T67" fmla="*/ 284 h 794"/>
                  <a:gd name="T68" fmla="*/ 510 w 964"/>
                  <a:gd name="T69" fmla="*/ 284 h 794"/>
                  <a:gd name="T70" fmla="*/ 510 w 964"/>
                  <a:gd name="T71" fmla="*/ 340 h 794"/>
                  <a:gd name="T72" fmla="*/ 567 w 964"/>
                  <a:gd name="T73" fmla="*/ 340 h 794"/>
                  <a:gd name="T74" fmla="*/ 567 w 964"/>
                  <a:gd name="T75" fmla="*/ 454 h 794"/>
                  <a:gd name="T76" fmla="*/ 624 w 964"/>
                  <a:gd name="T77" fmla="*/ 454 h 794"/>
                  <a:gd name="T78" fmla="*/ 624 w 964"/>
                  <a:gd name="T79" fmla="*/ 511 h 794"/>
                  <a:gd name="T80" fmla="*/ 850 w 964"/>
                  <a:gd name="T81" fmla="*/ 511 h 794"/>
                  <a:gd name="T82" fmla="*/ 850 w 964"/>
                  <a:gd name="T83" fmla="*/ 56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64" h="794">
                    <a:moveTo>
                      <a:pt x="850" y="567"/>
                    </a:moveTo>
                    <a:lnTo>
                      <a:pt x="850" y="624"/>
                    </a:lnTo>
                    <a:lnTo>
                      <a:pt x="964" y="624"/>
                    </a:lnTo>
                    <a:lnTo>
                      <a:pt x="964" y="681"/>
                    </a:lnTo>
                    <a:lnTo>
                      <a:pt x="907" y="681"/>
                    </a:lnTo>
                    <a:lnTo>
                      <a:pt x="907" y="73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624" y="794"/>
                    </a:lnTo>
                    <a:lnTo>
                      <a:pt x="624" y="737"/>
                    </a:lnTo>
                    <a:lnTo>
                      <a:pt x="510" y="737"/>
                    </a:lnTo>
                    <a:lnTo>
                      <a:pt x="510" y="681"/>
                    </a:lnTo>
                    <a:lnTo>
                      <a:pt x="340" y="681"/>
                    </a:lnTo>
                    <a:lnTo>
                      <a:pt x="340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170" y="567"/>
                    </a:lnTo>
                    <a:lnTo>
                      <a:pt x="170" y="397"/>
                    </a:lnTo>
                    <a:lnTo>
                      <a:pt x="57" y="397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850" y="511"/>
                    </a:lnTo>
                    <a:lnTo>
                      <a:pt x="85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1" name="Freeform 287"/>
              <p:cNvSpPr>
                <a:spLocks/>
              </p:cNvSpPr>
              <p:nvPr/>
            </p:nvSpPr>
            <p:spPr bwMode="auto">
              <a:xfrm>
                <a:off x="2967" y="4259"/>
                <a:ext cx="1588" cy="1587"/>
              </a:xfrm>
              <a:custGeom>
                <a:avLst/>
                <a:gdLst>
                  <a:gd name="T0" fmla="*/ 737 w 1588"/>
                  <a:gd name="T1" fmla="*/ 0 h 1587"/>
                  <a:gd name="T2" fmla="*/ 794 w 1588"/>
                  <a:gd name="T3" fmla="*/ 57 h 1587"/>
                  <a:gd name="T4" fmla="*/ 964 w 1588"/>
                  <a:gd name="T5" fmla="*/ 113 h 1587"/>
                  <a:gd name="T6" fmla="*/ 1021 w 1588"/>
                  <a:gd name="T7" fmla="*/ 170 h 1587"/>
                  <a:gd name="T8" fmla="*/ 1134 w 1588"/>
                  <a:gd name="T9" fmla="*/ 227 h 1587"/>
                  <a:gd name="T10" fmla="*/ 1191 w 1588"/>
                  <a:gd name="T11" fmla="*/ 340 h 1587"/>
                  <a:gd name="T12" fmla="*/ 1304 w 1588"/>
                  <a:gd name="T13" fmla="*/ 397 h 1587"/>
                  <a:gd name="T14" fmla="*/ 1475 w 1588"/>
                  <a:gd name="T15" fmla="*/ 453 h 1587"/>
                  <a:gd name="T16" fmla="*/ 1588 w 1588"/>
                  <a:gd name="T17" fmla="*/ 510 h 1587"/>
                  <a:gd name="T18" fmla="*/ 1304 w 1588"/>
                  <a:gd name="T19" fmla="*/ 624 h 1587"/>
                  <a:gd name="T20" fmla="*/ 1418 w 1588"/>
                  <a:gd name="T21" fmla="*/ 1020 h 1587"/>
                  <a:gd name="T22" fmla="*/ 1361 w 1588"/>
                  <a:gd name="T23" fmla="*/ 1077 h 1587"/>
                  <a:gd name="T24" fmla="*/ 1418 w 1588"/>
                  <a:gd name="T25" fmla="*/ 1134 h 1587"/>
                  <a:gd name="T26" fmla="*/ 1361 w 1588"/>
                  <a:gd name="T27" fmla="*/ 1247 h 1587"/>
                  <a:gd name="T28" fmla="*/ 1304 w 1588"/>
                  <a:gd name="T29" fmla="*/ 1304 h 1587"/>
                  <a:gd name="T30" fmla="*/ 1191 w 1588"/>
                  <a:gd name="T31" fmla="*/ 1361 h 1587"/>
                  <a:gd name="T32" fmla="*/ 1078 w 1588"/>
                  <a:gd name="T33" fmla="*/ 1304 h 1587"/>
                  <a:gd name="T34" fmla="*/ 1021 w 1588"/>
                  <a:gd name="T35" fmla="*/ 1361 h 1587"/>
                  <a:gd name="T36" fmla="*/ 908 w 1588"/>
                  <a:gd name="T37" fmla="*/ 1304 h 1587"/>
                  <a:gd name="T38" fmla="*/ 794 w 1588"/>
                  <a:gd name="T39" fmla="*/ 1361 h 1587"/>
                  <a:gd name="T40" fmla="*/ 681 w 1588"/>
                  <a:gd name="T41" fmla="*/ 1417 h 1587"/>
                  <a:gd name="T42" fmla="*/ 567 w 1588"/>
                  <a:gd name="T43" fmla="*/ 1531 h 1587"/>
                  <a:gd name="T44" fmla="*/ 397 w 1588"/>
                  <a:gd name="T45" fmla="*/ 1587 h 1587"/>
                  <a:gd name="T46" fmla="*/ 341 w 1588"/>
                  <a:gd name="T47" fmla="*/ 1474 h 1587"/>
                  <a:gd name="T48" fmla="*/ 284 w 1588"/>
                  <a:gd name="T49" fmla="*/ 1361 h 1587"/>
                  <a:gd name="T50" fmla="*/ 227 w 1588"/>
                  <a:gd name="T51" fmla="*/ 1304 h 1587"/>
                  <a:gd name="T52" fmla="*/ 284 w 1588"/>
                  <a:gd name="T53" fmla="*/ 1247 h 1587"/>
                  <a:gd name="T54" fmla="*/ 227 w 1588"/>
                  <a:gd name="T55" fmla="*/ 1134 h 1587"/>
                  <a:gd name="T56" fmla="*/ 170 w 1588"/>
                  <a:gd name="T57" fmla="*/ 964 h 1587"/>
                  <a:gd name="T58" fmla="*/ 114 w 1588"/>
                  <a:gd name="T59" fmla="*/ 850 h 1587"/>
                  <a:gd name="T60" fmla="*/ 0 w 1588"/>
                  <a:gd name="T61" fmla="*/ 850 h 1587"/>
                  <a:gd name="T62" fmla="*/ 57 w 1588"/>
                  <a:gd name="T63" fmla="*/ 737 h 1587"/>
                  <a:gd name="T64" fmla="*/ 114 w 1588"/>
                  <a:gd name="T65" fmla="*/ 624 h 1587"/>
                  <a:gd name="T66" fmla="*/ 227 w 1588"/>
                  <a:gd name="T67" fmla="*/ 567 h 1587"/>
                  <a:gd name="T68" fmla="*/ 341 w 1588"/>
                  <a:gd name="T69" fmla="*/ 510 h 1587"/>
                  <a:gd name="T70" fmla="*/ 397 w 1588"/>
                  <a:gd name="T71" fmla="*/ 453 h 1587"/>
                  <a:gd name="T72" fmla="*/ 454 w 1588"/>
                  <a:gd name="T73" fmla="*/ 397 h 1587"/>
                  <a:gd name="T74" fmla="*/ 511 w 1588"/>
                  <a:gd name="T75" fmla="*/ 340 h 1587"/>
                  <a:gd name="T76" fmla="*/ 567 w 1588"/>
                  <a:gd name="T77" fmla="*/ 113 h 1587"/>
                  <a:gd name="T78" fmla="*/ 681 w 1588"/>
                  <a:gd name="T79" fmla="*/ 57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88" h="1587">
                    <a:moveTo>
                      <a:pt x="681" y="0"/>
                    </a:move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794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1021" y="170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340"/>
                    </a:lnTo>
                    <a:lnTo>
                      <a:pt x="1191" y="340"/>
                    </a:lnTo>
                    <a:lnTo>
                      <a:pt x="1191" y="397"/>
                    </a:lnTo>
                    <a:lnTo>
                      <a:pt x="1304" y="397"/>
                    </a:lnTo>
                    <a:lnTo>
                      <a:pt x="1304" y="453"/>
                    </a:lnTo>
                    <a:lnTo>
                      <a:pt x="1475" y="453"/>
                    </a:lnTo>
                    <a:lnTo>
                      <a:pt x="1475" y="510"/>
                    </a:lnTo>
                    <a:lnTo>
                      <a:pt x="1588" y="510"/>
                    </a:lnTo>
                    <a:lnTo>
                      <a:pt x="1588" y="624"/>
                    </a:lnTo>
                    <a:lnTo>
                      <a:pt x="1304" y="624"/>
                    </a:lnTo>
                    <a:lnTo>
                      <a:pt x="1304" y="1020"/>
                    </a:lnTo>
                    <a:lnTo>
                      <a:pt x="1418" y="1020"/>
                    </a:lnTo>
                    <a:lnTo>
                      <a:pt x="1418" y="1077"/>
                    </a:lnTo>
                    <a:lnTo>
                      <a:pt x="1361" y="1077"/>
                    </a:lnTo>
                    <a:lnTo>
                      <a:pt x="1361" y="1134"/>
                    </a:lnTo>
                    <a:lnTo>
                      <a:pt x="1418" y="1134"/>
                    </a:lnTo>
                    <a:lnTo>
                      <a:pt x="1418" y="1247"/>
                    </a:lnTo>
                    <a:lnTo>
                      <a:pt x="1361" y="1247"/>
                    </a:lnTo>
                    <a:lnTo>
                      <a:pt x="1361" y="1304"/>
                    </a:lnTo>
                    <a:lnTo>
                      <a:pt x="1304" y="1304"/>
                    </a:lnTo>
                    <a:lnTo>
                      <a:pt x="1304" y="1361"/>
                    </a:lnTo>
                    <a:lnTo>
                      <a:pt x="1191" y="1361"/>
                    </a:lnTo>
                    <a:lnTo>
                      <a:pt x="1191" y="1304"/>
                    </a:lnTo>
                    <a:lnTo>
                      <a:pt x="1078" y="1304"/>
                    </a:lnTo>
                    <a:lnTo>
                      <a:pt x="1078" y="1361"/>
                    </a:lnTo>
                    <a:lnTo>
                      <a:pt x="1021" y="1361"/>
                    </a:lnTo>
                    <a:lnTo>
                      <a:pt x="1021" y="1304"/>
                    </a:lnTo>
                    <a:lnTo>
                      <a:pt x="908" y="1304"/>
                    </a:lnTo>
                    <a:lnTo>
                      <a:pt x="908" y="1361"/>
                    </a:lnTo>
                    <a:lnTo>
                      <a:pt x="794" y="1361"/>
                    </a:lnTo>
                    <a:lnTo>
                      <a:pt x="794" y="1417"/>
                    </a:lnTo>
                    <a:lnTo>
                      <a:pt x="681" y="1417"/>
                    </a:lnTo>
                    <a:lnTo>
                      <a:pt x="681" y="1531"/>
                    </a:lnTo>
                    <a:lnTo>
                      <a:pt x="567" y="1531"/>
                    </a:lnTo>
                    <a:lnTo>
                      <a:pt x="567" y="1587"/>
                    </a:lnTo>
                    <a:lnTo>
                      <a:pt x="397" y="1587"/>
                    </a:lnTo>
                    <a:lnTo>
                      <a:pt x="397" y="1474"/>
                    </a:lnTo>
                    <a:lnTo>
                      <a:pt x="341" y="1474"/>
                    </a:lnTo>
                    <a:lnTo>
                      <a:pt x="341" y="1361"/>
                    </a:lnTo>
                    <a:lnTo>
                      <a:pt x="284" y="1361"/>
                    </a:lnTo>
                    <a:lnTo>
                      <a:pt x="284" y="1304"/>
                    </a:lnTo>
                    <a:lnTo>
                      <a:pt x="227" y="1304"/>
                    </a:lnTo>
                    <a:lnTo>
                      <a:pt x="227" y="1247"/>
                    </a:lnTo>
                    <a:lnTo>
                      <a:pt x="284" y="1247"/>
                    </a:lnTo>
                    <a:lnTo>
                      <a:pt x="284" y="1134"/>
                    </a:lnTo>
                    <a:lnTo>
                      <a:pt x="227" y="1134"/>
                    </a:lnTo>
                    <a:lnTo>
                      <a:pt x="170" y="1134"/>
                    </a:lnTo>
                    <a:lnTo>
                      <a:pt x="170" y="964"/>
                    </a:lnTo>
                    <a:lnTo>
                      <a:pt x="114" y="964"/>
                    </a:lnTo>
                    <a:lnTo>
                      <a:pt x="114" y="850"/>
                    </a:lnTo>
                    <a:lnTo>
                      <a:pt x="57" y="850"/>
                    </a:lnTo>
                    <a:lnTo>
                      <a:pt x="0" y="850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341" y="510"/>
                    </a:lnTo>
                    <a:lnTo>
                      <a:pt x="341" y="453"/>
                    </a:lnTo>
                    <a:lnTo>
                      <a:pt x="397" y="453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511" y="340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681" y="57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4271" y="4883"/>
                <a:ext cx="1134" cy="1077"/>
              </a:xfrm>
              <a:custGeom>
                <a:avLst/>
                <a:gdLst>
                  <a:gd name="T0" fmla="*/ 794 w 1134"/>
                  <a:gd name="T1" fmla="*/ 283 h 1077"/>
                  <a:gd name="T2" fmla="*/ 738 w 1134"/>
                  <a:gd name="T3" fmla="*/ 283 h 1077"/>
                  <a:gd name="T4" fmla="*/ 738 w 1134"/>
                  <a:gd name="T5" fmla="*/ 226 h 1077"/>
                  <a:gd name="T6" fmla="*/ 624 w 1134"/>
                  <a:gd name="T7" fmla="*/ 226 h 1077"/>
                  <a:gd name="T8" fmla="*/ 624 w 1134"/>
                  <a:gd name="T9" fmla="*/ 170 h 1077"/>
                  <a:gd name="T10" fmla="*/ 454 w 1134"/>
                  <a:gd name="T11" fmla="*/ 170 h 1077"/>
                  <a:gd name="T12" fmla="*/ 454 w 1134"/>
                  <a:gd name="T13" fmla="*/ 113 h 1077"/>
                  <a:gd name="T14" fmla="*/ 397 w 1134"/>
                  <a:gd name="T15" fmla="*/ 113 h 1077"/>
                  <a:gd name="T16" fmla="*/ 397 w 1134"/>
                  <a:gd name="T17" fmla="*/ 56 h 1077"/>
                  <a:gd name="T18" fmla="*/ 284 w 1134"/>
                  <a:gd name="T19" fmla="*/ 56 h 1077"/>
                  <a:gd name="T20" fmla="*/ 284 w 1134"/>
                  <a:gd name="T21" fmla="*/ 0 h 1077"/>
                  <a:gd name="T22" fmla="*/ 0 w 1134"/>
                  <a:gd name="T23" fmla="*/ 0 h 1077"/>
                  <a:gd name="T24" fmla="*/ 0 w 1134"/>
                  <a:gd name="T25" fmla="*/ 396 h 1077"/>
                  <a:gd name="T26" fmla="*/ 114 w 1134"/>
                  <a:gd name="T27" fmla="*/ 396 h 1077"/>
                  <a:gd name="T28" fmla="*/ 114 w 1134"/>
                  <a:gd name="T29" fmla="*/ 453 h 1077"/>
                  <a:gd name="T30" fmla="*/ 57 w 1134"/>
                  <a:gd name="T31" fmla="*/ 453 h 1077"/>
                  <a:gd name="T32" fmla="*/ 57 w 1134"/>
                  <a:gd name="T33" fmla="*/ 510 h 1077"/>
                  <a:gd name="T34" fmla="*/ 114 w 1134"/>
                  <a:gd name="T35" fmla="*/ 510 h 1077"/>
                  <a:gd name="T36" fmla="*/ 114 w 1134"/>
                  <a:gd name="T37" fmla="*/ 680 h 1077"/>
                  <a:gd name="T38" fmla="*/ 171 w 1134"/>
                  <a:gd name="T39" fmla="*/ 680 h 1077"/>
                  <a:gd name="T40" fmla="*/ 171 w 1134"/>
                  <a:gd name="T41" fmla="*/ 793 h 1077"/>
                  <a:gd name="T42" fmla="*/ 114 w 1134"/>
                  <a:gd name="T43" fmla="*/ 793 h 1077"/>
                  <a:gd name="T44" fmla="*/ 114 w 1134"/>
                  <a:gd name="T45" fmla="*/ 850 h 1077"/>
                  <a:gd name="T46" fmla="*/ 171 w 1134"/>
                  <a:gd name="T47" fmla="*/ 850 h 1077"/>
                  <a:gd name="T48" fmla="*/ 171 w 1134"/>
                  <a:gd name="T49" fmla="*/ 907 h 1077"/>
                  <a:gd name="T50" fmla="*/ 227 w 1134"/>
                  <a:gd name="T51" fmla="*/ 907 h 1077"/>
                  <a:gd name="T52" fmla="*/ 227 w 1134"/>
                  <a:gd name="T53" fmla="*/ 1020 h 1077"/>
                  <a:gd name="T54" fmla="*/ 681 w 1134"/>
                  <a:gd name="T55" fmla="*/ 1020 h 1077"/>
                  <a:gd name="T56" fmla="*/ 681 w 1134"/>
                  <a:gd name="T57" fmla="*/ 1077 h 1077"/>
                  <a:gd name="T58" fmla="*/ 851 w 1134"/>
                  <a:gd name="T59" fmla="*/ 1077 h 1077"/>
                  <a:gd name="T60" fmla="*/ 851 w 1134"/>
                  <a:gd name="T61" fmla="*/ 1020 h 1077"/>
                  <a:gd name="T62" fmla="*/ 908 w 1134"/>
                  <a:gd name="T63" fmla="*/ 1020 h 1077"/>
                  <a:gd name="T64" fmla="*/ 908 w 1134"/>
                  <a:gd name="T65" fmla="*/ 963 h 1077"/>
                  <a:gd name="T66" fmla="*/ 681 w 1134"/>
                  <a:gd name="T67" fmla="*/ 963 h 1077"/>
                  <a:gd name="T68" fmla="*/ 681 w 1134"/>
                  <a:gd name="T69" fmla="*/ 907 h 1077"/>
                  <a:gd name="T70" fmla="*/ 908 w 1134"/>
                  <a:gd name="T71" fmla="*/ 907 h 1077"/>
                  <a:gd name="T72" fmla="*/ 908 w 1134"/>
                  <a:gd name="T73" fmla="*/ 850 h 1077"/>
                  <a:gd name="T74" fmla="*/ 1021 w 1134"/>
                  <a:gd name="T75" fmla="*/ 850 h 1077"/>
                  <a:gd name="T76" fmla="*/ 1021 w 1134"/>
                  <a:gd name="T77" fmla="*/ 737 h 1077"/>
                  <a:gd name="T78" fmla="*/ 1078 w 1134"/>
                  <a:gd name="T79" fmla="*/ 737 h 1077"/>
                  <a:gd name="T80" fmla="*/ 1078 w 1134"/>
                  <a:gd name="T81" fmla="*/ 680 h 1077"/>
                  <a:gd name="T82" fmla="*/ 964 w 1134"/>
                  <a:gd name="T83" fmla="*/ 680 h 1077"/>
                  <a:gd name="T84" fmla="*/ 964 w 1134"/>
                  <a:gd name="T85" fmla="*/ 737 h 1077"/>
                  <a:gd name="T86" fmla="*/ 851 w 1134"/>
                  <a:gd name="T87" fmla="*/ 737 h 1077"/>
                  <a:gd name="T88" fmla="*/ 851 w 1134"/>
                  <a:gd name="T89" fmla="*/ 680 h 1077"/>
                  <a:gd name="T90" fmla="*/ 794 w 1134"/>
                  <a:gd name="T91" fmla="*/ 680 h 1077"/>
                  <a:gd name="T92" fmla="*/ 794 w 1134"/>
                  <a:gd name="T93" fmla="*/ 623 h 1077"/>
                  <a:gd name="T94" fmla="*/ 908 w 1134"/>
                  <a:gd name="T95" fmla="*/ 623 h 1077"/>
                  <a:gd name="T96" fmla="*/ 908 w 1134"/>
                  <a:gd name="T97" fmla="*/ 510 h 1077"/>
                  <a:gd name="T98" fmla="*/ 794 w 1134"/>
                  <a:gd name="T99" fmla="*/ 510 h 1077"/>
                  <a:gd name="T100" fmla="*/ 794 w 1134"/>
                  <a:gd name="T101" fmla="*/ 453 h 1077"/>
                  <a:gd name="T102" fmla="*/ 964 w 1134"/>
                  <a:gd name="T103" fmla="*/ 453 h 1077"/>
                  <a:gd name="T104" fmla="*/ 964 w 1134"/>
                  <a:gd name="T105" fmla="*/ 396 h 1077"/>
                  <a:gd name="T106" fmla="*/ 1078 w 1134"/>
                  <a:gd name="T107" fmla="*/ 396 h 1077"/>
                  <a:gd name="T108" fmla="*/ 1078 w 1134"/>
                  <a:gd name="T109" fmla="*/ 340 h 1077"/>
                  <a:gd name="T110" fmla="*/ 1134 w 1134"/>
                  <a:gd name="T111" fmla="*/ 340 h 1077"/>
                  <a:gd name="T112" fmla="*/ 1134 w 1134"/>
                  <a:gd name="T113" fmla="*/ 283 h 1077"/>
                  <a:gd name="T114" fmla="*/ 964 w 1134"/>
                  <a:gd name="T115" fmla="*/ 283 h 1077"/>
                  <a:gd name="T116" fmla="*/ 964 w 1134"/>
                  <a:gd name="T117" fmla="*/ 340 h 1077"/>
                  <a:gd name="T118" fmla="*/ 794 w 1134"/>
                  <a:gd name="T119" fmla="*/ 340 h 1077"/>
                  <a:gd name="T120" fmla="*/ 794 w 1134"/>
                  <a:gd name="T121" fmla="*/ 283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34" h="1077">
                    <a:moveTo>
                      <a:pt x="794" y="283"/>
                    </a:moveTo>
                    <a:lnTo>
                      <a:pt x="738" y="283"/>
                    </a:lnTo>
                    <a:lnTo>
                      <a:pt x="738" y="226"/>
                    </a:lnTo>
                    <a:lnTo>
                      <a:pt x="624" y="226"/>
                    </a:lnTo>
                    <a:lnTo>
                      <a:pt x="624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0" y="0"/>
                    </a:lnTo>
                    <a:lnTo>
                      <a:pt x="0" y="396"/>
                    </a:lnTo>
                    <a:lnTo>
                      <a:pt x="114" y="396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680"/>
                    </a:lnTo>
                    <a:lnTo>
                      <a:pt x="171" y="680"/>
                    </a:lnTo>
                    <a:lnTo>
                      <a:pt x="171" y="793"/>
                    </a:lnTo>
                    <a:lnTo>
                      <a:pt x="114" y="793"/>
                    </a:lnTo>
                    <a:lnTo>
                      <a:pt x="114" y="850"/>
                    </a:lnTo>
                    <a:lnTo>
                      <a:pt x="171" y="850"/>
                    </a:lnTo>
                    <a:lnTo>
                      <a:pt x="171" y="907"/>
                    </a:lnTo>
                    <a:lnTo>
                      <a:pt x="227" y="907"/>
                    </a:lnTo>
                    <a:lnTo>
                      <a:pt x="227" y="1020"/>
                    </a:lnTo>
                    <a:lnTo>
                      <a:pt x="681" y="1020"/>
                    </a:lnTo>
                    <a:lnTo>
                      <a:pt x="681" y="1077"/>
                    </a:lnTo>
                    <a:lnTo>
                      <a:pt x="851" y="1077"/>
                    </a:lnTo>
                    <a:lnTo>
                      <a:pt x="851" y="1020"/>
                    </a:lnTo>
                    <a:lnTo>
                      <a:pt x="908" y="1020"/>
                    </a:lnTo>
                    <a:lnTo>
                      <a:pt x="908" y="963"/>
                    </a:lnTo>
                    <a:lnTo>
                      <a:pt x="681" y="963"/>
                    </a:lnTo>
                    <a:lnTo>
                      <a:pt x="681" y="907"/>
                    </a:lnTo>
                    <a:lnTo>
                      <a:pt x="908" y="907"/>
                    </a:lnTo>
                    <a:lnTo>
                      <a:pt x="908" y="850"/>
                    </a:lnTo>
                    <a:lnTo>
                      <a:pt x="1021" y="850"/>
                    </a:lnTo>
                    <a:lnTo>
                      <a:pt x="1021" y="737"/>
                    </a:lnTo>
                    <a:lnTo>
                      <a:pt x="1078" y="737"/>
                    </a:lnTo>
                    <a:lnTo>
                      <a:pt x="1078" y="680"/>
                    </a:lnTo>
                    <a:lnTo>
                      <a:pt x="964" y="680"/>
                    </a:lnTo>
                    <a:lnTo>
                      <a:pt x="964" y="737"/>
                    </a:lnTo>
                    <a:lnTo>
                      <a:pt x="851" y="737"/>
                    </a:lnTo>
                    <a:lnTo>
                      <a:pt x="851" y="680"/>
                    </a:lnTo>
                    <a:lnTo>
                      <a:pt x="794" y="680"/>
                    </a:lnTo>
                    <a:lnTo>
                      <a:pt x="794" y="623"/>
                    </a:lnTo>
                    <a:lnTo>
                      <a:pt x="908" y="623"/>
                    </a:lnTo>
                    <a:lnTo>
                      <a:pt x="908" y="510"/>
                    </a:lnTo>
                    <a:lnTo>
                      <a:pt x="794" y="510"/>
                    </a:lnTo>
                    <a:lnTo>
                      <a:pt x="794" y="453"/>
                    </a:lnTo>
                    <a:lnTo>
                      <a:pt x="964" y="453"/>
                    </a:lnTo>
                    <a:lnTo>
                      <a:pt x="964" y="396"/>
                    </a:lnTo>
                    <a:lnTo>
                      <a:pt x="1078" y="396"/>
                    </a:lnTo>
                    <a:lnTo>
                      <a:pt x="1078" y="340"/>
                    </a:lnTo>
                    <a:lnTo>
                      <a:pt x="1134" y="340"/>
                    </a:lnTo>
                    <a:lnTo>
                      <a:pt x="1134" y="283"/>
                    </a:lnTo>
                    <a:lnTo>
                      <a:pt x="964" y="283"/>
                    </a:lnTo>
                    <a:lnTo>
                      <a:pt x="964" y="340"/>
                    </a:lnTo>
                    <a:lnTo>
                      <a:pt x="794" y="340"/>
                    </a:lnTo>
                    <a:lnTo>
                      <a:pt x="794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5" name="Freeform 291"/>
              <p:cNvSpPr>
                <a:spLocks/>
              </p:cNvSpPr>
              <p:nvPr/>
            </p:nvSpPr>
            <p:spPr bwMode="auto">
              <a:xfrm>
                <a:off x="4101" y="5790"/>
                <a:ext cx="1078" cy="964"/>
              </a:xfrm>
              <a:custGeom>
                <a:avLst/>
                <a:gdLst>
                  <a:gd name="T0" fmla="*/ 851 w 1078"/>
                  <a:gd name="T1" fmla="*/ 170 h 964"/>
                  <a:gd name="T2" fmla="*/ 397 w 1078"/>
                  <a:gd name="T3" fmla="*/ 113 h 964"/>
                  <a:gd name="T4" fmla="*/ 341 w 1078"/>
                  <a:gd name="T5" fmla="*/ 0 h 964"/>
                  <a:gd name="T6" fmla="*/ 284 w 1078"/>
                  <a:gd name="T7" fmla="*/ 56 h 964"/>
                  <a:gd name="T8" fmla="*/ 114 w 1078"/>
                  <a:gd name="T9" fmla="*/ 113 h 964"/>
                  <a:gd name="T10" fmla="*/ 57 w 1078"/>
                  <a:gd name="T11" fmla="*/ 227 h 964"/>
                  <a:gd name="T12" fmla="*/ 0 w 1078"/>
                  <a:gd name="T13" fmla="*/ 283 h 964"/>
                  <a:gd name="T14" fmla="*/ 0 w 1078"/>
                  <a:gd name="T15" fmla="*/ 510 h 964"/>
                  <a:gd name="T16" fmla="*/ 57 w 1078"/>
                  <a:gd name="T17" fmla="*/ 567 h 964"/>
                  <a:gd name="T18" fmla="*/ 114 w 1078"/>
                  <a:gd name="T19" fmla="*/ 680 h 964"/>
                  <a:gd name="T20" fmla="*/ 170 w 1078"/>
                  <a:gd name="T21" fmla="*/ 623 h 964"/>
                  <a:gd name="T22" fmla="*/ 227 w 1078"/>
                  <a:gd name="T23" fmla="*/ 794 h 964"/>
                  <a:gd name="T24" fmla="*/ 284 w 1078"/>
                  <a:gd name="T25" fmla="*/ 850 h 964"/>
                  <a:gd name="T26" fmla="*/ 341 w 1078"/>
                  <a:gd name="T27" fmla="*/ 907 h 964"/>
                  <a:gd name="T28" fmla="*/ 454 w 1078"/>
                  <a:gd name="T29" fmla="*/ 964 h 964"/>
                  <a:gd name="T30" fmla="*/ 397 w 1078"/>
                  <a:gd name="T31" fmla="*/ 907 h 964"/>
                  <a:gd name="T32" fmla="*/ 341 w 1078"/>
                  <a:gd name="T33" fmla="*/ 850 h 964"/>
                  <a:gd name="T34" fmla="*/ 397 w 1078"/>
                  <a:gd name="T35" fmla="*/ 623 h 964"/>
                  <a:gd name="T36" fmla="*/ 454 w 1078"/>
                  <a:gd name="T37" fmla="*/ 794 h 964"/>
                  <a:gd name="T38" fmla="*/ 511 w 1078"/>
                  <a:gd name="T39" fmla="*/ 850 h 964"/>
                  <a:gd name="T40" fmla="*/ 794 w 1078"/>
                  <a:gd name="T41" fmla="*/ 794 h 964"/>
                  <a:gd name="T42" fmla="*/ 737 w 1078"/>
                  <a:gd name="T43" fmla="*/ 737 h 964"/>
                  <a:gd name="T44" fmla="*/ 908 w 1078"/>
                  <a:gd name="T45" fmla="*/ 680 h 964"/>
                  <a:gd name="T46" fmla="*/ 681 w 1078"/>
                  <a:gd name="T47" fmla="*/ 567 h 964"/>
                  <a:gd name="T48" fmla="*/ 737 w 1078"/>
                  <a:gd name="T49" fmla="*/ 397 h 964"/>
                  <a:gd name="T50" fmla="*/ 851 w 1078"/>
                  <a:gd name="T51" fmla="*/ 453 h 964"/>
                  <a:gd name="T52" fmla="*/ 1021 w 1078"/>
                  <a:gd name="T53" fmla="*/ 510 h 964"/>
                  <a:gd name="T54" fmla="*/ 1078 w 1078"/>
                  <a:gd name="T55" fmla="*/ 453 h 964"/>
                  <a:gd name="T56" fmla="*/ 908 w 1078"/>
                  <a:gd name="T57" fmla="*/ 397 h 964"/>
                  <a:gd name="T58" fmla="*/ 851 w 1078"/>
                  <a:gd name="T59" fmla="*/ 340 h 964"/>
                  <a:gd name="T60" fmla="*/ 794 w 1078"/>
                  <a:gd name="T61" fmla="*/ 283 h 964"/>
                  <a:gd name="T62" fmla="*/ 964 w 1078"/>
                  <a:gd name="T63" fmla="*/ 22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78" h="964">
                    <a:moveTo>
                      <a:pt x="964" y="170"/>
                    </a:moveTo>
                    <a:lnTo>
                      <a:pt x="851" y="170"/>
                    </a:lnTo>
                    <a:lnTo>
                      <a:pt x="851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341" y="0"/>
                    </a:lnTo>
                    <a:lnTo>
                      <a:pt x="341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114" y="113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170" y="680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284" y="850"/>
                    </a:lnTo>
                    <a:lnTo>
                      <a:pt x="284" y="907"/>
                    </a:lnTo>
                    <a:lnTo>
                      <a:pt x="341" y="907"/>
                    </a:lnTo>
                    <a:lnTo>
                      <a:pt x="341" y="964"/>
                    </a:lnTo>
                    <a:lnTo>
                      <a:pt x="454" y="964"/>
                    </a:lnTo>
                    <a:lnTo>
                      <a:pt x="454" y="907"/>
                    </a:lnTo>
                    <a:lnTo>
                      <a:pt x="397" y="907"/>
                    </a:lnTo>
                    <a:lnTo>
                      <a:pt x="397" y="850"/>
                    </a:lnTo>
                    <a:lnTo>
                      <a:pt x="341" y="850"/>
                    </a:lnTo>
                    <a:lnTo>
                      <a:pt x="341" y="623"/>
                    </a:lnTo>
                    <a:lnTo>
                      <a:pt x="397" y="623"/>
                    </a:lnTo>
                    <a:lnTo>
                      <a:pt x="397" y="794"/>
                    </a:lnTo>
                    <a:lnTo>
                      <a:pt x="454" y="794"/>
                    </a:lnTo>
                    <a:lnTo>
                      <a:pt x="454" y="850"/>
                    </a:lnTo>
                    <a:lnTo>
                      <a:pt x="511" y="850"/>
                    </a:lnTo>
                    <a:lnTo>
                      <a:pt x="511" y="794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908" y="680"/>
                    </a:lnTo>
                    <a:lnTo>
                      <a:pt x="908" y="567"/>
                    </a:lnTo>
                    <a:lnTo>
                      <a:pt x="681" y="567"/>
                    </a:lnTo>
                    <a:lnTo>
                      <a:pt x="681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851" y="453"/>
                    </a:lnTo>
                    <a:lnTo>
                      <a:pt x="851" y="510"/>
                    </a:lnTo>
                    <a:lnTo>
                      <a:pt x="1021" y="510"/>
                    </a:lnTo>
                    <a:lnTo>
                      <a:pt x="1021" y="453"/>
                    </a:lnTo>
                    <a:lnTo>
                      <a:pt x="1078" y="453"/>
                    </a:lnTo>
                    <a:lnTo>
                      <a:pt x="1078" y="397"/>
                    </a:lnTo>
                    <a:lnTo>
                      <a:pt x="908" y="397"/>
                    </a:lnTo>
                    <a:lnTo>
                      <a:pt x="908" y="340"/>
                    </a:lnTo>
                    <a:lnTo>
                      <a:pt x="851" y="340"/>
                    </a:lnTo>
                    <a:lnTo>
                      <a:pt x="851" y="283"/>
                    </a:lnTo>
                    <a:lnTo>
                      <a:pt x="794" y="283"/>
                    </a:lnTo>
                    <a:lnTo>
                      <a:pt x="794" y="227"/>
                    </a:lnTo>
                    <a:lnTo>
                      <a:pt x="964" y="227"/>
                    </a:lnTo>
                    <a:lnTo>
                      <a:pt x="964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6" name="Freeform 292"/>
              <p:cNvSpPr>
                <a:spLocks/>
              </p:cNvSpPr>
              <p:nvPr/>
            </p:nvSpPr>
            <p:spPr bwMode="auto">
              <a:xfrm>
                <a:off x="3251" y="5506"/>
                <a:ext cx="1191" cy="794"/>
              </a:xfrm>
              <a:custGeom>
                <a:avLst/>
                <a:gdLst>
                  <a:gd name="T0" fmla="*/ 113 w 1191"/>
                  <a:gd name="T1" fmla="*/ 284 h 794"/>
                  <a:gd name="T2" fmla="*/ 57 w 1191"/>
                  <a:gd name="T3" fmla="*/ 284 h 794"/>
                  <a:gd name="T4" fmla="*/ 57 w 1191"/>
                  <a:gd name="T5" fmla="*/ 340 h 794"/>
                  <a:gd name="T6" fmla="*/ 0 w 1191"/>
                  <a:gd name="T7" fmla="*/ 340 h 794"/>
                  <a:gd name="T8" fmla="*/ 0 w 1191"/>
                  <a:gd name="T9" fmla="*/ 397 h 794"/>
                  <a:gd name="T10" fmla="*/ 57 w 1191"/>
                  <a:gd name="T11" fmla="*/ 397 h 794"/>
                  <a:gd name="T12" fmla="*/ 57 w 1191"/>
                  <a:gd name="T13" fmla="*/ 567 h 794"/>
                  <a:gd name="T14" fmla="*/ 113 w 1191"/>
                  <a:gd name="T15" fmla="*/ 567 h 794"/>
                  <a:gd name="T16" fmla="*/ 113 w 1191"/>
                  <a:gd name="T17" fmla="*/ 737 h 794"/>
                  <a:gd name="T18" fmla="*/ 340 w 1191"/>
                  <a:gd name="T19" fmla="*/ 737 h 794"/>
                  <a:gd name="T20" fmla="*/ 340 w 1191"/>
                  <a:gd name="T21" fmla="*/ 681 h 794"/>
                  <a:gd name="T22" fmla="*/ 510 w 1191"/>
                  <a:gd name="T23" fmla="*/ 681 h 794"/>
                  <a:gd name="T24" fmla="*/ 510 w 1191"/>
                  <a:gd name="T25" fmla="*/ 794 h 794"/>
                  <a:gd name="T26" fmla="*/ 624 w 1191"/>
                  <a:gd name="T27" fmla="*/ 794 h 794"/>
                  <a:gd name="T28" fmla="*/ 624 w 1191"/>
                  <a:gd name="T29" fmla="*/ 681 h 794"/>
                  <a:gd name="T30" fmla="*/ 737 w 1191"/>
                  <a:gd name="T31" fmla="*/ 681 h 794"/>
                  <a:gd name="T32" fmla="*/ 737 w 1191"/>
                  <a:gd name="T33" fmla="*/ 737 h 794"/>
                  <a:gd name="T34" fmla="*/ 850 w 1191"/>
                  <a:gd name="T35" fmla="*/ 737 h 794"/>
                  <a:gd name="T36" fmla="*/ 850 w 1191"/>
                  <a:gd name="T37" fmla="*/ 567 h 794"/>
                  <a:gd name="T38" fmla="*/ 907 w 1191"/>
                  <a:gd name="T39" fmla="*/ 567 h 794"/>
                  <a:gd name="T40" fmla="*/ 907 w 1191"/>
                  <a:gd name="T41" fmla="*/ 511 h 794"/>
                  <a:gd name="T42" fmla="*/ 964 w 1191"/>
                  <a:gd name="T43" fmla="*/ 511 h 794"/>
                  <a:gd name="T44" fmla="*/ 964 w 1191"/>
                  <a:gd name="T45" fmla="*/ 397 h 794"/>
                  <a:gd name="T46" fmla="*/ 1134 w 1191"/>
                  <a:gd name="T47" fmla="*/ 397 h 794"/>
                  <a:gd name="T48" fmla="*/ 1134 w 1191"/>
                  <a:gd name="T49" fmla="*/ 340 h 794"/>
                  <a:gd name="T50" fmla="*/ 1191 w 1191"/>
                  <a:gd name="T51" fmla="*/ 340 h 794"/>
                  <a:gd name="T52" fmla="*/ 1191 w 1191"/>
                  <a:gd name="T53" fmla="*/ 227 h 794"/>
                  <a:gd name="T54" fmla="*/ 1134 w 1191"/>
                  <a:gd name="T55" fmla="*/ 227 h 794"/>
                  <a:gd name="T56" fmla="*/ 1134 w 1191"/>
                  <a:gd name="T57" fmla="*/ 170 h 794"/>
                  <a:gd name="T58" fmla="*/ 1191 w 1191"/>
                  <a:gd name="T59" fmla="*/ 170 h 794"/>
                  <a:gd name="T60" fmla="*/ 1191 w 1191"/>
                  <a:gd name="T61" fmla="*/ 57 h 794"/>
                  <a:gd name="T62" fmla="*/ 1134 w 1191"/>
                  <a:gd name="T63" fmla="*/ 57 h 794"/>
                  <a:gd name="T64" fmla="*/ 1134 w 1191"/>
                  <a:gd name="T65" fmla="*/ 0 h 794"/>
                  <a:gd name="T66" fmla="*/ 1077 w 1191"/>
                  <a:gd name="T67" fmla="*/ 0 h 794"/>
                  <a:gd name="T68" fmla="*/ 1077 w 1191"/>
                  <a:gd name="T69" fmla="*/ 57 h 794"/>
                  <a:gd name="T70" fmla="*/ 1020 w 1191"/>
                  <a:gd name="T71" fmla="*/ 57 h 794"/>
                  <a:gd name="T72" fmla="*/ 1020 w 1191"/>
                  <a:gd name="T73" fmla="*/ 114 h 794"/>
                  <a:gd name="T74" fmla="*/ 907 w 1191"/>
                  <a:gd name="T75" fmla="*/ 114 h 794"/>
                  <a:gd name="T76" fmla="*/ 907 w 1191"/>
                  <a:gd name="T77" fmla="*/ 57 h 794"/>
                  <a:gd name="T78" fmla="*/ 794 w 1191"/>
                  <a:gd name="T79" fmla="*/ 57 h 794"/>
                  <a:gd name="T80" fmla="*/ 794 w 1191"/>
                  <a:gd name="T81" fmla="*/ 114 h 794"/>
                  <a:gd name="T82" fmla="*/ 737 w 1191"/>
                  <a:gd name="T83" fmla="*/ 114 h 794"/>
                  <a:gd name="T84" fmla="*/ 737 w 1191"/>
                  <a:gd name="T85" fmla="*/ 57 h 794"/>
                  <a:gd name="T86" fmla="*/ 624 w 1191"/>
                  <a:gd name="T87" fmla="*/ 57 h 794"/>
                  <a:gd name="T88" fmla="*/ 624 w 1191"/>
                  <a:gd name="T89" fmla="*/ 114 h 794"/>
                  <a:gd name="T90" fmla="*/ 510 w 1191"/>
                  <a:gd name="T91" fmla="*/ 114 h 794"/>
                  <a:gd name="T92" fmla="*/ 510 w 1191"/>
                  <a:gd name="T93" fmla="*/ 170 h 794"/>
                  <a:gd name="T94" fmla="*/ 397 w 1191"/>
                  <a:gd name="T95" fmla="*/ 170 h 794"/>
                  <a:gd name="T96" fmla="*/ 397 w 1191"/>
                  <a:gd name="T97" fmla="*/ 284 h 794"/>
                  <a:gd name="T98" fmla="*/ 283 w 1191"/>
                  <a:gd name="T99" fmla="*/ 284 h 794"/>
                  <a:gd name="T100" fmla="*/ 283 w 1191"/>
                  <a:gd name="T101" fmla="*/ 340 h 794"/>
                  <a:gd name="T102" fmla="*/ 113 w 1191"/>
                  <a:gd name="T103" fmla="*/ 340 h 794"/>
                  <a:gd name="T104" fmla="*/ 113 w 1191"/>
                  <a:gd name="T105" fmla="*/ 28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91" h="794">
                    <a:moveTo>
                      <a:pt x="113" y="284"/>
                    </a:moveTo>
                    <a:lnTo>
                      <a:pt x="57" y="28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737"/>
                    </a:lnTo>
                    <a:lnTo>
                      <a:pt x="340" y="737"/>
                    </a:lnTo>
                    <a:lnTo>
                      <a:pt x="340" y="681"/>
                    </a:lnTo>
                    <a:lnTo>
                      <a:pt x="510" y="681"/>
                    </a:lnTo>
                    <a:lnTo>
                      <a:pt x="510" y="794"/>
                    </a:lnTo>
                    <a:lnTo>
                      <a:pt x="624" y="794"/>
                    </a:lnTo>
                    <a:lnTo>
                      <a:pt x="624" y="681"/>
                    </a:lnTo>
                    <a:lnTo>
                      <a:pt x="737" y="681"/>
                    </a:lnTo>
                    <a:lnTo>
                      <a:pt x="737" y="737"/>
                    </a:lnTo>
                    <a:lnTo>
                      <a:pt x="850" y="737"/>
                    </a:lnTo>
                    <a:lnTo>
                      <a:pt x="850" y="567"/>
                    </a:lnTo>
                    <a:lnTo>
                      <a:pt x="907" y="567"/>
                    </a:lnTo>
                    <a:lnTo>
                      <a:pt x="907" y="511"/>
                    </a:lnTo>
                    <a:lnTo>
                      <a:pt x="964" y="511"/>
                    </a:lnTo>
                    <a:lnTo>
                      <a:pt x="964" y="397"/>
                    </a:lnTo>
                    <a:lnTo>
                      <a:pt x="1134" y="397"/>
                    </a:lnTo>
                    <a:lnTo>
                      <a:pt x="1134" y="340"/>
                    </a:lnTo>
                    <a:lnTo>
                      <a:pt x="1191" y="340"/>
                    </a:lnTo>
                    <a:lnTo>
                      <a:pt x="1191" y="227"/>
                    </a:lnTo>
                    <a:lnTo>
                      <a:pt x="1134" y="227"/>
                    </a:lnTo>
                    <a:lnTo>
                      <a:pt x="1134" y="170"/>
                    </a:lnTo>
                    <a:lnTo>
                      <a:pt x="1191" y="170"/>
                    </a:lnTo>
                    <a:lnTo>
                      <a:pt x="1191" y="57"/>
                    </a:lnTo>
                    <a:lnTo>
                      <a:pt x="1134" y="57"/>
                    </a:lnTo>
                    <a:lnTo>
                      <a:pt x="1134" y="0"/>
                    </a:lnTo>
                    <a:lnTo>
                      <a:pt x="1077" y="0"/>
                    </a:lnTo>
                    <a:lnTo>
                      <a:pt x="1077" y="57"/>
                    </a:lnTo>
                    <a:lnTo>
                      <a:pt x="1020" y="57"/>
                    </a:lnTo>
                    <a:lnTo>
                      <a:pt x="1020" y="114"/>
                    </a:lnTo>
                    <a:lnTo>
                      <a:pt x="907" y="114"/>
                    </a:lnTo>
                    <a:lnTo>
                      <a:pt x="907" y="57"/>
                    </a:lnTo>
                    <a:lnTo>
                      <a:pt x="794" y="57"/>
                    </a:lnTo>
                    <a:lnTo>
                      <a:pt x="794" y="114"/>
                    </a:lnTo>
                    <a:lnTo>
                      <a:pt x="737" y="114"/>
                    </a:lnTo>
                    <a:lnTo>
                      <a:pt x="737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510" y="114"/>
                    </a:lnTo>
                    <a:lnTo>
                      <a:pt x="510" y="170"/>
                    </a:lnTo>
                    <a:lnTo>
                      <a:pt x="397" y="170"/>
                    </a:lnTo>
                    <a:lnTo>
                      <a:pt x="397" y="284"/>
                    </a:lnTo>
                    <a:lnTo>
                      <a:pt x="283" y="284"/>
                    </a:lnTo>
                    <a:lnTo>
                      <a:pt x="283" y="340"/>
                    </a:lnTo>
                    <a:lnTo>
                      <a:pt x="113" y="340"/>
                    </a:lnTo>
                    <a:lnTo>
                      <a:pt x="113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7" name="Freeform 293"/>
              <p:cNvSpPr>
                <a:spLocks/>
              </p:cNvSpPr>
              <p:nvPr/>
            </p:nvSpPr>
            <p:spPr bwMode="auto">
              <a:xfrm>
                <a:off x="3534" y="6187"/>
                <a:ext cx="964" cy="793"/>
              </a:xfrm>
              <a:custGeom>
                <a:avLst/>
                <a:gdLst>
                  <a:gd name="T0" fmla="*/ 57 w 964"/>
                  <a:gd name="T1" fmla="*/ 0 h 793"/>
                  <a:gd name="T2" fmla="*/ 57 w 964"/>
                  <a:gd name="T3" fmla="*/ 170 h 793"/>
                  <a:gd name="T4" fmla="*/ 114 w 964"/>
                  <a:gd name="T5" fmla="*/ 170 h 793"/>
                  <a:gd name="T6" fmla="*/ 114 w 964"/>
                  <a:gd name="T7" fmla="*/ 226 h 793"/>
                  <a:gd name="T8" fmla="*/ 57 w 964"/>
                  <a:gd name="T9" fmla="*/ 226 h 793"/>
                  <a:gd name="T10" fmla="*/ 57 w 964"/>
                  <a:gd name="T11" fmla="*/ 283 h 793"/>
                  <a:gd name="T12" fmla="*/ 0 w 964"/>
                  <a:gd name="T13" fmla="*/ 283 h 793"/>
                  <a:gd name="T14" fmla="*/ 0 w 964"/>
                  <a:gd name="T15" fmla="*/ 397 h 793"/>
                  <a:gd name="T16" fmla="*/ 57 w 964"/>
                  <a:gd name="T17" fmla="*/ 397 h 793"/>
                  <a:gd name="T18" fmla="*/ 57 w 964"/>
                  <a:gd name="T19" fmla="*/ 623 h 793"/>
                  <a:gd name="T20" fmla="*/ 114 w 964"/>
                  <a:gd name="T21" fmla="*/ 623 h 793"/>
                  <a:gd name="T22" fmla="*/ 114 w 964"/>
                  <a:gd name="T23" fmla="*/ 510 h 793"/>
                  <a:gd name="T24" fmla="*/ 227 w 964"/>
                  <a:gd name="T25" fmla="*/ 510 h 793"/>
                  <a:gd name="T26" fmla="*/ 227 w 964"/>
                  <a:gd name="T27" fmla="*/ 567 h 793"/>
                  <a:gd name="T28" fmla="*/ 511 w 964"/>
                  <a:gd name="T29" fmla="*/ 567 h 793"/>
                  <a:gd name="T30" fmla="*/ 511 w 964"/>
                  <a:gd name="T31" fmla="*/ 623 h 793"/>
                  <a:gd name="T32" fmla="*/ 567 w 964"/>
                  <a:gd name="T33" fmla="*/ 623 h 793"/>
                  <a:gd name="T34" fmla="*/ 567 w 964"/>
                  <a:gd name="T35" fmla="*/ 680 h 793"/>
                  <a:gd name="T36" fmla="*/ 624 w 964"/>
                  <a:gd name="T37" fmla="*/ 680 h 793"/>
                  <a:gd name="T38" fmla="*/ 624 w 964"/>
                  <a:gd name="T39" fmla="*/ 510 h 793"/>
                  <a:gd name="T40" fmla="*/ 794 w 964"/>
                  <a:gd name="T41" fmla="*/ 510 h 793"/>
                  <a:gd name="T42" fmla="*/ 794 w 964"/>
                  <a:gd name="T43" fmla="*/ 567 h 793"/>
                  <a:gd name="T44" fmla="*/ 737 w 964"/>
                  <a:gd name="T45" fmla="*/ 567 h 793"/>
                  <a:gd name="T46" fmla="*/ 737 w 964"/>
                  <a:gd name="T47" fmla="*/ 623 h 793"/>
                  <a:gd name="T48" fmla="*/ 737 w 964"/>
                  <a:gd name="T49" fmla="*/ 680 h 793"/>
                  <a:gd name="T50" fmla="*/ 794 w 964"/>
                  <a:gd name="T51" fmla="*/ 680 h 793"/>
                  <a:gd name="T52" fmla="*/ 794 w 964"/>
                  <a:gd name="T53" fmla="*/ 793 h 793"/>
                  <a:gd name="T54" fmla="*/ 908 w 964"/>
                  <a:gd name="T55" fmla="*/ 793 h 793"/>
                  <a:gd name="T56" fmla="*/ 908 w 964"/>
                  <a:gd name="T57" fmla="*/ 737 h 793"/>
                  <a:gd name="T58" fmla="*/ 964 w 964"/>
                  <a:gd name="T59" fmla="*/ 737 h 793"/>
                  <a:gd name="T60" fmla="*/ 964 w 964"/>
                  <a:gd name="T61" fmla="*/ 680 h 793"/>
                  <a:gd name="T62" fmla="*/ 851 w 964"/>
                  <a:gd name="T63" fmla="*/ 680 h 793"/>
                  <a:gd name="T64" fmla="*/ 851 w 964"/>
                  <a:gd name="T65" fmla="*/ 623 h 793"/>
                  <a:gd name="T66" fmla="*/ 908 w 964"/>
                  <a:gd name="T67" fmla="*/ 623 h 793"/>
                  <a:gd name="T68" fmla="*/ 908 w 964"/>
                  <a:gd name="T69" fmla="*/ 510 h 793"/>
                  <a:gd name="T70" fmla="*/ 851 w 964"/>
                  <a:gd name="T71" fmla="*/ 510 h 793"/>
                  <a:gd name="T72" fmla="*/ 851 w 964"/>
                  <a:gd name="T73" fmla="*/ 397 h 793"/>
                  <a:gd name="T74" fmla="*/ 794 w 964"/>
                  <a:gd name="T75" fmla="*/ 397 h 793"/>
                  <a:gd name="T76" fmla="*/ 794 w 964"/>
                  <a:gd name="T77" fmla="*/ 226 h 793"/>
                  <a:gd name="T78" fmla="*/ 737 w 964"/>
                  <a:gd name="T79" fmla="*/ 226 h 793"/>
                  <a:gd name="T80" fmla="*/ 737 w 964"/>
                  <a:gd name="T81" fmla="*/ 283 h 793"/>
                  <a:gd name="T82" fmla="*/ 681 w 964"/>
                  <a:gd name="T83" fmla="*/ 283 h 793"/>
                  <a:gd name="T84" fmla="*/ 681 w 964"/>
                  <a:gd name="T85" fmla="*/ 170 h 793"/>
                  <a:gd name="T86" fmla="*/ 624 w 964"/>
                  <a:gd name="T87" fmla="*/ 170 h 793"/>
                  <a:gd name="T88" fmla="*/ 624 w 964"/>
                  <a:gd name="T89" fmla="*/ 113 h 793"/>
                  <a:gd name="T90" fmla="*/ 567 w 964"/>
                  <a:gd name="T91" fmla="*/ 113 h 793"/>
                  <a:gd name="T92" fmla="*/ 567 w 964"/>
                  <a:gd name="T93" fmla="*/ 56 h 793"/>
                  <a:gd name="T94" fmla="*/ 454 w 964"/>
                  <a:gd name="T95" fmla="*/ 56 h 793"/>
                  <a:gd name="T96" fmla="*/ 454 w 964"/>
                  <a:gd name="T97" fmla="*/ 0 h 793"/>
                  <a:gd name="T98" fmla="*/ 341 w 964"/>
                  <a:gd name="T99" fmla="*/ 0 h 793"/>
                  <a:gd name="T100" fmla="*/ 341 w 964"/>
                  <a:gd name="T101" fmla="*/ 113 h 793"/>
                  <a:gd name="T102" fmla="*/ 227 w 964"/>
                  <a:gd name="T103" fmla="*/ 113 h 793"/>
                  <a:gd name="T104" fmla="*/ 227 w 964"/>
                  <a:gd name="T105" fmla="*/ 0 h 793"/>
                  <a:gd name="T106" fmla="*/ 57 w 964"/>
                  <a:gd name="T107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64" h="793">
                    <a:moveTo>
                      <a:pt x="57" y="0"/>
                    </a:move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623"/>
                    </a:lnTo>
                    <a:lnTo>
                      <a:pt x="114" y="623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511" y="567"/>
                    </a:lnTo>
                    <a:lnTo>
                      <a:pt x="511" y="623"/>
                    </a:lnTo>
                    <a:lnTo>
                      <a:pt x="567" y="623"/>
                    </a:lnTo>
                    <a:lnTo>
                      <a:pt x="567" y="680"/>
                    </a:lnTo>
                    <a:lnTo>
                      <a:pt x="624" y="680"/>
                    </a:lnTo>
                    <a:lnTo>
                      <a:pt x="624" y="510"/>
                    </a:lnTo>
                    <a:lnTo>
                      <a:pt x="794" y="510"/>
                    </a:ln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623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793"/>
                    </a:lnTo>
                    <a:lnTo>
                      <a:pt x="908" y="793"/>
                    </a:lnTo>
                    <a:lnTo>
                      <a:pt x="908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851" y="680"/>
                    </a:lnTo>
                    <a:lnTo>
                      <a:pt x="851" y="623"/>
                    </a:lnTo>
                    <a:lnTo>
                      <a:pt x="908" y="623"/>
                    </a:lnTo>
                    <a:lnTo>
                      <a:pt x="908" y="510"/>
                    </a:lnTo>
                    <a:lnTo>
                      <a:pt x="851" y="510"/>
                    </a:lnTo>
                    <a:lnTo>
                      <a:pt x="851" y="397"/>
                    </a:lnTo>
                    <a:lnTo>
                      <a:pt x="794" y="397"/>
                    </a:lnTo>
                    <a:lnTo>
                      <a:pt x="794" y="226"/>
                    </a:lnTo>
                    <a:lnTo>
                      <a:pt x="737" y="226"/>
                    </a:lnTo>
                    <a:lnTo>
                      <a:pt x="737" y="283"/>
                    </a:lnTo>
                    <a:lnTo>
                      <a:pt x="681" y="283"/>
                    </a:lnTo>
                    <a:lnTo>
                      <a:pt x="681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8" name="Freeform 294"/>
              <p:cNvSpPr>
                <a:spLocks/>
              </p:cNvSpPr>
              <p:nvPr/>
            </p:nvSpPr>
            <p:spPr bwMode="auto">
              <a:xfrm>
                <a:off x="1096" y="6017"/>
                <a:ext cx="2552" cy="1814"/>
              </a:xfrm>
              <a:custGeom>
                <a:avLst/>
                <a:gdLst>
                  <a:gd name="T0" fmla="*/ 2098 w 2552"/>
                  <a:gd name="T1" fmla="*/ 0 h 1814"/>
                  <a:gd name="T2" fmla="*/ 2041 w 2552"/>
                  <a:gd name="T3" fmla="*/ 113 h 1814"/>
                  <a:gd name="T4" fmla="*/ 1928 w 2552"/>
                  <a:gd name="T5" fmla="*/ 56 h 1814"/>
                  <a:gd name="T6" fmla="*/ 1758 w 2552"/>
                  <a:gd name="T7" fmla="*/ 283 h 1814"/>
                  <a:gd name="T8" fmla="*/ 1701 w 2552"/>
                  <a:gd name="T9" fmla="*/ 340 h 1814"/>
                  <a:gd name="T10" fmla="*/ 1588 w 2552"/>
                  <a:gd name="T11" fmla="*/ 396 h 1814"/>
                  <a:gd name="T12" fmla="*/ 1531 w 2552"/>
                  <a:gd name="T13" fmla="*/ 510 h 1814"/>
                  <a:gd name="T14" fmla="*/ 1474 w 2552"/>
                  <a:gd name="T15" fmla="*/ 567 h 1814"/>
                  <a:gd name="T16" fmla="*/ 1531 w 2552"/>
                  <a:gd name="T17" fmla="*/ 623 h 1814"/>
                  <a:gd name="T18" fmla="*/ 1474 w 2552"/>
                  <a:gd name="T19" fmla="*/ 737 h 1814"/>
                  <a:gd name="T20" fmla="*/ 1361 w 2552"/>
                  <a:gd name="T21" fmla="*/ 793 h 1814"/>
                  <a:gd name="T22" fmla="*/ 1304 w 2552"/>
                  <a:gd name="T23" fmla="*/ 850 h 1814"/>
                  <a:gd name="T24" fmla="*/ 1248 w 2552"/>
                  <a:gd name="T25" fmla="*/ 907 h 1814"/>
                  <a:gd name="T26" fmla="*/ 907 w 2552"/>
                  <a:gd name="T27" fmla="*/ 850 h 1814"/>
                  <a:gd name="T28" fmla="*/ 624 w 2552"/>
                  <a:gd name="T29" fmla="*/ 737 h 1814"/>
                  <a:gd name="T30" fmla="*/ 567 w 2552"/>
                  <a:gd name="T31" fmla="*/ 567 h 1814"/>
                  <a:gd name="T32" fmla="*/ 510 w 2552"/>
                  <a:gd name="T33" fmla="*/ 453 h 1814"/>
                  <a:gd name="T34" fmla="*/ 454 w 2552"/>
                  <a:gd name="T35" fmla="*/ 510 h 1814"/>
                  <a:gd name="T36" fmla="*/ 340 w 2552"/>
                  <a:gd name="T37" fmla="*/ 567 h 1814"/>
                  <a:gd name="T38" fmla="*/ 227 w 2552"/>
                  <a:gd name="T39" fmla="*/ 623 h 1814"/>
                  <a:gd name="T40" fmla="*/ 57 w 2552"/>
                  <a:gd name="T41" fmla="*/ 680 h 1814"/>
                  <a:gd name="T42" fmla="*/ 0 w 2552"/>
                  <a:gd name="T43" fmla="*/ 793 h 1814"/>
                  <a:gd name="T44" fmla="*/ 57 w 2552"/>
                  <a:gd name="T45" fmla="*/ 907 h 1814"/>
                  <a:gd name="T46" fmla="*/ 170 w 2552"/>
                  <a:gd name="T47" fmla="*/ 850 h 1814"/>
                  <a:gd name="T48" fmla="*/ 284 w 2552"/>
                  <a:gd name="T49" fmla="*/ 907 h 1814"/>
                  <a:gd name="T50" fmla="*/ 340 w 2552"/>
                  <a:gd name="T51" fmla="*/ 963 h 1814"/>
                  <a:gd name="T52" fmla="*/ 397 w 2552"/>
                  <a:gd name="T53" fmla="*/ 1020 h 1814"/>
                  <a:gd name="T54" fmla="*/ 567 w 2552"/>
                  <a:gd name="T55" fmla="*/ 1077 h 1814"/>
                  <a:gd name="T56" fmla="*/ 681 w 2552"/>
                  <a:gd name="T57" fmla="*/ 1134 h 1814"/>
                  <a:gd name="T58" fmla="*/ 737 w 2552"/>
                  <a:gd name="T59" fmla="*/ 1190 h 1814"/>
                  <a:gd name="T60" fmla="*/ 1361 w 2552"/>
                  <a:gd name="T61" fmla="*/ 1247 h 1814"/>
                  <a:gd name="T62" fmla="*/ 1304 w 2552"/>
                  <a:gd name="T63" fmla="*/ 1360 h 1814"/>
                  <a:gd name="T64" fmla="*/ 1191 w 2552"/>
                  <a:gd name="T65" fmla="*/ 1417 h 1814"/>
                  <a:gd name="T66" fmla="*/ 1304 w 2552"/>
                  <a:gd name="T67" fmla="*/ 1474 h 1814"/>
                  <a:gd name="T68" fmla="*/ 1361 w 2552"/>
                  <a:gd name="T69" fmla="*/ 1530 h 1814"/>
                  <a:gd name="T70" fmla="*/ 1531 w 2552"/>
                  <a:gd name="T71" fmla="*/ 1701 h 1814"/>
                  <a:gd name="T72" fmla="*/ 1588 w 2552"/>
                  <a:gd name="T73" fmla="*/ 1757 h 1814"/>
                  <a:gd name="T74" fmla="*/ 1701 w 2552"/>
                  <a:gd name="T75" fmla="*/ 1814 h 1814"/>
                  <a:gd name="T76" fmla="*/ 1758 w 2552"/>
                  <a:gd name="T77" fmla="*/ 1757 h 1814"/>
                  <a:gd name="T78" fmla="*/ 1815 w 2552"/>
                  <a:gd name="T79" fmla="*/ 1644 h 1814"/>
                  <a:gd name="T80" fmla="*/ 1928 w 2552"/>
                  <a:gd name="T81" fmla="*/ 1587 h 1814"/>
                  <a:gd name="T82" fmla="*/ 1985 w 2552"/>
                  <a:gd name="T83" fmla="*/ 1474 h 1814"/>
                  <a:gd name="T84" fmla="*/ 2155 w 2552"/>
                  <a:gd name="T85" fmla="*/ 1530 h 1814"/>
                  <a:gd name="T86" fmla="*/ 2212 w 2552"/>
                  <a:gd name="T87" fmla="*/ 1587 h 1814"/>
                  <a:gd name="T88" fmla="*/ 2268 w 2552"/>
                  <a:gd name="T89" fmla="*/ 1644 h 1814"/>
                  <a:gd name="T90" fmla="*/ 2325 w 2552"/>
                  <a:gd name="T91" fmla="*/ 1757 h 1814"/>
                  <a:gd name="T92" fmla="*/ 2382 w 2552"/>
                  <a:gd name="T93" fmla="*/ 1644 h 1814"/>
                  <a:gd name="T94" fmla="*/ 2438 w 2552"/>
                  <a:gd name="T95" fmla="*/ 1530 h 1814"/>
                  <a:gd name="T96" fmla="*/ 2495 w 2552"/>
                  <a:gd name="T97" fmla="*/ 1360 h 1814"/>
                  <a:gd name="T98" fmla="*/ 2438 w 2552"/>
                  <a:gd name="T99" fmla="*/ 1304 h 1814"/>
                  <a:gd name="T100" fmla="*/ 2495 w 2552"/>
                  <a:gd name="T101" fmla="*/ 1247 h 1814"/>
                  <a:gd name="T102" fmla="*/ 2552 w 2552"/>
                  <a:gd name="T103" fmla="*/ 1134 h 1814"/>
                  <a:gd name="T104" fmla="*/ 2495 w 2552"/>
                  <a:gd name="T105" fmla="*/ 793 h 1814"/>
                  <a:gd name="T106" fmla="*/ 2438 w 2552"/>
                  <a:gd name="T107" fmla="*/ 567 h 1814"/>
                  <a:gd name="T108" fmla="*/ 2495 w 2552"/>
                  <a:gd name="T109" fmla="*/ 453 h 1814"/>
                  <a:gd name="T110" fmla="*/ 2552 w 2552"/>
                  <a:gd name="T111" fmla="*/ 396 h 1814"/>
                  <a:gd name="T112" fmla="*/ 2495 w 2552"/>
                  <a:gd name="T113" fmla="*/ 340 h 1814"/>
                  <a:gd name="T114" fmla="*/ 2268 w 2552"/>
                  <a:gd name="T115" fmla="*/ 226 h 1814"/>
                  <a:gd name="T116" fmla="*/ 2212 w 2552"/>
                  <a:gd name="T117" fmla="*/ 56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52" h="1814">
                    <a:moveTo>
                      <a:pt x="2212" y="0"/>
                    </a:moveTo>
                    <a:lnTo>
                      <a:pt x="2098" y="0"/>
                    </a:lnTo>
                    <a:lnTo>
                      <a:pt x="2098" y="113"/>
                    </a:lnTo>
                    <a:lnTo>
                      <a:pt x="2041" y="113"/>
                    </a:lnTo>
                    <a:lnTo>
                      <a:pt x="2041" y="56"/>
                    </a:lnTo>
                    <a:lnTo>
                      <a:pt x="1928" y="56"/>
                    </a:lnTo>
                    <a:lnTo>
                      <a:pt x="1928" y="283"/>
                    </a:lnTo>
                    <a:lnTo>
                      <a:pt x="1758" y="283"/>
                    </a:lnTo>
                    <a:lnTo>
                      <a:pt x="1758" y="340"/>
                    </a:lnTo>
                    <a:lnTo>
                      <a:pt x="1701" y="340"/>
                    </a:lnTo>
                    <a:lnTo>
                      <a:pt x="1701" y="396"/>
                    </a:lnTo>
                    <a:lnTo>
                      <a:pt x="1588" y="396"/>
                    </a:lnTo>
                    <a:lnTo>
                      <a:pt x="1588" y="510"/>
                    </a:lnTo>
                    <a:lnTo>
                      <a:pt x="1531" y="510"/>
                    </a:lnTo>
                    <a:lnTo>
                      <a:pt x="1531" y="567"/>
                    </a:lnTo>
                    <a:lnTo>
                      <a:pt x="1474" y="567"/>
                    </a:lnTo>
                    <a:lnTo>
                      <a:pt x="1474" y="623"/>
                    </a:lnTo>
                    <a:lnTo>
                      <a:pt x="1531" y="623"/>
                    </a:lnTo>
                    <a:lnTo>
                      <a:pt x="1531" y="737"/>
                    </a:lnTo>
                    <a:lnTo>
                      <a:pt x="1474" y="737"/>
                    </a:lnTo>
                    <a:lnTo>
                      <a:pt x="1474" y="793"/>
                    </a:lnTo>
                    <a:lnTo>
                      <a:pt x="1361" y="793"/>
                    </a:lnTo>
                    <a:lnTo>
                      <a:pt x="1361" y="850"/>
                    </a:lnTo>
                    <a:lnTo>
                      <a:pt x="1304" y="850"/>
                    </a:lnTo>
                    <a:lnTo>
                      <a:pt x="1304" y="907"/>
                    </a:lnTo>
                    <a:lnTo>
                      <a:pt x="1248" y="907"/>
                    </a:lnTo>
                    <a:lnTo>
                      <a:pt x="1248" y="850"/>
                    </a:lnTo>
                    <a:lnTo>
                      <a:pt x="907" y="850"/>
                    </a:lnTo>
                    <a:lnTo>
                      <a:pt x="907" y="737"/>
                    </a:lnTo>
                    <a:lnTo>
                      <a:pt x="624" y="737"/>
                    </a:lnTo>
                    <a:lnTo>
                      <a:pt x="567" y="737"/>
                    </a:lnTo>
                    <a:lnTo>
                      <a:pt x="567" y="567"/>
                    </a:lnTo>
                    <a:lnTo>
                      <a:pt x="510" y="567"/>
                    </a:lnTo>
                    <a:lnTo>
                      <a:pt x="510" y="453"/>
                    </a:lnTo>
                    <a:lnTo>
                      <a:pt x="454" y="453"/>
                    </a:lnTo>
                    <a:lnTo>
                      <a:pt x="454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623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0" y="680"/>
                    </a:lnTo>
                    <a:lnTo>
                      <a:pt x="0" y="793"/>
                    </a:lnTo>
                    <a:lnTo>
                      <a:pt x="57" y="793"/>
                    </a:lnTo>
                    <a:lnTo>
                      <a:pt x="57" y="907"/>
                    </a:lnTo>
                    <a:lnTo>
                      <a:pt x="170" y="907"/>
                    </a:lnTo>
                    <a:lnTo>
                      <a:pt x="170" y="850"/>
                    </a:lnTo>
                    <a:lnTo>
                      <a:pt x="284" y="850"/>
                    </a:lnTo>
                    <a:lnTo>
                      <a:pt x="284" y="907"/>
                    </a:lnTo>
                    <a:lnTo>
                      <a:pt x="340" y="907"/>
                    </a:lnTo>
                    <a:lnTo>
                      <a:pt x="340" y="963"/>
                    </a:lnTo>
                    <a:lnTo>
                      <a:pt x="397" y="963"/>
                    </a:lnTo>
                    <a:lnTo>
                      <a:pt x="397" y="1020"/>
                    </a:lnTo>
                    <a:lnTo>
                      <a:pt x="567" y="1020"/>
                    </a:lnTo>
                    <a:lnTo>
                      <a:pt x="567" y="1077"/>
                    </a:lnTo>
                    <a:lnTo>
                      <a:pt x="681" y="1077"/>
                    </a:lnTo>
                    <a:lnTo>
                      <a:pt x="681" y="1134"/>
                    </a:lnTo>
                    <a:lnTo>
                      <a:pt x="737" y="1134"/>
                    </a:lnTo>
                    <a:lnTo>
                      <a:pt x="737" y="1190"/>
                    </a:lnTo>
                    <a:lnTo>
                      <a:pt x="737" y="1247"/>
                    </a:lnTo>
                    <a:lnTo>
                      <a:pt x="1361" y="1247"/>
                    </a:lnTo>
                    <a:lnTo>
                      <a:pt x="1361" y="1360"/>
                    </a:lnTo>
                    <a:lnTo>
                      <a:pt x="1304" y="1360"/>
                    </a:lnTo>
                    <a:lnTo>
                      <a:pt x="1304" y="1417"/>
                    </a:lnTo>
                    <a:lnTo>
                      <a:pt x="1191" y="1417"/>
                    </a:lnTo>
                    <a:lnTo>
                      <a:pt x="1191" y="1474"/>
                    </a:lnTo>
                    <a:lnTo>
                      <a:pt x="1304" y="1474"/>
                    </a:lnTo>
                    <a:lnTo>
                      <a:pt x="1304" y="1530"/>
                    </a:lnTo>
                    <a:lnTo>
                      <a:pt x="1361" y="1530"/>
                    </a:lnTo>
                    <a:lnTo>
                      <a:pt x="1361" y="1701"/>
                    </a:lnTo>
                    <a:lnTo>
                      <a:pt x="1531" y="1701"/>
                    </a:lnTo>
                    <a:lnTo>
                      <a:pt x="1531" y="1757"/>
                    </a:lnTo>
                    <a:lnTo>
                      <a:pt x="1588" y="1757"/>
                    </a:lnTo>
                    <a:lnTo>
                      <a:pt x="1588" y="1814"/>
                    </a:lnTo>
                    <a:lnTo>
                      <a:pt x="1701" y="1814"/>
                    </a:lnTo>
                    <a:lnTo>
                      <a:pt x="1701" y="1757"/>
                    </a:lnTo>
                    <a:lnTo>
                      <a:pt x="1758" y="1757"/>
                    </a:lnTo>
                    <a:lnTo>
                      <a:pt x="1758" y="1644"/>
                    </a:lnTo>
                    <a:lnTo>
                      <a:pt x="1815" y="1644"/>
                    </a:lnTo>
                    <a:lnTo>
                      <a:pt x="1815" y="1587"/>
                    </a:lnTo>
                    <a:lnTo>
                      <a:pt x="1928" y="1587"/>
                    </a:lnTo>
                    <a:lnTo>
                      <a:pt x="1928" y="1474"/>
                    </a:lnTo>
                    <a:lnTo>
                      <a:pt x="1985" y="1474"/>
                    </a:lnTo>
                    <a:lnTo>
                      <a:pt x="1985" y="1530"/>
                    </a:lnTo>
                    <a:lnTo>
                      <a:pt x="2155" y="1530"/>
                    </a:lnTo>
                    <a:lnTo>
                      <a:pt x="2155" y="1587"/>
                    </a:lnTo>
                    <a:lnTo>
                      <a:pt x="2212" y="1587"/>
                    </a:lnTo>
                    <a:lnTo>
                      <a:pt x="2212" y="1644"/>
                    </a:lnTo>
                    <a:lnTo>
                      <a:pt x="2268" y="1644"/>
                    </a:lnTo>
                    <a:lnTo>
                      <a:pt x="2268" y="1757"/>
                    </a:lnTo>
                    <a:lnTo>
                      <a:pt x="2325" y="1757"/>
                    </a:lnTo>
                    <a:lnTo>
                      <a:pt x="2325" y="1644"/>
                    </a:lnTo>
                    <a:lnTo>
                      <a:pt x="2382" y="1644"/>
                    </a:lnTo>
                    <a:lnTo>
                      <a:pt x="2382" y="1530"/>
                    </a:lnTo>
                    <a:lnTo>
                      <a:pt x="2438" y="1530"/>
                    </a:lnTo>
                    <a:lnTo>
                      <a:pt x="2438" y="1360"/>
                    </a:lnTo>
                    <a:lnTo>
                      <a:pt x="2495" y="1360"/>
                    </a:lnTo>
                    <a:lnTo>
                      <a:pt x="2495" y="1304"/>
                    </a:lnTo>
                    <a:lnTo>
                      <a:pt x="2438" y="1304"/>
                    </a:lnTo>
                    <a:lnTo>
                      <a:pt x="2438" y="1247"/>
                    </a:lnTo>
                    <a:lnTo>
                      <a:pt x="2495" y="1247"/>
                    </a:lnTo>
                    <a:lnTo>
                      <a:pt x="2495" y="1134"/>
                    </a:lnTo>
                    <a:lnTo>
                      <a:pt x="2552" y="1134"/>
                    </a:lnTo>
                    <a:lnTo>
                      <a:pt x="2552" y="793"/>
                    </a:lnTo>
                    <a:lnTo>
                      <a:pt x="2495" y="793"/>
                    </a:lnTo>
                    <a:lnTo>
                      <a:pt x="2495" y="567"/>
                    </a:lnTo>
                    <a:lnTo>
                      <a:pt x="2438" y="567"/>
                    </a:lnTo>
                    <a:lnTo>
                      <a:pt x="2438" y="453"/>
                    </a:lnTo>
                    <a:lnTo>
                      <a:pt x="2495" y="453"/>
                    </a:lnTo>
                    <a:lnTo>
                      <a:pt x="2495" y="396"/>
                    </a:lnTo>
                    <a:lnTo>
                      <a:pt x="2552" y="396"/>
                    </a:lnTo>
                    <a:lnTo>
                      <a:pt x="2552" y="340"/>
                    </a:lnTo>
                    <a:lnTo>
                      <a:pt x="2495" y="340"/>
                    </a:lnTo>
                    <a:lnTo>
                      <a:pt x="2495" y="226"/>
                    </a:lnTo>
                    <a:lnTo>
                      <a:pt x="2268" y="226"/>
                    </a:lnTo>
                    <a:lnTo>
                      <a:pt x="2268" y="56"/>
                    </a:lnTo>
                    <a:lnTo>
                      <a:pt x="2212" y="56"/>
                    </a:lnTo>
                    <a:lnTo>
                      <a:pt x="221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2003" y="6584"/>
                <a:ext cx="624" cy="340"/>
              </a:xfrm>
              <a:custGeom>
                <a:avLst/>
                <a:gdLst>
                  <a:gd name="T0" fmla="*/ 624 w 624"/>
                  <a:gd name="T1" fmla="*/ 56 h 340"/>
                  <a:gd name="T2" fmla="*/ 341 w 624"/>
                  <a:gd name="T3" fmla="*/ 56 h 340"/>
                  <a:gd name="T4" fmla="*/ 341 w 624"/>
                  <a:gd name="T5" fmla="*/ 0 h 340"/>
                  <a:gd name="T6" fmla="*/ 284 w 624"/>
                  <a:gd name="T7" fmla="*/ 0 h 340"/>
                  <a:gd name="T8" fmla="*/ 284 w 624"/>
                  <a:gd name="T9" fmla="*/ 113 h 340"/>
                  <a:gd name="T10" fmla="*/ 57 w 624"/>
                  <a:gd name="T11" fmla="*/ 113 h 340"/>
                  <a:gd name="T12" fmla="*/ 57 w 624"/>
                  <a:gd name="T13" fmla="*/ 170 h 340"/>
                  <a:gd name="T14" fmla="*/ 0 w 624"/>
                  <a:gd name="T15" fmla="*/ 170 h 340"/>
                  <a:gd name="T16" fmla="*/ 0 w 624"/>
                  <a:gd name="T17" fmla="*/ 283 h 340"/>
                  <a:gd name="T18" fmla="*/ 341 w 624"/>
                  <a:gd name="T19" fmla="*/ 283 h 340"/>
                  <a:gd name="T20" fmla="*/ 341 w 624"/>
                  <a:gd name="T21" fmla="*/ 340 h 340"/>
                  <a:gd name="T22" fmla="*/ 397 w 624"/>
                  <a:gd name="T23" fmla="*/ 340 h 340"/>
                  <a:gd name="T24" fmla="*/ 397 w 624"/>
                  <a:gd name="T25" fmla="*/ 283 h 340"/>
                  <a:gd name="T26" fmla="*/ 454 w 624"/>
                  <a:gd name="T27" fmla="*/ 283 h 340"/>
                  <a:gd name="T28" fmla="*/ 454 w 624"/>
                  <a:gd name="T29" fmla="*/ 226 h 340"/>
                  <a:gd name="T30" fmla="*/ 567 w 624"/>
                  <a:gd name="T31" fmla="*/ 226 h 340"/>
                  <a:gd name="T32" fmla="*/ 567 w 624"/>
                  <a:gd name="T33" fmla="*/ 170 h 340"/>
                  <a:gd name="T34" fmla="*/ 624 w 624"/>
                  <a:gd name="T35" fmla="*/ 170 h 340"/>
                  <a:gd name="T36" fmla="*/ 624 w 624"/>
                  <a:gd name="T37" fmla="*/ 5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4" h="340">
                    <a:moveTo>
                      <a:pt x="624" y="56"/>
                    </a:moveTo>
                    <a:lnTo>
                      <a:pt x="341" y="56"/>
                    </a:lnTo>
                    <a:lnTo>
                      <a:pt x="341" y="0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341" y="283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226"/>
                    </a:lnTo>
                    <a:lnTo>
                      <a:pt x="567" y="226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1096" y="5279"/>
                <a:ext cx="2268" cy="1475"/>
              </a:xfrm>
              <a:custGeom>
                <a:avLst/>
                <a:gdLst>
                  <a:gd name="T0" fmla="*/ 1701 w 2268"/>
                  <a:gd name="T1" fmla="*/ 0 h 1475"/>
                  <a:gd name="T2" fmla="*/ 1758 w 2268"/>
                  <a:gd name="T3" fmla="*/ 171 h 1475"/>
                  <a:gd name="T4" fmla="*/ 1531 w 2268"/>
                  <a:gd name="T5" fmla="*/ 227 h 1475"/>
                  <a:gd name="T6" fmla="*/ 1474 w 2268"/>
                  <a:gd name="T7" fmla="*/ 171 h 1475"/>
                  <a:gd name="T8" fmla="*/ 1418 w 2268"/>
                  <a:gd name="T9" fmla="*/ 227 h 1475"/>
                  <a:gd name="T10" fmla="*/ 1361 w 2268"/>
                  <a:gd name="T11" fmla="*/ 284 h 1475"/>
                  <a:gd name="T12" fmla="*/ 1248 w 2268"/>
                  <a:gd name="T13" fmla="*/ 341 h 1475"/>
                  <a:gd name="T14" fmla="*/ 1304 w 2268"/>
                  <a:gd name="T15" fmla="*/ 454 h 1475"/>
                  <a:gd name="T16" fmla="*/ 1248 w 2268"/>
                  <a:gd name="T17" fmla="*/ 567 h 1475"/>
                  <a:gd name="T18" fmla="*/ 1191 w 2268"/>
                  <a:gd name="T19" fmla="*/ 624 h 1475"/>
                  <a:gd name="T20" fmla="*/ 1134 w 2268"/>
                  <a:gd name="T21" fmla="*/ 681 h 1475"/>
                  <a:gd name="T22" fmla="*/ 1021 w 2268"/>
                  <a:gd name="T23" fmla="*/ 738 h 1475"/>
                  <a:gd name="T24" fmla="*/ 964 w 2268"/>
                  <a:gd name="T25" fmla="*/ 794 h 1475"/>
                  <a:gd name="T26" fmla="*/ 851 w 2268"/>
                  <a:gd name="T27" fmla="*/ 851 h 1475"/>
                  <a:gd name="T28" fmla="*/ 567 w 2268"/>
                  <a:gd name="T29" fmla="*/ 794 h 1475"/>
                  <a:gd name="T30" fmla="*/ 510 w 2268"/>
                  <a:gd name="T31" fmla="*/ 681 h 1475"/>
                  <a:gd name="T32" fmla="*/ 170 w 2268"/>
                  <a:gd name="T33" fmla="*/ 624 h 1475"/>
                  <a:gd name="T34" fmla="*/ 57 w 2268"/>
                  <a:gd name="T35" fmla="*/ 681 h 1475"/>
                  <a:gd name="T36" fmla="*/ 0 w 2268"/>
                  <a:gd name="T37" fmla="*/ 738 h 1475"/>
                  <a:gd name="T38" fmla="*/ 170 w 2268"/>
                  <a:gd name="T39" fmla="*/ 1078 h 1475"/>
                  <a:gd name="T40" fmla="*/ 114 w 2268"/>
                  <a:gd name="T41" fmla="*/ 1191 h 1475"/>
                  <a:gd name="T42" fmla="*/ 227 w 2268"/>
                  <a:gd name="T43" fmla="*/ 1361 h 1475"/>
                  <a:gd name="T44" fmla="*/ 340 w 2268"/>
                  <a:gd name="T45" fmla="*/ 1305 h 1475"/>
                  <a:gd name="T46" fmla="*/ 454 w 2268"/>
                  <a:gd name="T47" fmla="*/ 1248 h 1475"/>
                  <a:gd name="T48" fmla="*/ 510 w 2268"/>
                  <a:gd name="T49" fmla="*/ 1191 h 1475"/>
                  <a:gd name="T50" fmla="*/ 567 w 2268"/>
                  <a:gd name="T51" fmla="*/ 1305 h 1475"/>
                  <a:gd name="T52" fmla="*/ 964 w 2268"/>
                  <a:gd name="T53" fmla="*/ 1475 h 1475"/>
                  <a:gd name="T54" fmla="*/ 1191 w 2268"/>
                  <a:gd name="T55" fmla="*/ 1418 h 1475"/>
                  <a:gd name="T56" fmla="*/ 1248 w 2268"/>
                  <a:gd name="T57" fmla="*/ 1305 h 1475"/>
                  <a:gd name="T58" fmla="*/ 1474 w 2268"/>
                  <a:gd name="T59" fmla="*/ 1361 h 1475"/>
                  <a:gd name="T60" fmla="*/ 1531 w 2268"/>
                  <a:gd name="T61" fmla="*/ 1305 h 1475"/>
                  <a:gd name="T62" fmla="*/ 1588 w 2268"/>
                  <a:gd name="T63" fmla="*/ 1248 h 1475"/>
                  <a:gd name="T64" fmla="*/ 1701 w 2268"/>
                  <a:gd name="T65" fmla="*/ 1134 h 1475"/>
                  <a:gd name="T66" fmla="*/ 1758 w 2268"/>
                  <a:gd name="T67" fmla="*/ 1078 h 1475"/>
                  <a:gd name="T68" fmla="*/ 1928 w 2268"/>
                  <a:gd name="T69" fmla="*/ 1021 h 1475"/>
                  <a:gd name="T70" fmla="*/ 2041 w 2268"/>
                  <a:gd name="T71" fmla="*/ 794 h 1475"/>
                  <a:gd name="T72" fmla="*/ 2098 w 2268"/>
                  <a:gd name="T73" fmla="*/ 851 h 1475"/>
                  <a:gd name="T74" fmla="*/ 2212 w 2268"/>
                  <a:gd name="T75" fmla="*/ 738 h 1475"/>
                  <a:gd name="T76" fmla="*/ 2155 w 2268"/>
                  <a:gd name="T77" fmla="*/ 624 h 1475"/>
                  <a:gd name="T78" fmla="*/ 2212 w 2268"/>
                  <a:gd name="T79" fmla="*/ 567 h 1475"/>
                  <a:gd name="T80" fmla="*/ 2268 w 2268"/>
                  <a:gd name="T81" fmla="*/ 511 h 1475"/>
                  <a:gd name="T82" fmla="*/ 2212 w 2268"/>
                  <a:gd name="T83" fmla="*/ 454 h 1475"/>
                  <a:gd name="T84" fmla="*/ 2155 w 2268"/>
                  <a:gd name="T85" fmla="*/ 341 h 1475"/>
                  <a:gd name="T86" fmla="*/ 2098 w 2268"/>
                  <a:gd name="T87" fmla="*/ 284 h 1475"/>
                  <a:gd name="T88" fmla="*/ 2041 w 2268"/>
                  <a:gd name="T89" fmla="*/ 227 h 1475"/>
                  <a:gd name="T90" fmla="*/ 1928 w 2268"/>
                  <a:gd name="T91" fmla="*/ 171 h 1475"/>
                  <a:gd name="T92" fmla="*/ 1871 w 2268"/>
                  <a:gd name="T93" fmla="*/ 57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68" h="1475">
                    <a:moveTo>
                      <a:pt x="1871" y="0"/>
                    </a:moveTo>
                    <a:lnTo>
                      <a:pt x="1701" y="0"/>
                    </a:lnTo>
                    <a:lnTo>
                      <a:pt x="1701" y="171"/>
                    </a:lnTo>
                    <a:lnTo>
                      <a:pt x="1758" y="171"/>
                    </a:lnTo>
                    <a:lnTo>
                      <a:pt x="1758" y="227"/>
                    </a:lnTo>
                    <a:lnTo>
                      <a:pt x="1531" y="227"/>
                    </a:lnTo>
                    <a:lnTo>
                      <a:pt x="1531" y="171"/>
                    </a:lnTo>
                    <a:lnTo>
                      <a:pt x="1474" y="171"/>
                    </a:lnTo>
                    <a:lnTo>
                      <a:pt x="1474" y="227"/>
                    </a:lnTo>
                    <a:lnTo>
                      <a:pt x="1418" y="227"/>
                    </a:lnTo>
                    <a:lnTo>
                      <a:pt x="1418" y="284"/>
                    </a:lnTo>
                    <a:lnTo>
                      <a:pt x="1361" y="284"/>
                    </a:lnTo>
                    <a:lnTo>
                      <a:pt x="1361" y="341"/>
                    </a:lnTo>
                    <a:lnTo>
                      <a:pt x="1248" y="341"/>
                    </a:lnTo>
                    <a:lnTo>
                      <a:pt x="1248" y="454"/>
                    </a:lnTo>
                    <a:lnTo>
                      <a:pt x="1304" y="454"/>
                    </a:lnTo>
                    <a:lnTo>
                      <a:pt x="1304" y="567"/>
                    </a:lnTo>
                    <a:lnTo>
                      <a:pt x="1248" y="567"/>
                    </a:lnTo>
                    <a:lnTo>
                      <a:pt x="1248" y="624"/>
                    </a:lnTo>
                    <a:lnTo>
                      <a:pt x="1191" y="624"/>
                    </a:lnTo>
                    <a:lnTo>
                      <a:pt x="1191" y="681"/>
                    </a:lnTo>
                    <a:lnTo>
                      <a:pt x="1134" y="681"/>
                    </a:lnTo>
                    <a:lnTo>
                      <a:pt x="1134" y="738"/>
                    </a:lnTo>
                    <a:lnTo>
                      <a:pt x="1021" y="738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851"/>
                    </a:lnTo>
                    <a:lnTo>
                      <a:pt x="851" y="851"/>
                    </a:lnTo>
                    <a:lnTo>
                      <a:pt x="851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510" y="681"/>
                    </a:lnTo>
                    <a:lnTo>
                      <a:pt x="510" y="624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57" y="681"/>
                    </a:lnTo>
                    <a:lnTo>
                      <a:pt x="57" y="738"/>
                    </a:lnTo>
                    <a:lnTo>
                      <a:pt x="0" y="738"/>
                    </a:lnTo>
                    <a:lnTo>
                      <a:pt x="0" y="1078"/>
                    </a:lnTo>
                    <a:lnTo>
                      <a:pt x="170" y="1078"/>
                    </a:lnTo>
                    <a:lnTo>
                      <a:pt x="170" y="1191"/>
                    </a:lnTo>
                    <a:lnTo>
                      <a:pt x="114" y="1191"/>
                    </a:lnTo>
                    <a:lnTo>
                      <a:pt x="114" y="1361"/>
                    </a:lnTo>
                    <a:lnTo>
                      <a:pt x="227" y="1361"/>
                    </a:lnTo>
                    <a:lnTo>
                      <a:pt x="227" y="1305"/>
                    </a:lnTo>
                    <a:lnTo>
                      <a:pt x="340" y="1305"/>
                    </a:lnTo>
                    <a:lnTo>
                      <a:pt x="340" y="1248"/>
                    </a:lnTo>
                    <a:lnTo>
                      <a:pt x="454" y="1248"/>
                    </a:lnTo>
                    <a:lnTo>
                      <a:pt x="454" y="1191"/>
                    </a:lnTo>
                    <a:lnTo>
                      <a:pt x="510" y="1191"/>
                    </a:lnTo>
                    <a:lnTo>
                      <a:pt x="510" y="1305"/>
                    </a:lnTo>
                    <a:lnTo>
                      <a:pt x="567" y="1305"/>
                    </a:lnTo>
                    <a:lnTo>
                      <a:pt x="567" y="1475"/>
                    </a:lnTo>
                    <a:lnTo>
                      <a:pt x="964" y="1475"/>
                    </a:lnTo>
                    <a:lnTo>
                      <a:pt x="964" y="1418"/>
                    </a:lnTo>
                    <a:lnTo>
                      <a:pt x="1191" y="1418"/>
                    </a:lnTo>
                    <a:lnTo>
                      <a:pt x="1191" y="1305"/>
                    </a:lnTo>
                    <a:lnTo>
                      <a:pt x="1248" y="1305"/>
                    </a:lnTo>
                    <a:lnTo>
                      <a:pt x="1248" y="1361"/>
                    </a:lnTo>
                    <a:lnTo>
                      <a:pt x="1474" y="1361"/>
                    </a:lnTo>
                    <a:lnTo>
                      <a:pt x="1474" y="1305"/>
                    </a:lnTo>
                    <a:lnTo>
                      <a:pt x="1531" y="1305"/>
                    </a:lnTo>
                    <a:lnTo>
                      <a:pt x="1531" y="1248"/>
                    </a:lnTo>
                    <a:lnTo>
                      <a:pt x="1588" y="1248"/>
                    </a:lnTo>
                    <a:lnTo>
                      <a:pt x="1588" y="1134"/>
                    </a:lnTo>
                    <a:lnTo>
                      <a:pt x="1701" y="1134"/>
                    </a:lnTo>
                    <a:lnTo>
                      <a:pt x="1701" y="1078"/>
                    </a:lnTo>
                    <a:lnTo>
                      <a:pt x="1758" y="1078"/>
                    </a:lnTo>
                    <a:lnTo>
                      <a:pt x="1758" y="1021"/>
                    </a:lnTo>
                    <a:lnTo>
                      <a:pt x="1928" y="1021"/>
                    </a:lnTo>
                    <a:lnTo>
                      <a:pt x="1928" y="794"/>
                    </a:lnTo>
                    <a:lnTo>
                      <a:pt x="2041" y="794"/>
                    </a:lnTo>
                    <a:lnTo>
                      <a:pt x="2041" y="851"/>
                    </a:lnTo>
                    <a:lnTo>
                      <a:pt x="2098" y="851"/>
                    </a:lnTo>
                    <a:lnTo>
                      <a:pt x="2098" y="738"/>
                    </a:lnTo>
                    <a:lnTo>
                      <a:pt x="2212" y="738"/>
                    </a:lnTo>
                    <a:lnTo>
                      <a:pt x="2212" y="624"/>
                    </a:lnTo>
                    <a:lnTo>
                      <a:pt x="2155" y="624"/>
                    </a:lnTo>
                    <a:lnTo>
                      <a:pt x="2155" y="567"/>
                    </a:lnTo>
                    <a:lnTo>
                      <a:pt x="2212" y="567"/>
                    </a:lnTo>
                    <a:lnTo>
                      <a:pt x="2212" y="511"/>
                    </a:lnTo>
                    <a:lnTo>
                      <a:pt x="2268" y="511"/>
                    </a:lnTo>
                    <a:lnTo>
                      <a:pt x="2268" y="454"/>
                    </a:lnTo>
                    <a:lnTo>
                      <a:pt x="2212" y="454"/>
                    </a:lnTo>
                    <a:lnTo>
                      <a:pt x="2212" y="341"/>
                    </a:lnTo>
                    <a:lnTo>
                      <a:pt x="2155" y="341"/>
                    </a:lnTo>
                    <a:lnTo>
                      <a:pt x="2155" y="284"/>
                    </a:lnTo>
                    <a:lnTo>
                      <a:pt x="2098" y="284"/>
                    </a:lnTo>
                    <a:lnTo>
                      <a:pt x="2098" y="227"/>
                    </a:lnTo>
                    <a:lnTo>
                      <a:pt x="2041" y="227"/>
                    </a:lnTo>
                    <a:lnTo>
                      <a:pt x="2041" y="171"/>
                    </a:lnTo>
                    <a:lnTo>
                      <a:pt x="1928" y="171"/>
                    </a:lnTo>
                    <a:lnTo>
                      <a:pt x="1928" y="57"/>
                    </a:lnTo>
                    <a:lnTo>
                      <a:pt x="1871" y="57"/>
                    </a:lnTo>
                    <a:lnTo>
                      <a:pt x="18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1" name="Freeform 297"/>
              <p:cNvSpPr>
                <a:spLocks/>
              </p:cNvSpPr>
              <p:nvPr/>
            </p:nvSpPr>
            <p:spPr bwMode="auto">
              <a:xfrm>
                <a:off x="1606" y="5563"/>
                <a:ext cx="794" cy="567"/>
              </a:xfrm>
              <a:custGeom>
                <a:avLst/>
                <a:gdLst>
                  <a:gd name="T0" fmla="*/ 738 w 794"/>
                  <a:gd name="T1" fmla="*/ 113 h 567"/>
                  <a:gd name="T2" fmla="*/ 624 w 794"/>
                  <a:gd name="T3" fmla="*/ 113 h 567"/>
                  <a:gd name="T4" fmla="*/ 624 w 794"/>
                  <a:gd name="T5" fmla="*/ 57 h 567"/>
                  <a:gd name="T6" fmla="*/ 511 w 794"/>
                  <a:gd name="T7" fmla="*/ 57 h 567"/>
                  <a:gd name="T8" fmla="*/ 511 w 794"/>
                  <a:gd name="T9" fmla="*/ 0 h 567"/>
                  <a:gd name="T10" fmla="*/ 397 w 794"/>
                  <a:gd name="T11" fmla="*/ 0 h 567"/>
                  <a:gd name="T12" fmla="*/ 397 w 794"/>
                  <a:gd name="T13" fmla="*/ 57 h 567"/>
                  <a:gd name="T14" fmla="*/ 284 w 794"/>
                  <a:gd name="T15" fmla="*/ 57 h 567"/>
                  <a:gd name="T16" fmla="*/ 284 w 794"/>
                  <a:gd name="T17" fmla="*/ 113 h 567"/>
                  <a:gd name="T18" fmla="*/ 114 w 794"/>
                  <a:gd name="T19" fmla="*/ 113 h 567"/>
                  <a:gd name="T20" fmla="*/ 114 w 794"/>
                  <a:gd name="T21" fmla="*/ 227 h 567"/>
                  <a:gd name="T22" fmla="*/ 57 w 794"/>
                  <a:gd name="T23" fmla="*/ 227 h 567"/>
                  <a:gd name="T24" fmla="*/ 57 w 794"/>
                  <a:gd name="T25" fmla="*/ 283 h 567"/>
                  <a:gd name="T26" fmla="*/ 0 w 794"/>
                  <a:gd name="T27" fmla="*/ 283 h 567"/>
                  <a:gd name="T28" fmla="*/ 0 w 794"/>
                  <a:gd name="T29" fmla="*/ 397 h 567"/>
                  <a:gd name="T30" fmla="*/ 57 w 794"/>
                  <a:gd name="T31" fmla="*/ 397 h 567"/>
                  <a:gd name="T32" fmla="*/ 57 w 794"/>
                  <a:gd name="T33" fmla="*/ 510 h 567"/>
                  <a:gd name="T34" fmla="*/ 341 w 794"/>
                  <a:gd name="T35" fmla="*/ 510 h 567"/>
                  <a:gd name="T36" fmla="*/ 341 w 794"/>
                  <a:gd name="T37" fmla="*/ 567 h 567"/>
                  <a:gd name="T38" fmla="*/ 454 w 794"/>
                  <a:gd name="T39" fmla="*/ 567 h 567"/>
                  <a:gd name="T40" fmla="*/ 454 w 794"/>
                  <a:gd name="T41" fmla="*/ 510 h 567"/>
                  <a:gd name="T42" fmla="*/ 511 w 794"/>
                  <a:gd name="T43" fmla="*/ 510 h 567"/>
                  <a:gd name="T44" fmla="*/ 511 w 794"/>
                  <a:gd name="T45" fmla="*/ 454 h 567"/>
                  <a:gd name="T46" fmla="*/ 624 w 794"/>
                  <a:gd name="T47" fmla="*/ 454 h 567"/>
                  <a:gd name="T48" fmla="*/ 624 w 794"/>
                  <a:gd name="T49" fmla="*/ 397 h 567"/>
                  <a:gd name="T50" fmla="*/ 681 w 794"/>
                  <a:gd name="T51" fmla="*/ 397 h 567"/>
                  <a:gd name="T52" fmla="*/ 681 w 794"/>
                  <a:gd name="T53" fmla="*/ 340 h 567"/>
                  <a:gd name="T54" fmla="*/ 738 w 794"/>
                  <a:gd name="T55" fmla="*/ 340 h 567"/>
                  <a:gd name="T56" fmla="*/ 738 w 794"/>
                  <a:gd name="T57" fmla="*/ 283 h 567"/>
                  <a:gd name="T58" fmla="*/ 794 w 794"/>
                  <a:gd name="T59" fmla="*/ 283 h 567"/>
                  <a:gd name="T60" fmla="*/ 794 w 794"/>
                  <a:gd name="T61" fmla="*/ 170 h 567"/>
                  <a:gd name="T62" fmla="*/ 738 w 794"/>
                  <a:gd name="T63" fmla="*/ 170 h 567"/>
                  <a:gd name="T64" fmla="*/ 738 w 794"/>
                  <a:gd name="T65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94" h="567">
                    <a:moveTo>
                      <a:pt x="738" y="113"/>
                    </a:moveTo>
                    <a:lnTo>
                      <a:pt x="624" y="113"/>
                    </a:lnTo>
                    <a:lnTo>
                      <a:pt x="624" y="57"/>
                    </a:lnTo>
                    <a:lnTo>
                      <a:pt x="511" y="57"/>
                    </a:lnTo>
                    <a:lnTo>
                      <a:pt x="511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114" y="113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0"/>
                    </a:lnTo>
                    <a:lnTo>
                      <a:pt x="341" y="510"/>
                    </a:lnTo>
                    <a:lnTo>
                      <a:pt x="341" y="567"/>
                    </a:lnTo>
                    <a:lnTo>
                      <a:pt x="454" y="567"/>
                    </a:lnTo>
                    <a:lnTo>
                      <a:pt x="454" y="510"/>
                    </a:lnTo>
                    <a:lnTo>
                      <a:pt x="511" y="510"/>
                    </a:lnTo>
                    <a:lnTo>
                      <a:pt x="511" y="454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681" y="340"/>
                    </a:lnTo>
                    <a:lnTo>
                      <a:pt x="738" y="340"/>
                    </a:lnTo>
                    <a:lnTo>
                      <a:pt x="738" y="283"/>
                    </a:lnTo>
                    <a:lnTo>
                      <a:pt x="794" y="283"/>
                    </a:lnTo>
                    <a:lnTo>
                      <a:pt x="794" y="170"/>
                    </a:lnTo>
                    <a:lnTo>
                      <a:pt x="738" y="170"/>
                    </a:lnTo>
                    <a:lnTo>
                      <a:pt x="738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1323" y="4542"/>
                <a:ext cx="1531" cy="1361"/>
              </a:xfrm>
              <a:custGeom>
                <a:avLst/>
                <a:gdLst>
                  <a:gd name="T0" fmla="*/ 113 w 1531"/>
                  <a:gd name="T1" fmla="*/ 1191 h 1361"/>
                  <a:gd name="T2" fmla="*/ 170 w 1531"/>
                  <a:gd name="T3" fmla="*/ 1134 h 1361"/>
                  <a:gd name="T4" fmla="*/ 227 w 1531"/>
                  <a:gd name="T5" fmla="*/ 681 h 1361"/>
                  <a:gd name="T6" fmla="*/ 170 w 1531"/>
                  <a:gd name="T7" fmla="*/ 567 h 1361"/>
                  <a:gd name="T8" fmla="*/ 113 w 1531"/>
                  <a:gd name="T9" fmla="*/ 454 h 1361"/>
                  <a:gd name="T10" fmla="*/ 57 w 1531"/>
                  <a:gd name="T11" fmla="*/ 341 h 1361"/>
                  <a:gd name="T12" fmla="*/ 0 w 1531"/>
                  <a:gd name="T13" fmla="*/ 227 h 1361"/>
                  <a:gd name="T14" fmla="*/ 57 w 1531"/>
                  <a:gd name="T15" fmla="*/ 170 h 1361"/>
                  <a:gd name="T16" fmla="*/ 170 w 1531"/>
                  <a:gd name="T17" fmla="*/ 0 h 1361"/>
                  <a:gd name="T18" fmla="*/ 227 w 1531"/>
                  <a:gd name="T19" fmla="*/ 57 h 1361"/>
                  <a:gd name="T20" fmla="*/ 283 w 1531"/>
                  <a:gd name="T21" fmla="*/ 397 h 1361"/>
                  <a:gd name="T22" fmla="*/ 340 w 1531"/>
                  <a:gd name="T23" fmla="*/ 567 h 1361"/>
                  <a:gd name="T24" fmla="*/ 567 w 1531"/>
                  <a:gd name="T25" fmla="*/ 624 h 1361"/>
                  <a:gd name="T26" fmla="*/ 737 w 1531"/>
                  <a:gd name="T27" fmla="*/ 681 h 1361"/>
                  <a:gd name="T28" fmla="*/ 850 w 1531"/>
                  <a:gd name="T29" fmla="*/ 567 h 1361"/>
                  <a:gd name="T30" fmla="*/ 1191 w 1531"/>
                  <a:gd name="T31" fmla="*/ 511 h 1361"/>
                  <a:gd name="T32" fmla="*/ 1247 w 1531"/>
                  <a:gd name="T33" fmla="*/ 567 h 1361"/>
                  <a:gd name="T34" fmla="*/ 1304 w 1531"/>
                  <a:gd name="T35" fmla="*/ 681 h 1361"/>
                  <a:gd name="T36" fmla="*/ 1247 w 1531"/>
                  <a:gd name="T37" fmla="*/ 737 h 1361"/>
                  <a:gd name="T38" fmla="*/ 1361 w 1531"/>
                  <a:gd name="T39" fmla="*/ 794 h 1361"/>
                  <a:gd name="T40" fmla="*/ 1474 w 1531"/>
                  <a:gd name="T41" fmla="*/ 908 h 1361"/>
                  <a:gd name="T42" fmla="*/ 1531 w 1531"/>
                  <a:gd name="T43" fmla="*/ 964 h 1361"/>
                  <a:gd name="T44" fmla="*/ 1304 w 1531"/>
                  <a:gd name="T45" fmla="*/ 908 h 1361"/>
                  <a:gd name="T46" fmla="*/ 1247 w 1531"/>
                  <a:gd name="T47" fmla="*/ 964 h 1361"/>
                  <a:gd name="T48" fmla="*/ 1191 w 1531"/>
                  <a:gd name="T49" fmla="*/ 1021 h 1361"/>
                  <a:gd name="T50" fmla="*/ 1134 w 1531"/>
                  <a:gd name="T51" fmla="*/ 1078 h 1361"/>
                  <a:gd name="T52" fmla="*/ 1021 w 1531"/>
                  <a:gd name="T53" fmla="*/ 1134 h 1361"/>
                  <a:gd name="T54" fmla="*/ 907 w 1531"/>
                  <a:gd name="T55" fmla="*/ 1078 h 1361"/>
                  <a:gd name="T56" fmla="*/ 794 w 1531"/>
                  <a:gd name="T57" fmla="*/ 1021 h 1361"/>
                  <a:gd name="T58" fmla="*/ 680 w 1531"/>
                  <a:gd name="T59" fmla="*/ 1078 h 1361"/>
                  <a:gd name="T60" fmla="*/ 567 w 1531"/>
                  <a:gd name="T61" fmla="*/ 1134 h 1361"/>
                  <a:gd name="T62" fmla="*/ 397 w 1531"/>
                  <a:gd name="T63" fmla="*/ 1248 h 1361"/>
                  <a:gd name="T64" fmla="*/ 340 w 1531"/>
                  <a:gd name="T65" fmla="*/ 1304 h 1361"/>
                  <a:gd name="T66" fmla="*/ 283 w 1531"/>
                  <a:gd name="T67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31" h="1361">
                    <a:moveTo>
                      <a:pt x="113" y="1361"/>
                    </a:moveTo>
                    <a:lnTo>
                      <a:pt x="113" y="1191"/>
                    </a:lnTo>
                    <a:lnTo>
                      <a:pt x="170" y="1191"/>
                    </a:lnTo>
                    <a:lnTo>
                      <a:pt x="170" y="1134"/>
                    </a:lnTo>
                    <a:lnTo>
                      <a:pt x="227" y="1134"/>
                    </a:lnTo>
                    <a:lnTo>
                      <a:pt x="227" y="681"/>
                    </a:lnTo>
                    <a:lnTo>
                      <a:pt x="170" y="681"/>
                    </a:ln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737" y="624"/>
                    </a:lnTo>
                    <a:lnTo>
                      <a:pt x="737" y="681"/>
                    </a:lnTo>
                    <a:lnTo>
                      <a:pt x="850" y="681"/>
                    </a:lnTo>
                    <a:lnTo>
                      <a:pt x="850" y="567"/>
                    </a:lnTo>
                    <a:lnTo>
                      <a:pt x="1191" y="567"/>
                    </a:lnTo>
                    <a:lnTo>
                      <a:pt x="1191" y="511"/>
                    </a:lnTo>
                    <a:lnTo>
                      <a:pt x="1247" y="511"/>
                    </a:lnTo>
                    <a:lnTo>
                      <a:pt x="1247" y="567"/>
                    </a:lnTo>
                    <a:lnTo>
                      <a:pt x="1304" y="567"/>
                    </a:lnTo>
                    <a:lnTo>
                      <a:pt x="1304" y="681"/>
                    </a:lnTo>
                    <a:lnTo>
                      <a:pt x="1247" y="681"/>
                    </a:lnTo>
                    <a:lnTo>
                      <a:pt x="1247" y="737"/>
                    </a:lnTo>
                    <a:lnTo>
                      <a:pt x="1361" y="737"/>
                    </a:lnTo>
                    <a:lnTo>
                      <a:pt x="1361" y="794"/>
                    </a:lnTo>
                    <a:lnTo>
                      <a:pt x="1474" y="794"/>
                    </a:lnTo>
                    <a:lnTo>
                      <a:pt x="1474" y="908"/>
                    </a:lnTo>
                    <a:lnTo>
                      <a:pt x="1531" y="908"/>
                    </a:lnTo>
                    <a:lnTo>
                      <a:pt x="1531" y="964"/>
                    </a:lnTo>
                    <a:lnTo>
                      <a:pt x="1304" y="964"/>
                    </a:lnTo>
                    <a:lnTo>
                      <a:pt x="1304" y="908"/>
                    </a:lnTo>
                    <a:lnTo>
                      <a:pt x="1247" y="908"/>
                    </a:lnTo>
                    <a:lnTo>
                      <a:pt x="1247" y="964"/>
                    </a:lnTo>
                    <a:lnTo>
                      <a:pt x="1191" y="964"/>
                    </a:lnTo>
                    <a:lnTo>
                      <a:pt x="1191" y="1021"/>
                    </a:lnTo>
                    <a:lnTo>
                      <a:pt x="1134" y="1021"/>
                    </a:lnTo>
                    <a:lnTo>
                      <a:pt x="1134" y="1078"/>
                    </a:lnTo>
                    <a:lnTo>
                      <a:pt x="1021" y="1078"/>
                    </a:lnTo>
                    <a:lnTo>
                      <a:pt x="1021" y="1134"/>
                    </a:lnTo>
                    <a:lnTo>
                      <a:pt x="907" y="1134"/>
                    </a:lnTo>
                    <a:lnTo>
                      <a:pt x="907" y="1078"/>
                    </a:lnTo>
                    <a:lnTo>
                      <a:pt x="794" y="1078"/>
                    </a:lnTo>
                    <a:lnTo>
                      <a:pt x="794" y="1021"/>
                    </a:lnTo>
                    <a:lnTo>
                      <a:pt x="680" y="1021"/>
                    </a:lnTo>
                    <a:lnTo>
                      <a:pt x="680" y="1078"/>
                    </a:lnTo>
                    <a:lnTo>
                      <a:pt x="567" y="1078"/>
                    </a:lnTo>
                    <a:lnTo>
                      <a:pt x="567" y="1134"/>
                    </a:lnTo>
                    <a:lnTo>
                      <a:pt x="397" y="1134"/>
                    </a:lnTo>
                    <a:lnTo>
                      <a:pt x="397" y="1248"/>
                    </a:lnTo>
                    <a:lnTo>
                      <a:pt x="340" y="1248"/>
                    </a:lnTo>
                    <a:lnTo>
                      <a:pt x="340" y="1304"/>
                    </a:lnTo>
                    <a:lnTo>
                      <a:pt x="283" y="1304"/>
                    </a:lnTo>
                    <a:lnTo>
                      <a:pt x="283" y="1361"/>
                    </a:lnTo>
                    <a:lnTo>
                      <a:pt x="113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4" name="Freeform 300"/>
              <p:cNvSpPr>
                <a:spLocks/>
              </p:cNvSpPr>
              <p:nvPr/>
            </p:nvSpPr>
            <p:spPr bwMode="auto">
              <a:xfrm>
                <a:off x="1493" y="4145"/>
                <a:ext cx="2155" cy="1361"/>
              </a:xfrm>
              <a:custGeom>
                <a:avLst/>
                <a:gdLst>
                  <a:gd name="T0" fmla="*/ 57 w 2155"/>
                  <a:gd name="T1" fmla="*/ 284 h 1361"/>
                  <a:gd name="T2" fmla="*/ 0 w 2155"/>
                  <a:gd name="T3" fmla="*/ 341 h 1361"/>
                  <a:gd name="T4" fmla="*/ 57 w 2155"/>
                  <a:gd name="T5" fmla="*/ 454 h 1361"/>
                  <a:gd name="T6" fmla="*/ 113 w 2155"/>
                  <a:gd name="T7" fmla="*/ 794 h 1361"/>
                  <a:gd name="T8" fmla="*/ 170 w 2155"/>
                  <a:gd name="T9" fmla="*/ 964 h 1361"/>
                  <a:gd name="T10" fmla="*/ 397 w 2155"/>
                  <a:gd name="T11" fmla="*/ 1021 h 1361"/>
                  <a:gd name="T12" fmla="*/ 567 w 2155"/>
                  <a:gd name="T13" fmla="*/ 1078 h 1361"/>
                  <a:gd name="T14" fmla="*/ 680 w 2155"/>
                  <a:gd name="T15" fmla="*/ 964 h 1361"/>
                  <a:gd name="T16" fmla="*/ 1021 w 2155"/>
                  <a:gd name="T17" fmla="*/ 908 h 1361"/>
                  <a:gd name="T18" fmla="*/ 1077 w 2155"/>
                  <a:gd name="T19" fmla="*/ 964 h 1361"/>
                  <a:gd name="T20" fmla="*/ 1134 w 2155"/>
                  <a:gd name="T21" fmla="*/ 1078 h 1361"/>
                  <a:gd name="T22" fmla="*/ 1077 w 2155"/>
                  <a:gd name="T23" fmla="*/ 1134 h 1361"/>
                  <a:gd name="T24" fmla="*/ 1191 w 2155"/>
                  <a:gd name="T25" fmla="*/ 1191 h 1361"/>
                  <a:gd name="T26" fmla="*/ 1304 w 2155"/>
                  <a:gd name="T27" fmla="*/ 1134 h 1361"/>
                  <a:gd name="T28" fmla="*/ 1474 w 2155"/>
                  <a:gd name="T29" fmla="*/ 1191 h 1361"/>
                  <a:gd name="T30" fmla="*/ 1531 w 2155"/>
                  <a:gd name="T31" fmla="*/ 1305 h 1361"/>
                  <a:gd name="T32" fmla="*/ 1644 w 2155"/>
                  <a:gd name="T33" fmla="*/ 1305 h 1361"/>
                  <a:gd name="T34" fmla="*/ 1758 w 2155"/>
                  <a:gd name="T35" fmla="*/ 1361 h 1361"/>
                  <a:gd name="T36" fmla="*/ 1644 w 2155"/>
                  <a:gd name="T37" fmla="*/ 1248 h 1361"/>
                  <a:gd name="T38" fmla="*/ 1588 w 2155"/>
                  <a:gd name="T39" fmla="*/ 1078 h 1361"/>
                  <a:gd name="T40" fmla="*/ 1474 w 2155"/>
                  <a:gd name="T41" fmla="*/ 964 h 1361"/>
                  <a:gd name="T42" fmla="*/ 1531 w 2155"/>
                  <a:gd name="T43" fmla="*/ 851 h 1361"/>
                  <a:gd name="T44" fmla="*/ 1588 w 2155"/>
                  <a:gd name="T45" fmla="*/ 738 h 1361"/>
                  <a:gd name="T46" fmla="*/ 1701 w 2155"/>
                  <a:gd name="T47" fmla="*/ 681 h 1361"/>
                  <a:gd name="T48" fmla="*/ 1815 w 2155"/>
                  <a:gd name="T49" fmla="*/ 624 h 1361"/>
                  <a:gd name="T50" fmla="*/ 1871 w 2155"/>
                  <a:gd name="T51" fmla="*/ 567 h 1361"/>
                  <a:gd name="T52" fmla="*/ 1928 w 2155"/>
                  <a:gd name="T53" fmla="*/ 511 h 1361"/>
                  <a:gd name="T54" fmla="*/ 1985 w 2155"/>
                  <a:gd name="T55" fmla="*/ 454 h 1361"/>
                  <a:gd name="T56" fmla="*/ 2041 w 2155"/>
                  <a:gd name="T57" fmla="*/ 227 h 1361"/>
                  <a:gd name="T58" fmla="*/ 2155 w 2155"/>
                  <a:gd name="T59" fmla="*/ 171 h 1361"/>
                  <a:gd name="T60" fmla="*/ 1928 w 2155"/>
                  <a:gd name="T61" fmla="*/ 57 h 1361"/>
                  <a:gd name="T62" fmla="*/ 1474 w 2155"/>
                  <a:gd name="T63" fmla="*/ 0 h 1361"/>
                  <a:gd name="T64" fmla="*/ 1247 w 2155"/>
                  <a:gd name="T65" fmla="*/ 397 h 1361"/>
                  <a:gd name="T66" fmla="*/ 1077 w 2155"/>
                  <a:gd name="T67" fmla="*/ 341 h 1361"/>
                  <a:gd name="T68" fmla="*/ 737 w 2155"/>
                  <a:gd name="T69" fmla="*/ 284 h 1361"/>
                  <a:gd name="T70" fmla="*/ 454 w 2155"/>
                  <a:gd name="T71" fmla="*/ 171 h 1361"/>
                  <a:gd name="T72" fmla="*/ 340 w 2155"/>
                  <a:gd name="T73" fmla="*/ 114 h 1361"/>
                  <a:gd name="T74" fmla="*/ 227 w 2155"/>
                  <a:gd name="T75" fmla="*/ 171 h 1361"/>
                  <a:gd name="T76" fmla="*/ 170 w 2155"/>
                  <a:gd name="T77" fmla="*/ 114 h 1361"/>
                  <a:gd name="T78" fmla="*/ 57 w 2155"/>
                  <a:gd name="T79" fmla="*/ 17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55" h="1361">
                    <a:moveTo>
                      <a:pt x="57" y="171"/>
                    </a:moveTo>
                    <a:lnTo>
                      <a:pt x="57" y="284"/>
                    </a:lnTo>
                    <a:lnTo>
                      <a:pt x="0" y="284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794"/>
                    </a:lnTo>
                    <a:lnTo>
                      <a:pt x="170" y="794"/>
                    </a:lnTo>
                    <a:lnTo>
                      <a:pt x="170" y="964"/>
                    </a:lnTo>
                    <a:lnTo>
                      <a:pt x="397" y="964"/>
                    </a:lnTo>
                    <a:lnTo>
                      <a:pt x="397" y="1021"/>
                    </a:lnTo>
                    <a:lnTo>
                      <a:pt x="567" y="1021"/>
                    </a:lnTo>
                    <a:lnTo>
                      <a:pt x="567" y="1078"/>
                    </a:lnTo>
                    <a:lnTo>
                      <a:pt x="680" y="1078"/>
                    </a:lnTo>
                    <a:lnTo>
                      <a:pt x="680" y="964"/>
                    </a:lnTo>
                    <a:lnTo>
                      <a:pt x="1021" y="964"/>
                    </a:lnTo>
                    <a:lnTo>
                      <a:pt x="1021" y="908"/>
                    </a:lnTo>
                    <a:lnTo>
                      <a:pt x="1077" y="908"/>
                    </a:lnTo>
                    <a:lnTo>
                      <a:pt x="1077" y="964"/>
                    </a:lnTo>
                    <a:lnTo>
                      <a:pt x="1134" y="964"/>
                    </a:lnTo>
                    <a:lnTo>
                      <a:pt x="1134" y="1078"/>
                    </a:lnTo>
                    <a:lnTo>
                      <a:pt x="1077" y="1078"/>
                    </a:lnTo>
                    <a:lnTo>
                      <a:pt x="1077" y="1134"/>
                    </a:lnTo>
                    <a:lnTo>
                      <a:pt x="1191" y="1134"/>
                    </a:lnTo>
                    <a:lnTo>
                      <a:pt x="1191" y="1191"/>
                    </a:lnTo>
                    <a:lnTo>
                      <a:pt x="1304" y="1191"/>
                    </a:lnTo>
                    <a:lnTo>
                      <a:pt x="1304" y="1134"/>
                    </a:lnTo>
                    <a:lnTo>
                      <a:pt x="1474" y="1134"/>
                    </a:lnTo>
                    <a:lnTo>
                      <a:pt x="1474" y="1191"/>
                    </a:lnTo>
                    <a:lnTo>
                      <a:pt x="1531" y="1191"/>
                    </a:lnTo>
                    <a:lnTo>
                      <a:pt x="1531" y="1305"/>
                    </a:lnTo>
                    <a:lnTo>
                      <a:pt x="1588" y="1305"/>
                    </a:lnTo>
                    <a:lnTo>
                      <a:pt x="1644" y="1305"/>
                    </a:lnTo>
                    <a:lnTo>
                      <a:pt x="1644" y="1361"/>
                    </a:lnTo>
                    <a:lnTo>
                      <a:pt x="1758" y="1361"/>
                    </a:lnTo>
                    <a:lnTo>
                      <a:pt x="1758" y="1248"/>
                    </a:lnTo>
                    <a:lnTo>
                      <a:pt x="1644" y="1248"/>
                    </a:lnTo>
                    <a:lnTo>
                      <a:pt x="1644" y="1078"/>
                    </a:lnTo>
                    <a:lnTo>
                      <a:pt x="1588" y="1078"/>
                    </a:lnTo>
                    <a:lnTo>
                      <a:pt x="1588" y="964"/>
                    </a:lnTo>
                    <a:lnTo>
                      <a:pt x="1474" y="964"/>
                    </a:lnTo>
                    <a:lnTo>
                      <a:pt x="1474" y="851"/>
                    </a:lnTo>
                    <a:lnTo>
                      <a:pt x="1531" y="851"/>
                    </a:lnTo>
                    <a:lnTo>
                      <a:pt x="1531" y="738"/>
                    </a:lnTo>
                    <a:lnTo>
                      <a:pt x="1588" y="738"/>
                    </a:lnTo>
                    <a:lnTo>
                      <a:pt x="1588" y="681"/>
                    </a:lnTo>
                    <a:lnTo>
                      <a:pt x="1701" y="681"/>
                    </a:lnTo>
                    <a:lnTo>
                      <a:pt x="1701" y="624"/>
                    </a:lnTo>
                    <a:lnTo>
                      <a:pt x="1815" y="624"/>
                    </a:lnTo>
                    <a:lnTo>
                      <a:pt x="1815" y="567"/>
                    </a:lnTo>
                    <a:lnTo>
                      <a:pt x="1871" y="567"/>
                    </a:lnTo>
                    <a:lnTo>
                      <a:pt x="1871" y="511"/>
                    </a:lnTo>
                    <a:lnTo>
                      <a:pt x="1928" y="511"/>
                    </a:lnTo>
                    <a:lnTo>
                      <a:pt x="1928" y="454"/>
                    </a:lnTo>
                    <a:lnTo>
                      <a:pt x="1985" y="454"/>
                    </a:lnTo>
                    <a:lnTo>
                      <a:pt x="1985" y="227"/>
                    </a:lnTo>
                    <a:lnTo>
                      <a:pt x="2041" y="227"/>
                    </a:lnTo>
                    <a:lnTo>
                      <a:pt x="2041" y="171"/>
                    </a:lnTo>
                    <a:lnTo>
                      <a:pt x="2155" y="171"/>
                    </a:lnTo>
                    <a:lnTo>
                      <a:pt x="2155" y="57"/>
                    </a:lnTo>
                    <a:lnTo>
                      <a:pt x="1928" y="57"/>
                    </a:lnTo>
                    <a:lnTo>
                      <a:pt x="1928" y="0"/>
                    </a:lnTo>
                    <a:lnTo>
                      <a:pt x="1474" y="0"/>
                    </a:lnTo>
                    <a:lnTo>
                      <a:pt x="1474" y="397"/>
                    </a:lnTo>
                    <a:lnTo>
                      <a:pt x="1247" y="397"/>
                    </a:lnTo>
                    <a:lnTo>
                      <a:pt x="1247" y="341"/>
                    </a:lnTo>
                    <a:lnTo>
                      <a:pt x="1077" y="341"/>
                    </a:lnTo>
                    <a:lnTo>
                      <a:pt x="1077" y="284"/>
                    </a:lnTo>
                    <a:lnTo>
                      <a:pt x="737" y="284"/>
                    </a:lnTo>
                    <a:lnTo>
                      <a:pt x="737" y="171"/>
                    </a:lnTo>
                    <a:lnTo>
                      <a:pt x="454" y="171"/>
                    </a:lnTo>
                    <a:lnTo>
                      <a:pt x="454" y="114"/>
                    </a:lnTo>
                    <a:lnTo>
                      <a:pt x="340" y="114"/>
                    </a:lnTo>
                    <a:lnTo>
                      <a:pt x="340" y="171"/>
                    </a:lnTo>
                    <a:lnTo>
                      <a:pt x="227" y="171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171"/>
                    </a:lnTo>
                    <a:lnTo>
                      <a:pt x="57" y="17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7" name="Freeform 303"/>
              <p:cNvSpPr>
                <a:spLocks/>
              </p:cNvSpPr>
              <p:nvPr/>
            </p:nvSpPr>
            <p:spPr bwMode="auto">
              <a:xfrm>
                <a:off x="699" y="3975"/>
                <a:ext cx="851" cy="1928"/>
              </a:xfrm>
              <a:custGeom>
                <a:avLst/>
                <a:gdLst>
                  <a:gd name="T0" fmla="*/ 737 w 851"/>
                  <a:gd name="T1" fmla="*/ 1928 h 1928"/>
                  <a:gd name="T2" fmla="*/ 794 w 851"/>
                  <a:gd name="T3" fmla="*/ 1758 h 1928"/>
                  <a:gd name="T4" fmla="*/ 851 w 851"/>
                  <a:gd name="T5" fmla="*/ 1701 h 1928"/>
                  <a:gd name="T6" fmla="*/ 794 w 851"/>
                  <a:gd name="T7" fmla="*/ 1248 h 1928"/>
                  <a:gd name="T8" fmla="*/ 737 w 851"/>
                  <a:gd name="T9" fmla="*/ 1134 h 1928"/>
                  <a:gd name="T10" fmla="*/ 681 w 851"/>
                  <a:gd name="T11" fmla="*/ 1021 h 1928"/>
                  <a:gd name="T12" fmla="*/ 624 w 851"/>
                  <a:gd name="T13" fmla="*/ 908 h 1928"/>
                  <a:gd name="T14" fmla="*/ 681 w 851"/>
                  <a:gd name="T15" fmla="*/ 794 h 1928"/>
                  <a:gd name="T16" fmla="*/ 794 w 851"/>
                  <a:gd name="T17" fmla="*/ 737 h 1928"/>
                  <a:gd name="T18" fmla="*/ 851 w 851"/>
                  <a:gd name="T19" fmla="*/ 567 h 1928"/>
                  <a:gd name="T20" fmla="*/ 794 w 851"/>
                  <a:gd name="T21" fmla="*/ 511 h 1928"/>
                  <a:gd name="T22" fmla="*/ 851 w 851"/>
                  <a:gd name="T23" fmla="*/ 454 h 1928"/>
                  <a:gd name="T24" fmla="*/ 794 w 851"/>
                  <a:gd name="T25" fmla="*/ 397 h 1928"/>
                  <a:gd name="T26" fmla="*/ 737 w 851"/>
                  <a:gd name="T27" fmla="*/ 227 h 1928"/>
                  <a:gd name="T28" fmla="*/ 567 w 851"/>
                  <a:gd name="T29" fmla="*/ 57 h 1928"/>
                  <a:gd name="T30" fmla="*/ 454 w 851"/>
                  <a:gd name="T31" fmla="*/ 0 h 1928"/>
                  <a:gd name="T32" fmla="*/ 397 w 851"/>
                  <a:gd name="T33" fmla="*/ 57 h 1928"/>
                  <a:gd name="T34" fmla="*/ 284 w 851"/>
                  <a:gd name="T35" fmla="*/ 170 h 1928"/>
                  <a:gd name="T36" fmla="*/ 340 w 851"/>
                  <a:gd name="T37" fmla="*/ 284 h 1928"/>
                  <a:gd name="T38" fmla="*/ 284 w 851"/>
                  <a:gd name="T39" fmla="*/ 397 h 1928"/>
                  <a:gd name="T40" fmla="*/ 227 w 851"/>
                  <a:gd name="T41" fmla="*/ 454 h 1928"/>
                  <a:gd name="T42" fmla="*/ 284 w 851"/>
                  <a:gd name="T43" fmla="*/ 511 h 1928"/>
                  <a:gd name="T44" fmla="*/ 227 w 851"/>
                  <a:gd name="T45" fmla="*/ 567 h 1928"/>
                  <a:gd name="T46" fmla="*/ 114 w 851"/>
                  <a:gd name="T47" fmla="*/ 624 h 1928"/>
                  <a:gd name="T48" fmla="*/ 57 w 851"/>
                  <a:gd name="T49" fmla="*/ 851 h 1928"/>
                  <a:gd name="T50" fmla="*/ 0 w 851"/>
                  <a:gd name="T51" fmla="*/ 908 h 1928"/>
                  <a:gd name="T52" fmla="*/ 114 w 851"/>
                  <a:gd name="T53" fmla="*/ 1021 h 1928"/>
                  <a:gd name="T54" fmla="*/ 170 w 851"/>
                  <a:gd name="T55" fmla="*/ 1134 h 1928"/>
                  <a:gd name="T56" fmla="*/ 227 w 851"/>
                  <a:gd name="T57" fmla="*/ 1191 h 1928"/>
                  <a:gd name="T58" fmla="*/ 170 w 851"/>
                  <a:gd name="T59" fmla="*/ 1248 h 1928"/>
                  <a:gd name="T60" fmla="*/ 284 w 851"/>
                  <a:gd name="T61" fmla="*/ 1418 h 1928"/>
                  <a:gd name="T62" fmla="*/ 340 w 851"/>
                  <a:gd name="T63" fmla="*/ 1531 h 1928"/>
                  <a:gd name="T64" fmla="*/ 397 w 851"/>
                  <a:gd name="T65" fmla="*/ 1588 h 1928"/>
                  <a:gd name="T66" fmla="*/ 511 w 851"/>
                  <a:gd name="T67" fmla="*/ 1645 h 1928"/>
                  <a:gd name="T68" fmla="*/ 454 w 851"/>
                  <a:gd name="T69" fmla="*/ 1701 h 1928"/>
                  <a:gd name="T70" fmla="*/ 397 w 851"/>
                  <a:gd name="T71" fmla="*/ 1758 h 1928"/>
                  <a:gd name="T72" fmla="*/ 567 w 851"/>
                  <a:gd name="T73" fmla="*/ 1871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1" h="1928">
                    <a:moveTo>
                      <a:pt x="567" y="1928"/>
                    </a:moveTo>
                    <a:lnTo>
                      <a:pt x="737" y="1928"/>
                    </a:lnTo>
                    <a:lnTo>
                      <a:pt x="737" y="1758"/>
                    </a:lnTo>
                    <a:lnTo>
                      <a:pt x="794" y="1758"/>
                    </a:lnTo>
                    <a:lnTo>
                      <a:pt x="794" y="1701"/>
                    </a:lnTo>
                    <a:lnTo>
                      <a:pt x="851" y="1701"/>
                    </a:lnTo>
                    <a:lnTo>
                      <a:pt x="851" y="1248"/>
                    </a:lnTo>
                    <a:lnTo>
                      <a:pt x="794" y="1248"/>
                    </a:lnTo>
                    <a:lnTo>
                      <a:pt x="794" y="1134"/>
                    </a:lnTo>
                    <a:lnTo>
                      <a:pt x="737" y="1134"/>
                    </a:lnTo>
                    <a:lnTo>
                      <a:pt x="737" y="1021"/>
                    </a:lnTo>
                    <a:lnTo>
                      <a:pt x="681" y="1021"/>
                    </a:lnTo>
                    <a:lnTo>
                      <a:pt x="681" y="908"/>
                    </a:lnTo>
                    <a:lnTo>
                      <a:pt x="624" y="908"/>
                    </a:lnTo>
                    <a:lnTo>
                      <a:pt x="624" y="794"/>
                    </a:lnTo>
                    <a:lnTo>
                      <a:pt x="681" y="794"/>
                    </a:lnTo>
                    <a:lnTo>
                      <a:pt x="681" y="737"/>
                    </a:lnTo>
                    <a:lnTo>
                      <a:pt x="794" y="737"/>
                    </a:lnTo>
                    <a:lnTo>
                      <a:pt x="794" y="567"/>
                    </a:lnTo>
                    <a:lnTo>
                      <a:pt x="851" y="567"/>
                    </a:lnTo>
                    <a:lnTo>
                      <a:pt x="851" y="511"/>
                    </a:lnTo>
                    <a:lnTo>
                      <a:pt x="794" y="511"/>
                    </a:lnTo>
                    <a:lnTo>
                      <a:pt x="794" y="454"/>
                    </a:lnTo>
                    <a:lnTo>
                      <a:pt x="851" y="454"/>
                    </a:lnTo>
                    <a:lnTo>
                      <a:pt x="851" y="397"/>
                    </a:lnTo>
                    <a:lnTo>
                      <a:pt x="794" y="397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284"/>
                    </a:lnTo>
                    <a:lnTo>
                      <a:pt x="340" y="284"/>
                    </a:lnTo>
                    <a:lnTo>
                      <a:pt x="340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227" y="454"/>
                    </a:lnTo>
                    <a:lnTo>
                      <a:pt x="227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114" y="624"/>
                    </a:lnTo>
                    <a:lnTo>
                      <a:pt x="114" y="851"/>
                    </a:lnTo>
                    <a:lnTo>
                      <a:pt x="57" y="851"/>
                    </a:lnTo>
                    <a:lnTo>
                      <a:pt x="57" y="908"/>
                    </a:lnTo>
                    <a:lnTo>
                      <a:pt x="0" y="908"/>
                    </a:lnTo>
                    <a:lnTo>
                      <a:pt x="0" y="1021"/>
                    </a:lnTo>
                    <a:lnTo>
                      <a:pt x="114" y="1021"/>
                    </a:lnTo>
                    <a:lnTo>
                      <a:pt x="114" y="1134"/>
                    </a:lnTo>
                    <a:lnTo>
                      <a:pt x="170" y="1134"/>
                    </a:lnTo>
                    <a:lnTo>
                      <a:pt x="170" y="1191"/>
                    </a:lnTo>
                    <a:lnTo>
                      <a:pt x="227" y="1191"/>
                    </a:lnTo>
                    <a:lnTo>
                      <a:pt x="227" y="1248"/>
                    </a:lnTo>
                    <a:lnTo>
                      <a:pt x="170" y="1248"/>
                    </a:lnTo>
                    <a:lnTo>
                      <a:pt x="170" y="1418"/>
                    </a:lnTo>
                    <a:lnTo>
                      <a:pt x="284" y="1418"/>
                    </a:lnTo>
                    <a:lnTo>
                      <a:pt x="284" y="1531"/>
                    </a:lnTo>
                    <a:lnTo>
                      <a:pt x="340" y="1531"/>
                    </a:lnTo>
                    <a:lnTo>
                      <a:pt x="340" y="1588"/>
                    </a:lnTo>
                    <a:lnTo>
                      <a:pt x="397" y="1588"/>
                    </a:lnTo>
                    <a:lnTo>
                      <a:pt x="397" y="1645"/>
                    </a:lnTo>
                    <a:lnTo>
                      <a:pt x="511" y="1645"/>
                    </a:lnTo>
                    <a:lnTo>
                      <a:pt x="511" y="1701"/>
                    </a:lnTo>
                    <a:lnTo>
                      <a:pt x="454" y="1701"/>
                    </a:lnTo>
                    <a:lnTo>
                      <a:pt x="454" y="1758"/>
                    </a:lnTo>
                    <a:lnTo>
                      <a:pt x="397" y="1758"/>
                    </a:lnTo>
                    <a:lnTo>
                      <a:pt x="397" y="1871"/>
                    </a:lnTo>
                    <a:lnTo>
                      <a:pt x="567" y="1871"/>
                    </a:lnTo>
                    <a:lnTo>
                      <a:pt x="567" y="19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0" name="グループ化 149"/>
            <p:cNvGrpSpPr/>
            <p:nvPr/>
          </p:nvGrpSpPr>
          <p:grpSpPr>
            <a:xfrm>
              <a:off x="1155700" y="944480"/>
              <a:ext cx="7267930" cy="10445635"/>
              <a:chOff x="1155700" y="944480"/>
              <a:chExt cx="7267930" cy="10445635"/>
            </a:xfrm>
          </p:grpSpPr>
          <p:sp>
            <p:nvSpPr>
              <p:cNvPr id="151" name="正方形/長方形 150"/>
              <p:cNvSpPr/>
              <p:nvPr/>
            </p:nvSpPr>
            <p:spPr>
              <a:xfrm>
                <a:off x="4162426" y="52896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盛岡市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6573044" y="59633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宮古市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2797614" y="8448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北上市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5201884" y="33019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葛巻町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3105590" y="99173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奥州市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2563903" y="320552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八幡平市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4281779" y="110823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一関市</a:t>
                </a: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7681119" y="70351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山田町</a:t>
                </a: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7485970" y="39069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田野畑村</a:t>
                </a: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7120158" y="28381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野田村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4281778" y="22897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一戸町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5172294" y="19446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九戸村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6510338" y="9444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洋野町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5340350" y="1093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軽米町</a:t>
                </a:r>
              </a:p>
            </p:txBody>
          </p:sp>
          <p:sp>
            <p:nvSpPr>
              <p:cNvPr id="165" name="正方形/長方形 164"/>
              <p:cNvSpPr/>
              <p:nvPr/>
            </p:nvSpPr>
            <p:spPr>
              <a:xfrm>
                <a:off x="7681119" y="32536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普代村</a:t>
                </a: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6510338" y="43049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岩泉町</a:t>
                </a: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7120158" y="74551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大槌町</a:t>
                </a: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5839118" y="922941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住田町</a:t>
                </a:r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3295870" y="106125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平泉町</a:t>
                </a: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1155700" y="77057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西和賀町</a:t>
                </a: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2671082" y="914963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金ヶ崎町</a:t>
                </a: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3429928" y="61349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矢巾町</a:t>
                </a:r>
              </a:p>
            </p:txBody>
          </p:sp>
          <p:sp>
            <p:nvSpPr>
              <p:cNvPr id="173" name="正方形/長方形 172"/>
              <p:cNvSpPr/>
              <p:nvPr/>
            </p:nvSpPr>
            <p:spPr>
              <a:xfrm>
                <a:off x="3146644" y="48268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滝沢村</a:t>
                </a:r>
              </a:p>
            </p:txBody>
          </p:sp>
          <p:sp>
            <p:nvSpPr>
              <p:cNvPr id="174" name="正方形/長方形 173"/>
              <p:cNvSpPr/>
              <p:nvPr/>
            </p:nvSpPr>
            <p:spPr>
              <a:xfrm>
                <a:off x="4162426" y="36410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岩手町</a:t>
                </a:r>
              </a:p>
            </p:txBody>
          </p:sp>
          <p:sp>
            <p:nvSpPr>
              <p:cNvPr id="175" name="正方形/長方形 174"/>
              <p:cNvSpPr/>
              <p:nvPr/>
            </p:nvSpPr>
            <p:spPr>
              <a:xfrm>
                <a:off x="5778517" y="1015965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陸前高田市</a:t>
                </a:r>
              </a:p>
            </p:txBody>
          </p:sp>
          <p:sp>
            <p:nvSpPr>
              <p:cNvPr id="176" name="正方形/長方形 175"/>
              <p:cNvSpPr/>
              <p:nvPr/>
            </p:nvSpPr>
            <p:spPr>
              <a:xfrm>
                <a:off x="3582566" y="15095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二戸市</a:t>
                </a: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2213414" y="55017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雫石町</a:t>
                </a:r>
              </a:p>
            </p:txBody>
          </p:sp>
          <p:sp>
            <p:nvSpPr>
              <p:cNvPr id="178" name="正方形/長方形 177"/>
              <p:cNvSpPr/>
              <p:nvPr/>
            </p:nvSpPr>
            <p:spPr>
              <a:xfrm>
                <a:off x="3582566" y="66246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紫波町</a:t>
                </a:r>
              </a:p>
            </p:txBody>
          </p:sp>
          <p:sp>
            <p:nvSpPr>
              <p:cNvPr id="179" name="正方形/長方形 178"/>
              <p:cNvSpPr/>
              <p:nvPr/>
            </p:nvSpPr>
            <p:spPr>
              <a:xfrm>
                <a:off x="7149526" y="83804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釜石市</a:t>
                </a:r>
              </a:p>
            </p:txBody>
          </p:sp>
          <p:sp>
            <p:nvSpPr>
              <p:cNvPr id="180" name="正方形/長方形 179"/>
              <p:cNvSpPr/>
              <p:nvPr/>
            </p:nvSpPr>
            <p:spPr>
              <a:xfrm>
                <a:off x="5500908" y="78859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遠野市</a:t>
                </a:r>
              </a:p>
            </p:txBody>
          </p:sp>
          <p:sp>
            <p:nvSpPr>
              <p:cNvPr id="181" name="正方形/長方形 180"/>
              <p:cNvSpPr/>
              <p:nvPr/>
            </p:nvSpPr>
            <p:spPr>
              <a:xfrm>
                <a:off x="6299640" y="23091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久慈市</a:t>
                </a:r>
              </a:p>
            </p:txBody>
          </p:sp>
          <p:sp>
            <p:nvSpPr>
              <p:cNvPr id="182" name="正方形/長方形 181"/>
              <p:cNvSpPr/>
              <p:nvPr/>
            </p:nvSpPr>
            <p:spPr>
              <a:xfrm>
                <a:off x="3352801" y="73387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花巻市</a:t>
                </a:r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6735763" y="969327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大船渡市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155700" y="279400"/>
            <a:ext cx="7785100" cy="12242800"/>
            <a:chOff x="1155700" y="279400"/>
            <a:chExt cx="7785100" cy="12242800"/>
          </a:xfrm>
        </p:grpSpPr>
        <p:grpSp>
          <p:nvGrpSpPr>
            <p:cNvPr id="17577" name="Group 169"/>
            <p:cNvGrpSpPr>
              <a:grpSpLocks/>
            </p:cNvGrpSpPr>
            <p:nvPr/>
          </p:nvGrpSpPr>
          <p:grpSpPr bwMode="auto">
            <a:xfrm>
              <a:off x="1200150" y="279400"/>
              <a:ext cx="7740650" cy="12242800"/>
              <a:chOff x="756" y="176"/>
              <a:chExt cx="4876" cy="7712"/>
            </a:xfrm>
          </p:grpSpPr>
          <p:sp>
            <p:nvSpPr>
              <p:cNvPr id="17541" name="Freeform 133"/>
              <p:cNvSpPr>
                <a:spLocks/>
              </p:cNvSpPr>
              <p:nvPr/>
            </p:nvSpPr>
            <p:spPr bwMode="auto">
              <a:xfrm>
                <a:off x="3137" y="3011"/>
                <a:ext cx="2495" cy="1701"/>
              </a:xfrm>
              <a:custGeom>
                <a:avLst/>
                <a:gdLst>
                  <a:gd name="T0" fmla="*/ 2268 w 2495"/>
                  <a:gd name="T1" fmla="*/ 0 h 1701"/>
                  <a:gd name="T2" fmla="*/ 2042 w 2495"/>
                  <a:gd name="T3" fmla="*/ 0 h 1701"/>
                  <a:gd name="T4" fmla="*/ 2042 w 2495"/>
                  <a:gd name="T5" fmla="*/ 114 h 1701"/>
                  <a:gd name="T6" fmla="*/ 1928 w 2495"/>
                  <a:gd name="T7" fmla="*/ 114 h 1701"/>
                  <a:gd name="T8" fmla="*/ 1928 w 2495"/>
                  <a:gd name="T9" fmla="*/ 341 h 1701"/>
                  <a:gd name="T10" fmla="*/ 1701 w 2495"/>
                  <a:gd name="T11" fmla="*/ 341 h 1701"/>
                  <a:gd name="T12" fmla="*/ 1701 w 2495"/>
                  <a:gd name="T13" fmla="*/ 454 h 1701"/>
                  <a:gd name="T14" fmla="*/ 1475 w 2495"/>
                  <a:gd name="T15" fmla="*/ 454 h 1701"/>
                  <a:gd name="T16" fmla="*/ 1475 w 2495"/>
                  <a:gd name="T17" fmla="*/ 341 h 1701"/>
                  <a:gd name="T18" fmla="*/ 908 w 2495"/>
                  <a:gd name="T19" fmla="*/ 341 h 1701"/>
                  <a:gd name="T20" fmla="*/ 908 w 2495"/>
                  <a:gd name="T21" fmla="*/ 454 h 1701"/>
                  <a:gd name="T22" fmla="*/ 681 w 2495"/>
                  <a:gd name="T23" fmla="*/ 454 h 1701"/>
                  <a:gd name="T24" fmla="*/ 681 w 2495"/>
                  <a:gd name="T25" fmla="*/ 567 h 1701"/>
                  <a:gd name="T26" fmla="*/ 454 w 2495"/>
                  <a:gd name="T27" fmla="*/ 567 h 1701"/>
                  <a:gd name="T28" fmla="*/ 454 w 2495"/>
                  <a:gd name="T29" fmla="*/ 681 h 1701"/>
                  <a:gd name="T30" fmla="*/ 341 w 2495"/>
                  <a:gd name="T31" fmla="*/ 681 h 1701"/>
                  <a:gd name="T32" fmla="*/ 341 w 2495"/>
                  <a:gd name="T33" fmla="*/ 567 h 1701"/>
                  <a:gd name="T34" fmla="*/ 227 w 2495"/>
                  <a:gd name="T35" fmla="*/ 567 h 1701"/>
                  <a:gd name="T36" fmla="*/ 227 w 2495"/>
                  <a:gd name="T37" fmla="*/ 681 h 1701"/>
                  <a:gd name="T38" fmla="*/ 0 w 2495"/>
                  <a:gd name="T39" fmla="*/ 681 h 1701"/>
                  <a:gd name="T40" fmla="*/ 0 w 2495"/>
                  <a:gd name="T41" fmla="*/ 908 h 1701"/>
                  <a:gd name="T42" fmla="*/ 227 w 2495"/>
                  <a:gd name="T43" fmla="*/ 908 h 1701"/>
                  <a:gd name="T44" fmla="*/ 227 w 2495"/>
                  <a:gd name="T45" fmla="*/ 1021 h 1701"/>
                  <a:gd name="T46" fmla="*/ 341 w 2495"/>
                  <a:gd name="T47" fmla="*/ 1021 h 1701"/>
                  <a:gd name="T48" fmla="*/ 341 w 2495"/>
                  <a:gd name="T49" fmla="*/ 1134 h 1701"/>
                  <a:gd name="T50" fmla="*/ 567 w 2495"/>
                  <a:gd name="T51" fmla="*/ 1134 h 1701"/>
                  <a:gd name="T52" fmla="*/ 567 w 2495"/>
                  <a:gd name="T53" fmla="*/ 1361 h 1701"/>
                  <a:gd name="T54" fmla="*/ 794 w 2495"/>
                  <a:gd name="T55" fmla="*/ 1361 h 1701"/>
                  <a:gd name="T56" fmla="*/ 794 w 2495"/>
                  <a:gd name="T57" fmla="*/ 1475 h 1701"/>
                  <a:gd name="T58" fmla="*/ 908 w 2495"/>
                  <a:gd name="T59" fmla="*/ 1475 h 1701"/>
                  <a:gd name="T60" fmla="*/ 908 w 2495"/>
                  <a:gd name="T61" fmla="*/ 1588 h 1701"/>
                  <a:gd name="T62" fmla="*/ 1021 w 2495"/>
                  <a:gd name="T63" fmla="*/ 1588 h 1701"/>
                  <a:gd name="T64" fmla="*/ 1021 w 2495"/>
                  <a:gd name="T65" fmla="*/ 1701 h 1701"/>
                  <a:gd name="T66" fmla="*/ 1361 w 2495"/>
                  <a:gd name="T67" fmla="*/ 1701 h 1701"/>
                  <a:gd name="T68" fmla="*/ 1361 w 2495"/>
                  <a:gd name="T69" fmla="*/ 1361 h 1701"/>
                  <a:gd name="T70" fmla="*/ 1475 w 2495"/>
                  <a:gd name="T71" fmla="*/ 1361 h 1701"/>
                  <a:gd name="T72" fmla="*/ 1475 w 2495"/>
                  <a:gd name="T73" fmla="*/ 1248 h 1701"/>
                  <a:gd name="T74" fmla="*/ 2268 w 2495"/>
                  <a:gd name="T75" fmla="*/ 1248 h 1701"/>
                  <a:gd name="T76" fmla="*/ 2268 w 2495"/>
                  <a:gd name="T77" fmla="*/ 1475 h 1701"/>
                  <a:gd name="T78" fmla="*/ 2382 w 2495"/>
                  <a:gd name="T79" fmla="*/ 1475 h 1701"/>
                  <a:gd name="T80" fmla="*/ 2382 w 2495"/>
                  <a:gd name="T81" fmla="*/ 1361 h 1701"/>
                  <a:gd name="T82" fmla="*/ 2495 w 2495"/>
                  <a:gd name="T83" fmla="*/ 1361 h 1701"/>
                  <a:gd name="T84" fmla="*/ 2495 w 2495"/>
                  <a:gd name="T85" fmla="*/ 1134 h 1701"/>
                  <a:gd name="T86" fmla="*/ 2382 w 2495"/>
                  <a:gd name="T87" fmla="*/ 1134 h 1701"/>
                  <a:gd name="T88" fmla="*/ 2382 w 2495"/>
                  <a:gd name="T89" fmla="*/ 794 h 1701"/>
                  <a:gd name="T90" fmla="*/ 2268 w 2495"/>
                  <a:gd name="T91" fmla="*/ 794 h 1701"/>
                  <a:gd name="T92" fmla="*/ 2268 w 2495"/>
                  <a:gd name="T93" fmla="*/ 908 h 1701"/>
                  <a:gd name="T94" fmla="*/ 2155 w 2495"/>
                  <a:gd name="T95" fmla="*/ 908 h 1701"/>
                  <a:gd name="T96" fmla="*/ 2155 w 2495"/>
                  <a:gd name="T97" fmla="*/ 794 h 1701"/>
                  <a:gd name="T98" fmla="*/ 2268 w 2495"/>
                  <a:gd name="T99" fmla="*/ 794 h 1701"/>
                  <a:gd name="T100" fmla="*/ 2268 w 2495"/>
                  <a:gd name="T101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95" h="1701">
                    <a:moveTo>
                      <a:pt x="2268" y="0"/>
                    </a:moveTo>
                    <a:lnTo>
                      <a:pt x="2042" y="0"/>
                    </a:lnTo>
                    <a:lnTo>
                      <a:pt x="2042" y="114"/>
                    </a:lnTo>
                    <a:lnTo>
                      <a:pt x="1928" y="114"/>
                    </a:lnTo>
                    <a:lnTo>
                      <a:pt x="1928" y="341"/>
                    </a:lnTo>
                    <a:lnTo>
                      <a:pt x="1701" y="341"/>
                    </a:lnTo>
                    <a:lnTo>
                      <a:pt x="1701" y="454"/>
                    </a:lnTo>
                    <a:lnTo>
                      <a:pt x="1475" y="454"/>
                    </a:lnTo>
                    <a:lnTo>
                      <a:pt x="1475" y="341"/>
                    </a:lnTo>
                    <a:lnTo>
                      <a:pt x="908" y="341"/>
                    </a:lnTo>
                    <a:lnTo>
                      <a:pt x="908" y="454"/>
                    </a:lnTo>
                    <a:lnTo>
                      <a:pt x="681" y="454"/>
                    </a:lnTo>
                    <a:lnTo>
                      <a:pt x="681" y="567"/>
                    </a:lnTo>
                    <a:lnTo>
                      <a:pt x="454" y="567"/>
                    </a:lnTo>
                    <a:lnTo>
                      <a:pt x="454" y="681"/>
                    </a:lnTo>
                    <a:lnTo>
                      <a:pt x="341" y="681"/>
                    </a:lnTo>
                    <a:lnTo>
                      <a:pt x="341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0" y="681"/>
                    </a:lnTo>
                    <a:lnTo>
                      <a:pt x="0" y="908"/>
                    </a:lnTo>
                    <a:lnTo>
                      <a:pt x="227" y="908"/>
                    </a:lnTo>
                    <a:lnTo>
                      <a:pt x="227" y="1021"/>
                    </a:lnTo>
                    <a:lnTo>
                      <a:pt x="341" y="1021"/>
                    </a:lnTo>
                    <a:lnTo>
                      <a:pt x="341" y="1134"/>
                    </a:lnTo>
                    <a:lnTo>
                      <a:pt x="567" y="1134"/>
                    </a:lnTo>
                    <a:lnTo>
                      <a:pt x="567" y="1361"/>
                    </a:lnTo>
                    <a:lnTo>
                      <a:pt x="794" y="1361"/>
                    </a:lnTo>
                    <a:lnTo>
                      <a:pt x="794" y="1475"/>
                    </a:lnTo>
                    <a:lnTo>
                      <a:pt x="908" y="1475"/>
                    </a:lnTo>
                    <a:lnTo>
                      <a:pt x="908" y="1588"/>
                    </a:lnTo>
                    <a:lnTo>
                      <a:pt x="1021" y="1588"/>
                    </a:lnTo>
                    <a:lnTo>
                      <a:pt x="1021" y="1701"/>
                    </a:lnTo>
                    <a:lnTo>
                      <a:pt x="1361" y="1701"/>
                    </a:lnTo>
                    <a:lnTo>
                      <a:pt x="1361" y="1361"/>
                    </a:lnTo>
                    <a:lnTo>
                      <a:pt x="1475" y="1361"/>
                    </a:lnTo>
                    <a:lnTo>
                      <a:pt x="1475" y="1248"/>
                    </a:lnTo>
                    <a:lnTo>
                      <a:pt x="2268" y="1248"/>
                    </a:lnTo>
                    <a:lnTo>
                      <a:pt x="2268" y="1475"/>
                    </a:lnTo>
                    <a:lnTo>
                      <a:pt x="2382" y="1475"/>
                    </a:lnTo>
                    <a:lnTo>
                      <a:pt x="2382" y="1361"/>
                    </a:lnTo>
                    <a:lnTo>
                      <a:pt x="2495" y="1361"/>
                    </a:lnTo>
                    <a:lnTo>
                      <a:pt x="2495" y="1134"/>
                    </a:lnTo>
                    <a:lnTo>
                      <a:pt x="2382" y="1134"/>
                    </a:lnTo>
                    <a:lnTo>
                      <a:pt x="2382" y="794"/>
                    </a:lnTo>
                    <a:lnTo>
                      <a:pt x="2268" y="794"/>
                    </a:lnTo>
                    <a:lnTo>
                      <a:pt x="2268" y="908"/>
                    </a:lnTo>
                    <a:lnTo>
                      <a:pt x="2155" y="908"/>
                    </a:lnTo>
                    <a:lnTo>
                      <a:pt x="2155" y="794"/>
                    </a:lnTo>
                    <a:lnTo>
                      <a:pt x="2268" y="794"/>
                    </a:lnTo>
                    <a:lnTo>
                      <a:pt x="226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2" name="Freeform 134"/>
              <p:cNvSpPr>
                <a:spLocks/>
              </p:cNvSpPr>
              <p:nvPr/>
            </p:nvSpPr>
            <p:spPr bwMode="auto">
              <a:xfrm>
                <a:off x="4612" y="4259"/>
                <a:ext cx="1020" cy="680"/>
              </a:xfrm>
              <a:custGeom>
                <a:avLst/>
                <a:gdLst>
                  <a:gd name="T0" fmla="*/ 1020 w 1020"/>
                  <a:gd name="T1" fmla="*/ 340 h 680"/>
                  <a:gd name="T2" fmla="*/ 793 w 1020"/>
                  <a:gd name="T3" fmla="*/ 340 h 680"/>
                  <a:gd name="T4" fmla="*/ 793 w 1020"/>
                  <a:gd name="T5" fmla="*/ 453 h 680"/>
                  <a:gd name="T6" fmla="*/ 680 w 1020"/>
                  <a:gd name="T7" fmla="*/ 453 h 680"/>
                  <a:gd name="T8" fmla="*/ 680 w 1020"/>
                  <a:gd name="T9" fmla="*/ 340 h 680"/>
                  <a:gd name="T10" fmla="*/ 793 w 1020"/>
                  <a:gd name="T11" fmla="*/ 340 h 680"/>
                  <a:gd name="T12" fmla="*/ 793 w 1020"/>
                  <a:gd name="T13" fmla="*/ 0 h 680"/>
                  <a:gd name="T14" fmla="*/ 0 w 1020"/>
                  <a:gd name="T15" fmla="*/ 0 h 680"/>
                  <a:gd name="T16" fmla="*/ 0 w 1020"/>
                  <a:gd name="T17" fmla="*/ 113 h 680"/>
                  <a:gd name="T18" fmla="*/ 113 w 1020"/>
                  <a:gd name="T19" fmla="*/ 113 h 680"/>
                  <a:gd name="T20" fmla="*/ 113 w 1020"/>
                  <a:gd name="T21" fmla="*/ 227 h 680"/>
                  <a:gd name="T22" fmla="*/ 113 w 1020"/>
                  <a:gd name="T23" fmla="*/ 340 h 680"/>
                  <a:gd name="T24" fmla="*/ 226 w 1020"/>
                  <a:gd name="T25" fmla="*/ 340 h 680"/>
                  <a:gd name="T26" fmla="*/ 226 w 1020"/>
                  <a:gd name="T27" fmla="*/ 453 h 680"/>
                  <a:gd name="T28" fmla="*/ 340 w 1020"/>
                  <a:gd name="T29" fmla="*/ 453 h 680"/>
                  <a:gd name="T30" fmla="*/ 340 w 1020"/>
                  <a:gd name="T31" fmla="*/ 567 h 680"/>
                  <a:gd name="T32" fmla="*/ 453 w 1020"/>
                  <a:gd name="T33" fmla="*/ 567 h 680"/>
                  <a:gd name="T34" fmla="*/ 453 w 1020"/>
                  <a:gd name="T35" fmla="*/ 680 h 680"/>
                  <a:gd name="T36" fmla="*/ 680 w 1020"/>
                  <a:gd name="T37" fmla="*/ 680 h 680"/>
                  <a:gd name="T38" fmla="*/ 680 w 1020"/>
                  <a:gd name="T39" fmla="*/ 567 h 680"/>
                  <a:gd name="T40" fmla="*/ 1020 w 1020"/>
                  <a:gd name="T41" fmla="*/ 567 h 680"/>
                  <a:gd name="T42" fmla="*/ 1020 w 1020"/>
                  <a:gd name="T43" fmla="*/ 34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20" h="680">
                    <a:moveTo>
                      <a:pt x="1020" y="340"/>
                    </a:moveTo>
                    <a:lnTo>
                      <a:pt x="793" y="340"/>
                    </a:lnTo>
                    <a:lnTo>
                      <a:pt x="793" y="453"/>
                    </a:lnTo>
                    <a:lnTo>
                      <a:pt x="680" y="453"/>
                    </a:lnTo>
                    <a:lnTo>
                      <a:pt x="680" y="340"/>
                    </a:lnTo>
                    <a:lnTo>
                      <a:pt x="793" y="340"/>
                    </a:lnTo>
                    <a:lnTo>
                      <a:pt x="793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1020" y="567"/>
                    </a:lnTo>
                    <a:lnTo>
                      <a:pt x="102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3" name="Freeform 135"/>
              <p:cNvSpPr>
                <a:spLocks/>
              </p:cNvSpPr>
              <p:nvPr/>
            </p:nvSpPr>
            <p:spPr bwMode="auto">
              <a:xfrm>
                <a:off x="4498" y="4372"/>
                <a:ext cx="794" cy="794"/>
              </a:xfrm>
              <a:custGeom>
                <a:avLst/>
                <a:gdLst>
                  <a:gd name="T0" fmla="*/ 794 w 794"/>
                  <a:gd name="T1" fmla="*/ 567 h 794"/>
                  <a:gd name="T2" fmla="*/ 794 w 794"/>
                  <a:gd name="T3" fmla="*/ 794 h 794"/>
                  <a:gd name="T4" fmla="*/ 454 w 794"/>
                  <a:gd name="T5" fmla="*/ 794 h 794"/>
                  <a:gd name="T6" fmla="*/ 454 w 794"/>
                  <a:gd name="T7" fmla="*/ 681 h 794"/>
                  <a:gd name="T8" fmla="*/ 227 w 794"/>
                  <a:gd name="T9" fmla="*/ 681 h 794"/>
                  <a:gd name="T10" fmla="*/ 227 w 794"/>
                  <a:gd name="T11" fmla="*/ 567 h 794"/>
                  <a:gd name="T12" fmla="*/ 0 w 794"/>
                  <a:gd name="T13" fmla="*/ 567 h 794"/>
                  <a:gd name="T14" fmla="*/ 0 w 794"/>
                  <a:gd name="T15" fmla="*/ 0 h 794"/>
                  <a:gd name="T16" fmla="*/ 227 w 794"/>
                  <a:gd name="T17" fmla="*/ 0 h 794"/>
                  <a:gd name="T18" fmla="*/ 227 w 794"/>
                  <a:gd name="T19" fmla="*/ 227 h 794"/>
                  <a:gd name="T20" fmla="*/ 340 w 794"/>
                  <a:gd name="T21" fmla="*/ 227 h 794"/>
                  <a:gd name="T22" fmla="*/ 340 w 794"/>
                  <a:gd name="T23" fmla="*/ 340 h 794"/>
                  <a:gd name="T24" fmla="*/ 454 w 794"/>
                  <a:gd name="T25" fmla="*/ 340 h 794"/>
                  <a:gd name="T26" fmla="*/ 454 w 794"/>
                  <a:gd name="T27" fmla="*/ 454 h 794"/>
                  <a:gd name="T28" fmla="*/ 567 w 794"/>
                  <a:gd name="T29" fmla="*/ 454 h 794"/>
                  <a:gd name="T30" fmla="*/ 567 w 794"/>
                  <a:gd name="T31" fmla="*/ 567 h 794"/>
                  <a:gd name="T32" fmla="*/ 794 w 794"/>
                  <a:gd name="T33" fmla="*/ 56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4" h="794">
                    <a:moveTo>
                      <a:pt x="794" y="567"/>
                    </a:moveTo>
                    <a:lnTo>
                      <a:pt x="794" y="794"/>
                    </a:lnTo>
                    <a:lnTo>
                      <a:pt x="454" y="794"/>
                    </a:lnTo>
                    <a:lnTo>
                      <a:pt x="454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794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4271" y="4826"/>
                <a:ext cx="1134" cy="1134"/>
              </a:xfrm>
              <a:custGeom>
                <a:avLst/>
                <a:gdLst>
                  <a:gd name="T0" fmla="*/ 1134 w 1134"/>
                  <a:gd name="T1" fmla="*/ 340 h 1134"/>
                  <a:gd name="T2" fmla="*/ 681 w 1134"/>
                  <a:gd name="T3" fmla="*/ 340 h 1134"/>
                  <a:gd name="T4" fmla="*/ 681 w 1134"/>
                  <a:gd name="T5" fmla="*/ 227 h 1134"/>
                  <a:gd name="T6" fmla="*/ 454 w 1134"/>
                  <a:gd name="T7" fmla="*/ 227 h 1134"/>
                  <a:gd name="T8" fmla="*/ 454 w 1134"/>
                  <a:gd name="T9" fmla="*/ 113 h 1134"/>
                  <a:gd name="T10" fmla="*/ 227 w 1134"/>
                  <a:gd name="T11" fmla="*/ 113 h 1134"/>
                  <a:gd name="T12" fmla="*/ 227 w 1134"/>
                  <a:gd name="T13" fmla="*/ 0 h 1134"/>
                  <a:gd name="T14" fmla="*/ 0 w 1134"/>
                  <a:gd name="T15" fmla="*/ 0 h 1134"/>
                  <a:gd name="T16" fmla="*/ 0 w 1134"/>
                  <a:gd name="T17" fmla="*/ 453 h 1134"/>
                  <a:gd name="T18" fmla="*/ 114 w 1134"/>
                  <a:gd name="T19" fmla="*/ 453 h 1134"/>
                  <a:gd name="T20" fmla="*/ 114 w 1134"/>
                  <a:gd name="T21" fmla="*/ 907 h 1134"/>
                  <a:gd name="T22" fmla="*/ 227 w 1134"/>
                  <a:gd name="T23" fmla="*/ 907 h 1134"/>
                  <a:gd name="T24" fmla="*/ 227 w 1134"/>
                  <a:gd name="T25" fmla="*/ 1134 h 1134"/>
                  <a:gd name="T26" fmla="*/ 908 w 1134"/>
                  <a:gd name="T27" fmla="*/ 1134 h 1134"/>
                  <a:gd name="T28" fmla="*/ 908 w 1134"/>
                  <a:gd name="T29" fmla="*/ 1020 h 1134"/>
                  <a:gd name="T30" fmla="*/ 794 w 1134"/>
                  <a:gd name="T31" fmla="*/ 1020 h 1134"/>
                  <a:gd name="T32" fmla="*/ 794 w 1134"/>
                  <a:gd name="T33" fmla="*/ 907 h 1134"/>
                  <a:gd name="T34" fmla="*/ 1021 w 1134"/>
                  <a:gd name="T35" fmla="*/ 907 h 1134"/>
                  <a:gd name="T36" fmla="*/ 1021 w 1134"/>
                  <a:gd name="T37" fmla="*/ 794 h 1134"/>
                  <a:gd name="T38" fmla="*/ 794 w 1134"/>
                  <a:gd name="T39" fmla="*/ 794 h 1134"/>
                  <a:gd name="T40" fmla="*/ 794 w 1134"/>
                  <a:gd name="T41" fmla="*/ 680 h 1134"/>
                  <a:gd name="T42" fmla="*/ 908 w 1134"/>
                  <a:gd name="T43" fmla="*/ 680 h 1134"/>
                  <a:gd name="T44" fmla="*/ 908 w 1134"/>
                  <a:gd name="T45" fmla="*/ 453 h 1134"/>
                  <a:gd name="T46" fmla="*/ 1134 w 1134"/>
                  <a:gd name="T47" fmla="*/ 453 h 1134"/>
                  <a:gd name="T48" fmla="*/ 1134 w 1134"/>
                  <a:gd name="T49" fmla="*/ 34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34" h="1134">
                    <a:moveTo>
                      <a:pt x="1134" y="340"/>
                    </a:moveTo>
                    <a:lnTo>
                      <a:pt x="681" y="340"/>
                    </a:lnTo>
                    <a:lnTo>
                      <a:pt x="681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1134"/>
                    </a:lnTo>
                    <a:lnTo>
                      <a:pt x="908" y="1134"/>
                    </a:lnTo>
                    <a:lnTo>
                      <a:pt x="908" y="1020"/>
                    </a:lnTo>
                    <a:lnTo>
                      <a:pt x="794" y="1020"/>
                    </a:lnTo>
                    <a:lnTo>
                      <a:pt x="794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794" y="794"/>
                    </a:lnTo>
                    <a:lnTo>
                      <a:pt x="794" y="680"/>
                    </a:lnTo>
                    <a:lnTo>
                      <a:pt x="908" y="680"/>
                    </a:lnTo>
                    <a:lnTo>
                      <a:pt x="908" y="453"/>
                    </a:lnTo>
                    <a:lnTo>
                      <a:pt x="1134" y="453"/>
                    </a:lnTo>
                    <a:lnTo>
                      <a:pt x="113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5" name="Freeform 137"/>
              <p:cNvSpPr>
                <a:spLocks/>
              </p:cNvSpPr>
              <p:nvPr/>
            </p:nvSpPr>
            <p:spPr bwMode="auto">
              <a:xfrm>
                <a:off x="3024" y="4372"/>
                <a:ext cx="1474" cy="1474"/>
              </a:xfrm>
              <a:custGeom>
                <a:avLst/>
                <a:gdLst>
                  <a:gd name="T0" fmla="*/ 907 w 1474"/>
                  <a:gd name="T1" fmla="*/ 0 h 1474"/>
                  <a:gd name="T2" fmla="*/ 454 w 1474"/>
                  <a:gd name="T3" fmla="*/ 0 h 1474"/>
                  <a:gd name="T4" fmla="*/ 454 w 1474"/>
                  <a:gd name="T5" fmla="*/ 227 h 1474"/>
                  <a:gd name="T6" fmla="*/ 340 w 1474"/>
                  <a:gd name="T7" fmla="*/ 227 h 1474"/>
                  <a:gd name="T8" fmla="*/ 340 w 1474"/>
                  <a:gd name="T9" fmla="*/ 340 h 1474"/>
                  <a:gd name="T10" fmla="*/ 227 w 1474"/>
                  <a:gd name="T11" fmla="*/ 340 h 1474"/>
                  <a:gd name="T12" fmla="*/ 227 w 1474"/>
                  <a:gd name="T13" fmla="*/ 454 h 1474"/>
                  <a:gd name="T14" fmla="*/ 0 w 1474"/>
                  <a:gd name="T15" fmla="*/ 454 h 1474"/>
                  <a:gd name="T16" fmla="*/ 0 w 1474"/>
                  <a:gd name="T17" fmla="*/ 794 h 1474"/>
                  <a:gd name="T18" fmla="*/ 113 w 1474"/>
                  <a:gd name="T19" fmla="*/ 794 h 1474"/>
                  <a:gd name="T20" fmla="*/ 113 w 1474"/>
                  <a:gd name="T21" fmla="*/ 1021 h 1474"/>
                  <a:gd name="T22" fmla="*/ 227 w 1474"/>
                  <a:gd name="T23" fmla="*/ 1021 h 1474"/>
                  <a:gd name="T24" fmla="*/ 227 w 1474"/>
                  <a:gd name="T25" fmla="*/ 1248 h 1474"/>
                  <a:gd name="T26" fmla="*/ 340 w 1474"/>
                  <a:gd name="T27" fmla="*/ 1248 h 1474"/>
                  <a:gd name="T28" fmla="*/ 340 w 1474"/>
                  <a:gd name="T29" fmla="*/ 1474 h 1474"/>
                  <a:gd name="T30" fmla="*/ 567 w 1474"/>
                  <a:gd name="T31" fmla="*/ 1474 h 1474"/>
                  <a:gd name="T32" fmla="*/ 567 w 1474"/>
                  <a:gd name="T33" fmla="*/ 1248 h 1474"/>
                  <a:gd name="T34" fmla="*/ 1247 w 1474"/>
                  <a:gd name="T35" fmla="*/ 1248 h 1474"/>
                  <a:gd name="T36" fmla="*/ 1247 w 1474"/>
                  <a:gd name="T37" fmla="*/ 1134 h 1474"/>
                  <a:gd name="T38" fmla="*/ 1361 w 1474"/>
                  <a:gd name="T39" fmla="*/ 1134 h 1474"/>
                  <a:gd name="T40" fmla="*/ 1361 w 1474"/>
                  <a:gd name="T41" fmla="*/ 907 h 1474"/>
                  <a:gd name="T42" fmla="*/ 1247 w 1474"/>
                  <a:gd name="T43" fmla="*/ 907 h 1474"/>
                  <a:gd name="T44" fmla="*/ 1247 w 1474"/>
                  <a:gd name="T45" fmla="*/ 454 h 1474"/>
                  <a:gd name="T46" fmla="*/ 1474 w 1474"/>
                  <a:gd name="T47" fmla="*/ 454 h 1474"/>
                  <a:gd name="T48" fmla="*/ 1474 w 1474"/>
                  <a:gd name="T49" fmla="*/ 340 h 1474"/>
                  <a:gd name="T50" fmla="*/ 1134 w 1474"/>
                  <a:gd name="T51" fmla="*/ 340 h 1474"/>
                  <a:gd name="T52" fmla="*/ 1134 w 1474"/>
                  <a:gd name="T53" fmla="*/ 227 h 1474"/>
                  <a:gd name="T54" fmla="*/ 1021 w 1474"/>
                  <a:gd name="T55" fmla="*/ 227 h 1474"/>
                  <a:gd name="T56" fmla="*/ 1021 w 1474"/>
                  <a:gd name="T57" fmla="*/ 114 h 1474"/>
                  <a:gd name="T58" fmla="*/ 907 w 1474"/>
                  <a:gd name="T59" fmla="*/ 114 h 1474"/>
                  <a:gd name="T60" fmla="*/ 907 w 1474"/>
                  <a:gd name="T61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74" h="1474">
                    <a:moveTo>
                      <a:pt x="90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1021"/>
                    </a:lnTo>
                    <a:lnTo>
                      <a:pt x="227" y="1021"/>
                    </a:lnTo>
                    <a:lnTo>
                      <a:pt x="227" y="1248"/>
                    </a:lnTo>
                    <a:lnTo>
                      <a:pt x="340" y="1248"/>
                    </a:lnTo>
                    <a:lnTo>
                      <a:pt x="340" y="1474"/>
                    </a:lnTo>
                    <a:lnTo>
                      <a:pt x="567" y="1474"/>
                    </a:lnTo>
                    <a:lnTo>
                      <a:pt x="567" y="1248"/>
                    </a:lnTo>
                    <a:lnTo>
                      <a:pt x="1247" y="1248"/>
                    </a:lnTo>
                    <a:lnTo>
                      <a:pt x="1247" y="1134"/>
                    </a:lnTo>
                    <a:lnTo>
                      <a:pt x="1361" y="1134"/>
                    </a:lnTo>
                    <a:lnTo>
                      <a:pt x="1361" y="907"/>
                    </a:lnTo>
                    <a:lnTo>
                      <a:pt x="1247" y="907"/>
                    </a:lnTo>
                    <a:lnTo>
                      <a:pt x="1247" y="454"/>
                    </a:lnTo>
                    <a:lnTo>
                      <a:pt x="1474" y="454"/>
                    </a:lnTo>
                    <a:lnTo>
                      <a:pt x="1474" y="340"/>
                    </a:lnTo>
                    <a:lnTo>
                      <a:pt x="1134" y="340"/>
                    </a:lnTo>
                    <a:lnTo>
                      <a:pt x="1134" y="227"/>
                    </a:lnTo>
                    <a:lnTo>
                      <a:pt x="1021" y="227"/>
                    </a:lnTo>
                    <a:lnTo>
                      <a:pt x="1021" y="114"/>
                    </a:lnTo>
                    <a:lnTo>
                      <a:pt x="907" y="114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1550" y="4145"/>
                <a:ext cx="2154" cy="1361"/>
              </a:xfrm>
              <a:custGeom>
                <a:avLst/>
                <a:gdLst>
                  <a:gd name="T0" fmla="*/ 2154 w 2154"/>
                  <a:gd name="T1" fmla="*/ 0 h 1361"/>
                  <a:gd name="T2" fmla="*/ 1361 w 2154"/>
                  <a:gd name="T3" fmla="*/ 0 h 1361"/>
                  <a:gd name="T4" fmla="*/ 1361 w 2154"/>
                  <a:gd name="T5" fmla="*/ 341 h 1361"/>
                  <a:gd name="T6" fmla="*/ 1020 w 2154"/>
                  <a:gd name="T7" fmla="*/ 341 h 1361"/>
                  <a:gd name="T8" fmla="*/ 1020 w 2154"/>
                  <a:gd name="T9" fmla="*/ 227 h 1361"/>
                  <a:gd name="T10" fmla="*/ 453 w 2154"/>
                  <a:gd name="T11" fmla="*/ 227 h 1361"/>
                  <a:gd name="T12" fmla="*/ 453 w 2154"/>
                  <a:gd name="T13" fmla="*/ 114 h 1361"/>
                  <a:gd name="T14" fmla="*/ 0 w 2154"/>
                  <a:gd name="T15" fmla="*/ 114 h 1361"/>
                  <a:gd name="T16" fmla="*/ 0 w 2154"/>
                  <a:gd name="T17" fmla="*/ 454 h 1361"/>
                  <a:gd name="T18" fmla="*/ 113 w 2154"/>
                  <a:gd name="T19" fmla="*/ 454 h 1361"/>
                  <a:gd name="T20" fmla="*/ 113 w 2154"/>
                  <a:gd name="T21" fmla="*/ 908 h 1361"/>
                  <a:gd name="T22" fmla="*/ 340 w 2154"/>
                  <a:gd name="T23" fmla="*/ 908 h 1361"/>
                  <a:gd name="T24" fmla="*/ 340 w 2154"/>
                  <a:gd name="T25" fmla="*/ 1021 h 1361"/>
                  <a:gd name="T26" fmla="*/ 680 w 2154"/>
                  <a:gd name="T27" fmla="*/ 1021 h 1361"/>
                  <a:gd name="T28" fmla="*/ 680 w 2154"/>
                  <a:gd name="T29" fmla="*/ 908 h 1361"/>
                  <a:gd name="T30" fmla="*/ 794 w 2154"/>
                  <a:gd name="T31" fmla="*/ 908 h 1361"/>
                  <a:gd name="T32" fmla="*/ 794 w 2154"/>
                  <a:gd name="T33" fmla="*/ 1021 h 1361"/>
                  <a:gd name="T34" fmla="*/ 934 w 2154"/>
                  <a:gd name="T35" fmla="*/ 1021 h 1361"/>
                  <a:gd name="T36" fmla="*/ 1020 w 2154"/>
                  <a:gd name="T37" fmla="*/ 1021 h 1361"/>
                  <a:gd name="T38" fmla="*/ 1020 w 2154"/>
                  <a:gd name="T39" fmla="*/ 1134 h 1361"/>
                  <a:gd name="T40" fmla="*/ 1474 w 2154"/>
                  <a:gd name="T41" fmla="*/ 1134 h 1361"/>
                  <a:gd name="T42" fmla="*/ 1474 w 2154"/>
                  <a:gd name="T43" fmla="*/ 1361 h 1361"/>
                  <a:gd name="T44" fmla="*/ 1701 w 2154"/>
                  <a:gd name="T45" fmla="*/ 1361 h 1361"/>
                  <a:gd name="T46" fmla="*/ 1701 w 2154"/>
                  <a:gd name="T47" fmla="*/ 1248 h 1361"/>
                  <a:gd name="T48" fmla="*/ 1587 w 2154"/>
                  <a:gd name="T49" fmla="*/ 1248 h 1361"/>
                  <a:gd name="T50" fmla="*/ 1587 w 2154"/>
                  <a:gd name="T51" fmla="*/ 1021 h 1361"/>
                  <a:gd name="T52" fmla="*/ 1474 w 2154"/>
                  <a:gd name="T53" fmla="*/ 1021 h 1361"/>
                  <a:gd name="T54" fmla="*/ 1474 w 2154"/>
                  <a:gd name="T55" fmla="*/ 681 h 1361"/>
                  <a:gd name="T56" fmla="*/ 1701 w 2154"/>
                  <a:gd name="T57" fmla="*/ 681 h 1361"/>
                  <a:gd name="T58" fmla="*/ 1701 w 2154"/>
                  <a:gd name="T59" fmla="*/ 567 h 1361"/>
                  <a:gd name="T60" fmla="*/ 1814 w 2154"/>
                  <a:gd name="T61" fmla="*/ 567 h 1361"/>
                  <a:gd name="T62" fmla="*/ 1814 w 2154"/>
                  <a:gd name="T63" fmla="*/ 454 h 1361"/>
                  <a:gd name="T64" fmla="*/ 1928 w 2154"/>
                  <a:gd name="T65" fmla="*/ 454 h 1361"/>
                  <a:gd name="T66" fmla="*/ 1928 w 2154"/>
                  <a:gd name="T67" fmla="*/ 227 h 1361"/>
                  <a:gd name="T68" fmla="*/ 2154 w 2154"/>
                  <a:gd name="T69" fmla="*/ 227 h 1361"/>
                  <a:gd name="T70" fmla="*/ 2154 w 2154"/>
                  <a:gd name="T71" fmla="*/ 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154" h="1361">
                    <a:moveTo>
                      <a:pt x="2154" y="0"/>
                    </a:moveTo>
                    <a:lnTo>
                      <a:pt x="1361" y="0"/>
                    </a:lnTo>
                    <a:lnTo>
                      <a:pt x="1361" y="341"/>
                    </a:lnTo>
                    <a:lnTo>
                      <a:pt x="1020" y="341"/>
                    </a:lnTo>
                    <a:lnTo>
                      <a:pt x="1020" y="227"/>
                    </a:lnTo>
                    <a:lnTo>
                      <a:pt x="453" y="227"/>
                    </a:lnTo>
                    <a:lnTo>
                      <a:pt x="453" y="114"/>
                    </a:lnTo>
                    <a:lnTo>
                      <a:pt x="0" y="114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908"/>
                    </a:lnTo>
                    <a:lnTo>
                      <a:pt x="340" y="908"/>
                    </a:lnTo>
                    <a:lnTo>
                      <a:pt x="340" y="1021"/>
                    </a:lnTo>
                    <a:lnTo>
                      <a:pt x="680" y="1021"/>
                    </a:lnTo>
                    <a:lnTo>
                      <a:pt x="680" y="908"/>
                    </a:lnTo>
                    <a:lnTo>
                      <a:pt x="794" y="908"/>
                    </a:lnTo>
                    <a:lnTo>
                      <a:pt x="794" y="1021"/>
                    </a:lnTo>
                    <a:cubicBezTo>
                      <a:pt x="841" y="1021"/>
                      <a:pt x="887" y="1021"/>
                      <a:pt x="934" y="1021"/>
                    </a:cubicBezTo>
                    <a:lnTo>
                      <a:pt x="1020" y="1021"/>
                    </a:lnTo>
                    <a:lnTo>
                      <a:pt x="1020" y="1134"/>
                    </a:lnTo>
                    <a:lnTo>
                      <a:pt x="1474" y="1134"/>
                    </a:lnTo>
                    <a:lnTo>
                      <a:pt x="1474" y="1361"/>
                    </a:lnTo>
                    <a:lnTo>
                      <a:pt x="1701" y="1361"/>
                    </a:lnTo>
                    <a:lnTo>
                      <a:pt x="1701" y="1248"/>
                    </a:lnTo>
                    <a:lnTo>
                      <a:pt x="1587" y="1248"/>
                    </a:lnTo>
                    <a:lnTo>
                      <a:pt x="1587" y="1021"/>
                    </a:lnTo>
                    <a:lnTo>
                      <a:pt x="1474" y="1021"/>
                    </a:lnTo>
                    <a:lnTo>
                      <a:pt x="1474" y="681"/>
                    </a:lnTo>
                    <a:lnTo>
                      <a:pt x="1701" y="681"/>
                    </a:lnTo>
                    <a:lnTo>
                      <a:pt x="1701" y="567"/>
                    </a:lnTo>
                    <a:lnTo>
                      <a:pt x="1814" y="567"/>
                    </a:lnTo>
                    <a:lnTo>
                      <a:pt x="1814" y="454"/>
                    </a:lnTo>
                    <a:lnTo>
                      <a:pt x="1928" y="454"/>
                    </a:lnTo>
                    <a:lnTo>
                      <a:pt x="1928" y="227"/>
                    </a:lnTo>
                    <a:lnTo>
                      <a:pt x="2154" y="227"/>
                    </a:lnTo>
                    <a:lnTo>
                      <a:pt x="21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1777" y="4032"/>
                <a:ext cx="1247" cy="454"/>
              </a:xfrm>
              <a:custGeom>
                <a:avLst/>
                <a:gdLst>
                  <a:gd name="T0" fmla="*/ 1247 w 1247"/>
                  <a:gd name="T1" fmla="*/ 0 h 454"/>
                  <a:gd name="T2" fmla="*/ 907 w 1247"/>
                  <a:gd name="T3" fmla="*/ 0 h 454"/>
                  <a:gd name="T4" fmla="*/ 907 w 1247"/>
                  <a:gd name="T5" fmla="*/ 113 h 454"/>
                  <a:gd name="T6" fmla="*/ 567 w 1247"/>
                  <a:gd name="T7" fmla="*/ 113 h 454"/>
                  <a:gd name="T8" fmla="*/ 567 w 1247"/>
                  <a:gd name="T9" fmla="*/ 0 h 454"/>
                  <a:gd name="T10" fmla="*/ 340 w 1247"/>
                  <a:gd name="T11" fmla="*/ 0 h 454"/>
                  <a:gd name="T12" fmla="*/ 340 w 1247"/>
                  <a:gd name="T13" fmla="*/ 113 h 454"/>
                  <a:gd name="T14" fmla="*/ 0 w 1247"/>
                  <a:gd name="T15" fmla="*/ 113 h 454"/>
                  <a:gd name="T16" fmla="*/ 0 w 1247"/>
                  <a:gd name="T17" fmla="*/ 227 h 454"/>
                  <a:gd name="T18" fmla="*/ 226 w 1247"/>
                  <a:gd name="T19" fmla="*/ 227 h 454"/>
                  <a:gd name="T20" fmla="*/ 226 w 1247"/>
                  <a:gd name="T21" fmla="*/ 340 h 454"/>
                  <a:gd name="T22" fmla="*/ 793 w 1247"/>
                  <a:gd name="T23" fmla="*/ 340 h 454"/>
                  <a:gd name="T24" fmla="*/ 793 w 1247"/>
                  <a:gd name="T25" fmla="*/ 454 h 454"/>
                  <a:gd name="T26" fmla="*/ 1134 w 1247"/>
                  <a:gd name="T27" fmla="*/ 454 h 454"/>
                  <a:gd name="T28" fmla="*/ 1134 w 1247"/>
                  <a:gd name="T29" fmla="*/ 113 h 454"/>
                  <a:gd name="T30" fmla="*/ 1247 w 1247"/>
                  <a:gd name="T31" fmla="*/ 113 h 454"/>
                  <a:gd name="T32" fmla="*/ 1247 w 1247"/>
                  <a:gd name="T3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47" h="454">
                    <a:moveTo>
                      <a:pt x="1247" y="0"/>
                    </a:moveTo>
                    <a:lnTo>
                      <a:pt x="907" y="0"/>
                    </a:lnTo>
                    <a:lnTo>
                      <a:pt x="907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340"/>
                    </a:lnTo>
                    <a:lnTo>
                      <a:pt x="793" y="340"/>
                    </a:lnTo>
                    <a:lnTo>
                      <a:pt x="793" y="454"/>
                    </a:lnTo>
                    <a:lnTo>
                      <a:pt x="1134" y="454"/>
                    </a:lnTo>
                    <a:lnTo>
                      <a:pt x="1134" y="113"/>
                    </a:lnTo>
                    <a:lnTo>
                      <a:pt x="1247" y="113"/>
                    </a:lnTo>
                    <a:lnTo>
                      <a:pt x="124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Freeform 140"/>
              <p:cNvSpPr>
                <a:spLocks/>
              </p:cNvSpPr>
              <p:nvPr/>
            </p:nvSpPr>
            <p:spPr bwMode="auto">
              <a:xfrm>
                <a:off x="2117" y="3805"/>
                <a:ext cx="567" cy="340"/>
              </a:xfrm>
              <a:custGeom>
                <a:avLst/>
                <a:gdLst>
                  <a:gd name="T0" fmla="*/ 453 w 567"/>
                  <a:gd name="T1" fmla="*/ 0 h 340"/>
                  <a:gd name="T2" fmla="*/ 0 w 567"/>
                  <a:gd name="T3" fmla="*/ 0 h 340"/>
                  <a:gd name="T4" fmla="*/ 0 w 567"/>
                  <a:gd name="T5" fmla="*/ 227 h 340"/>
                  <a:gd name="T6" fmla="*/ 227 w 567"/>
                  <a:gd name="T7" fmla="*/ 227 h 340"/>
                  <a:gd name="T8" fmla="*/ 227 w 567"/>
                  <a:gd name="T9" fmla="*/ 340 h 340"/>
                  <a:gd name="T10" fmla="*/ 567 w 567"/>
                  <a:gd name="T11" fmla="*/ 340 h 340"/>
                  <a:gd name="T12" fmla="*/ 567 w 567"/>
                  <a:gd name="T13" fmla="*/ 114 h 340"/>
                  <a:gd name="T14" fmla="*/ 453 w 567"/>
                  <a:gd name="T15" fmla="*/ 114 h 340"/>
                  <a:gd name="T16" fmla="*/ 453 w 56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7" h="340">
                    <a:moveTo>
                      <a:pt x="453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567" y="340"/>
                    </a:lnTo>
                    <a:lnTo>
                      <a:pt x="567" y="114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Freeform 141"/>
              <p:cNvSpPr>
                <a:spLocks/>
              </p:cNvSpPr>
              <p:nvPr/>
            </p:nvSpPr>
            <p:spPr bwMode="auto">
              <a:xfrm>
                <a:off x="2003" y="2785"/>
                <a:ext cx="567" cy="793"/>
              </a:xfrm>
              <a:custGeom>
                <a:avLst/>
                <a:gdLst>
                  <a:gd name="T0" fmla="*/ 341 w 567"/>
                  <a:gd name="T1" fmla="*/ 0 h 793"/>
                  <a:gd name="T2" fmla="*/ 0 w 567"/>
                  <a:gd name="T3" fmla="*/ 0 h 793"/>
                  <a:gd name="T4" fmla="*/ 0 w 567"/>
                  <a:gd name="T5" fmla="*/ 793 h 793"/>
                  <a:gd name="T6" fmla="*/ 227 w 567"/>
                  <a:gd name="T7" fmla="*/ 793 h 793"/>
                  <a:gd name="T8" fmla="*/ 227 w 567"/>
                  <a:gd name="T9" fmla="*/ 680 h 793"/>
                  <a:gd name="T10" fmla="*/ 341 w 567"/>
                  <a:gd name="T11" fmla="*/ 680 h 793"/>
                  <a:gd name="T12" fmla="*/ 341 w 567"/>
                  <a:gd name="T13" fmla="*/ 453 h 793"/>
                  <a:gd name="T14" fmla="*/ 567 w 567"/>
                  <a:gd name="T15" fmla="*/ 453 h 793"/>
                  <a:gd name="T16" fmla="*/ 567 w 567"/>
                  <a:gd name="T17" fmla="*/ 226 h 793"/>
                  <a:gd name="T18" fmla="*/ 454 w 567"/>
                  <a:gd name="T19" fmla="*/ 226 h 793"/>
                  <a:gd name="T20" fmla="*/ 454 w 567"/>
                  <a:gd name="T21" fmla="*/ 113 h 793"/>
                  <a:gd name="T22" fmla="*/ 341 w 567"/>
                  <a:gd name="T23" fmla="*/ 113 h 793"/>
                  <a:gd name="T24" fmla="*/ 341 w 567"/>
                  <a:gd name="T25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793">
                    <a:moveTo>
                      <a:pt x="341" y="0"/>
                    </a:moveTo>
                    <a:lnTo>
                      <a:pt x="0" y="0"/>
                    </a:lnTo>
                    <a:lnTo>
                      <a:pt x="0" y="793"/>
                    </a:lnTo>
                    <a:lnTo>
                      <a:pt x="227" y="793"/>
                    </a:lnTo>
                    <a:lnTo>
                      <a:pt x="227" y="680"/>
                    </a:lnTo>
                    <a:lnTo>
                      <a:pt x="341" y="680"/>
                    </a:lnTo>
                    <a:lnTo>
                      <a:pt x="341" y="453"/>
                    </a:lnTo>
                    <a:lnTo>
                      <a:pt x="567" y="453"/>
                    </a:lnTo>
                    <a:lnTo>
                      <a:pt x="567" y="226"/>
                    </a:lnTo>
                    <a:lnTo>
                      <a:pt x="454" y="226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1096" y="2785"/>
                <a:ext cx="1021" cy="1474"/>
              </a:xfrm>
              <a:custGeom>
                <a:avLst/>
                <a:gdLst>
                  <a:gd name="T0" fmla="*/ 907 w 1021"/>
                  <a:gd name="T1" fmla="*/ 113 h 1474"/>
                  <a:gd name="T2" fmla="*/ 454 w 1021"/>
                  <a:gd name="T3" fmla="*/ 113 h 1474"/>
                  <a:gd name="T4" fmla="*/ 454 w 1021"/>
                  <a:gd name="T5" fmla="*/ 0 h 1474"/>
                  <a:gd name="T6" fmla="*/ 114 w 1021"/>
                  <a:gd name="T7" fmla="*/ 0 h 1474"/>
                  <a:gd name="T8" fmla="*/ 114 w 1021"/>
                  <a:gd name="T9" fmla="*/ 226 h 1474"/>
                  <a:gd name="T10" fmla="*/ 340 w 1021"/>
                  <a:gd name="T11" fmla="*/ 226 h 1474"/>
                  <a:gd name="T12" fmla="*/ 340 w 1021"/>
                  <a:gd name="T13" fmla="*/ 340 h 1474"/>
                  <a:gd name="T14" fmla="*/ 227 w 1021"/>
                  <a:gd name="T15" fmla="*/ 340 h 1474"/>
                  <a:gd name="T16" fmla="*/ 227 w 1021"/>
                  <a:gd name="T17" fmla="*/ 453 h 1474"/>
                  <a:gd name="T18" fmla="*/ 114 w 1021"/>
                  <a:gd name="T19" fmla="*/ 453 h 1474"/>
                  <a:gd name="T20" fmla="*/ 114 w 1021"/>
                  <a:gd name="T21" fmla="*/ 567 h 1474"/>
                  <a:gd name="T22" fmla="*/ 0 w 1021"/>
                  <a:gd name="T23" fmla="*/ 567 h 1474"/>
                  <a:gd name="T24" fmla="*/ 0 w 1021"/>
                  <a:gd name="T25" fmla="*/ 680 h 1474"/>
                  <a:gd name="T26" fmla="*/ 114 w 1021"/>
                  <a:gd name="T27" fmla="*/ 680 h 1474"/>
                  <a:gd name="T28" fmla="*/ 114 w 1021"/>
                  <a:gd name="T29" fmla="*/ 793 h 1474"/>
                  <a:gd name="T30" fmla="*/ 227 w 1021"/>
                  <a:gd name="T31" fmla="*/ 793 h 1474"/>
                  <a:gd name="T32" fmla="*/ 227 w 1021"/>
                  <a:gd name="T33" fmla="*/ 1020 h 1474"/>
                  <a:gd name="T34" fmla="*/ 114 w 1021"/>
                  <a:gd name="T35" fmla="*/ 1020 h 1474"/>
                  <a:gd name="T36" fmla="*/ 114 w 1021"/>
                  <a:gd name="T37" fmla="*/ 1247 h 1474"/>
                  <a:gd name="T38" fmla="*/ 340 w 1021"/>
                  <a:gd name="T39" fmla="*/ 1247 h 1474"/>
                  <a:gd name="T40" fmla="*/ 340 w 1021"/>
                  <a:gd name="T41" fmla="*/ 1474 h 1474"/>
                  <a:gd name="T42" fmla="*/ 681 w 1021"/>
                  <a:gd name="T43" fmla="*/ 1474 h 1474"/>
                  <a:gd name="T44" fmla="*/ 681 w 1021"/>
                  <a:gd name="T45" fmla="*/ 1360 h 1474"/>
                  <a:gd name="T46" fmla="*/ 1021 w 1021"/>
                  <a:gd name="T47" fmla="*/ 1360 h 1474"/>
                  <a:gd name="T48" fmla="*/ 1021 w 1021"/>
                  <a:gd name="T49" fmla="*/ 1020 h 1474"/>
                  <a:gd name="T50" fmla="*/ 907 w 1021"/>
                  <a:gd name="T51" fmla="*/ 1020 h 1474"/>
                  <a:gd name="T52" fmla="*/ 907 w 1021"/>
                  <a:gd name="T53" fmla="*/ 113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1" h="1474">
                    <a:moveTo>
                      <a:pt x="907" y="113"/>
                    </a:moveTo>
                    <a:lnTo>
                      <a:pt x="454" y="113"/>
                    </a:lnTo>
                    <a:lnTo>
                      <a:pt x="454" y="0"/>
                    </a:lnTo>
                    <a:lnTo>
                      <a:pt x="114" y="0"/>
                    </a:lnTo>
                    <a:lnTo>
                      <a:pt x="114" y="226"/>
                    </a:lnTo>
                    <a:lnTo>
                      <a:pt x="340" y="226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114" y="453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793"/>
                    </a:lnTo>
                    <a:lnTo>
                      <a:pt x="227" y="793"/>
                    </a:lnTo>
                    <a:lnTo>
                      <a:pt x="227" y="1020"/>
                    </a:lnTo>
                    <a:lnTo>
                      <a:pt x="114" y="1020"/>
                    </a:lnTo>
                    <a:lnTo>
                      <a:pt x="114" y="1247"/>
                    </a:lnTo>
                    <a:lnTo>
                      <a:pt x="340" y="1247"/>
                    </a:lnTo>
                    <a:lnTo>
                      <a:pt x="340" y="1474"/>
                    </a:lnTo>
                    <a:lnTo>
                      <a:pt x="681" y="1474"/>
                    </a:lnTo>
                    <a:lnTo>
                      <a:pt x="681" y="1360"/>
                    </a:lnTo>
                    <a:lnTo>
                      <a:pt x="1021" y="1360"/>
                    </a:lnTo>
                    <a:lnTo>
                      <a:pt x="1021" y="1020"/>
                    </a:lnTo>
                    <a:lnTo>
                      <a:pt x="907" y="1020"/>
                    </a:lnTo>
                    <a:lnTo>
                      <a:pt x="90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1323" y="4599"/>
                <a:ext cx="1474" cy="1361"/>
              </a:xfrm>
              <a:custGeom>
                <a:avLst/>
                <a:gdLst>
                  <a:gd name="T0" fmla="*/ 340 w 1474"/>
                  <a:gd name="T1" fmla="*/ 0 h 1361"/>
                  <a:gd name="T2" fmla="*/ 113 w 1474"/>
                  <a:gd name="T3" fmla="*/ 0 h 1361"/>
                  <a:gd name="T4" fmla="*/ 113 w 1474"/>
                  <a:gd name="T5" fmla="*/ 113 h 1361"/>
                  <a:gd name="T6" fmla="*/ 0 w 1474"/>
                  <a:gd name="T7" fmla="*/ 113 h 1361"/>
                  <a:gd name="T8" fmla="*/ 0 w 1474"/>
                  <a:gd name="T9" fmla="*/ 340 h 1361"/>
                  <a:gd name="T10" fmla="*/ 113 w 1474"/>
                  <a:gd name="T11" fmla="*/ 340 h 1361"/>
                  <a:gd name="T12" fmla="*/ 113 w 1474"/>
                  <a:gd name="T13" fmla="*/ 454 h 1361"/>
                  <a:gd name="T14" fmla="*/ 227 w 1474"/>
                  <a:gd name="T15" fmla="*/ 454 h 1361"/>
                  <a:gd name="T16" fmla="*/ 227 w 1474"/>
                  <a:gd name="T17" fmla="*/ 1134 h 1361"/>
                  <a:gd name="T18" fmla="*/ 113 w 1474"/>
                  <a:gd name="T19" fmla="*/ 1134 h 1361"/>
                  <a:gd name="T20" fmla="*/ 113 w 1474"/>
                  <a:gd name="T21" fmla="*/ 1361 h 1361"/>
                  <a:gd name="T22" fmla="*/ 227 w 1474"/>
                  <a:gd name="T23" fmla="*/ 1361 h 1361"/>
                  <a:gd name="T24" fmla="*/ 227 w 1474"/>
                  <a:gd name="T25" fmla="*/ 1247 h 1361"/>
                  <a:gd name="T26" fmla="*/ 340 w 1474"/>
                  <a:gd name="T27" fmla="*/ 1247 h 1361"/>
                  <a:gd name="T28" fmla="*/ 340 w 1474"/>
                  <a:gd name="T29" fmla="*/ 1134 h 1361"/>
                  <a:gd name="T30" fmla="*/ 454 w 1474"/>
                  <a:gd name="T31" fmla="*/ 1134 h 1361"/>
                  <a:gd name="T32" fmla="*/ 454 w 1474"/>
                  <a:gd name="T33" fmla="*/ 1021 h 1361"/>
                  <a:gd name="T34" fmla="*/ 1247 w 1474"/>
                  <a:gd name="T35" fmla="*/ 1021 h 1361"/>
                  <a:gd name="T36" fmla="*/ 1247 w 1474"/>
                  <a:gd name="T37" fmla="*/ 907 h 1361"/>
                  <a:gd name="T38" fmla="*/ 1474 w 1474"/>
                  <a:gd name="T39" fmla="*/ 907 h 1361"/>
                  <a:gd name="T40" fmla="*/ 1474 w 1474"/>
                  <a:gd name="T41" fmla="*/ 680 h 1361"/>
                  <a:gd name="T42" fmla="*/ 1247 w 1474"/>
                  <a:gd name="T43" fmla="*/ 680 h 1361"/>
                  <a:gd name="T44" fmla="*/ 1247 w 1474"/>
                  <a:gd name="T45" fmla="*/ 567 h 1361"/>
                  <a:gd name="T46" fmla="*/ 1021 w 1474"/>
                  <a:gd name="T47" fmla="*/ 567 h 1361"/>
                  <a:gd name="T48" fmla="*/ 1021 w 1474"/>
                  <a:gd name="T49" fmla="*/ 454 h 1361"/>
                  <a:gd name="T50" fmla="*/ 907 w 1474"/>
                  <a:gd name="T51" fmla="*/ 454 h 1361"/>
                  <a:gd name="T52" fmla="*/ 907 w 1474"/>
                  <a:gd name="T53" fmla="*/ 567 h 1361"/>
                  <a:gd name="T54" fmla="*/ 567 w 1474"/>
                  <a:gd name="T55" fmla="*/ 567 h 1361"/>
                  <a:gd name="T56" fmla="*/ 567 w 1474"/>
                  <a:gd name="T57" fmla="*/ 454 h 1361"/>
                  <a:gd name="T58" fmla="*/ 340 w 1474"/>
                  <a:gd name="T59" fmla="*/ 454 h 1361"/>
                  <a:gd name="T60" fmla="*/ 340 w 1474"/>
                  <a:gd name="T61" fmla="*/ 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74" h="1361">
                    <a:moveTo>
                      <a:pt x="34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1134"/>
                    </a:lnTo>
                    <a:lnTo>
                      <a:pt x="113" y="1134"/>
                    </a:lnTo>
                    <a:lnTo>
                      <a:pt x="113" y="1361"/>
                    </a:lnTo>
                    <a:lnTo>
                      <a:pt x="227" y="1361"/>
                    </a:lnTo>
                    <a:lnTo>
                      <a:pt x="227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454" y="1134"/>
                    </a:lnTo>
                    <a:lnTo>
                      <a:pt x="454" y="1021"/>
                    </a:lnTo>
                    <a:lnTo>
                      <a:pt x="1247" y="1021"/>
                    </a:lnTo>
                    <a:lnTo>
                      <a:pt x="1247" y="907"/>
                    </a:lnTo>
                    <a:lnTo>
                      <a:pt x="1474" y="907"/>
                    </a:lnTo>
                    <a:lnTo>
                      <a:pt x="1474" y="680"/>
                    </a:lnTo>
                    <a:lnTo>
                      <a:pt x="1247" y="680"/>
                    </a:lnTo>
                    <a:lnTo>
                      <a:pt x="1247" y="567"/>
                    </a:lnTo>
                    <a:lnTo>
                      <a:pt x="1021" y="567"/>
                    </a:lnTo>
                    <a:lnTo>
                      <a:pt x="1021" y="454"/>
                    </a:lnTo>
                    <a:lnTo>
                      <a:pt x="907" y="454"/>
                    </a:lnTo>
                    <a:lnTo>
                      <a:pt x="907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340" y="45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1550" y="5620"/>
                <a:ext cx="907" cy="453"/>
              </a:xfrm>
              <a:custGeom>
                <a:avLst/>
                <a:gdLst>
                  <a:gd name="T0" fmla="*/ 0 w 907"/>
                  <a:gd name="T1" fmla="*/ 340 h 453"/>
                  <a:gd name="T2" fmla="*/ 0 w 907"/>
                  <a:gd name="T3" fmla="*/ 226 h 453"/>
                  <a:gd name="T4" fmla="*/ 113 w 907"/>
                  <a:gd name="T5" fmla="*/ 226 h 453"/>
                  <a:gd name="T6" fmla="*/ 113 w 907"/>
                  <a:gd name="T7" fmla="*/ 113 h 453"/>
                  <a:gd name="T8" fmla="*/ 227 w 907"/>
                  <a:gd name="T9" fmla="*/ 113 h 453"/>
                  <a:gd name="T10" fmla="*/ 227 w 907"/>
                  <a:gd name="T11" fmla="*/ 0 h 453"/>
                  <a:gd name="T12" fmla="*/ 794 w 907"/>
                  <a:gd name="T13" fmla="*/ 0 h 453"/>
                  <a:gd name="T14" fmla="*/ 794 w 907"/>
                  <a:gd name="T15" fmla="*/ 113 h 453"/>
                  <a:gd name="T16" fmla="*/ 907 w 907"/>
                  <a:gd name="T17" fmla="*/ 113 h 453"/>
                  <a:gd name="T18" fmla="*/ 907 w 907"/>
                  <a:gd name="T19" fmla="*/ 226 h 453"/>
                  <a:gd name="T20" fmla="*/ 794 w 907"/>
                  <a:gd name="T21" fmla="*/ 226 h 453"/>
                  <a:gd name="T22" fmla="*/ 794 w 907"/>
                  <a:gd name="T23" fmla="*/ 340 h 453"/>
                  <a:gd name="T24" fmla="*/ 680 w 907"/>
                  <a:gd name="T25" fmla="*/ 340 h 453"/>
                  <a:gd name="T26" fmla="*/ 680 w 907"/>
                  <a:gd name="T27" fmla="*/ 453 h 453"/>
                  <a:gd name="T28" fmla="*/ 113 w 907"/>
                  <a:gd name="T29" fmla="*/ 453 h 453"/>
                  <a:gd name="T30" fmla="*/ 113 w 907"/>
                  <a:gd name="T31" fmla="*/ 340 h 453"/>
                  <a:gd name="T32" fmla="*/ 0 w 907"/>
                  <a:gd name="T33" fmla="*/ 3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7" h="453">
                    <a:moveTo>
                      <a:pt x="0" y="340"/>
                    </a:move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907" y="113"/>
                    </a:lnTo>
                    <a:lnTo>
                      <a:pt x="907" y="226"/>
                    </a:lnTo>
                    <a:lnTo>
                      <a:pt x="794" y="226"/>
                    </a:lnTo>
                    <a:lnTo>
                      <a:pt x="794" y="340"/>
                    </a:lnTo>
                    <a:lnTo>
                      <a:pt x="680" y="340"/>
                    </a:lnTo>
                    <a:lnTo>
                      <a:pt x="680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3" name="Freeform 145"/>
              <p:cNvSpPr>
                <a:spLocks/>
              </p:cNvSpPr>
              <p:nvPr/>
            </p:nvSpPr>
            <p:spPr bwMode="auto">
              <a:xfrm>
                <a:off x="756" y="4032"/>
                <a:ext cx="794" cy="1928"/>
              </a:xfrm>
              <a:custGeom>
                <a:avLst/>
                <a:gdLst>
                  <a:gd name="T0" fmla="*/ 680 w 794"/>
                  <a:gd name="T1" fmla="*/ 0 h 1928"/>
                  <a:gd name="T2" fmla="*/ 340 w 794"/>
                  <a:gd name="T3" fmla="*/ 0 h 1928"/>
                  <a:gd name="T4" fmla="*/ 340 w 794"/>
                  <a:gd name="T5" fmla="*/ 113 h 1928"/>
                  <a:gd name="T6" fmla="*/ 227 w 794"/>
                  <a:gd name="T7" fmla="*/ 113 h 1928"/>
                  <a:gd name="T8" fmla="*/ 227 w 794"/>
                  <a:gd name="T9" fmla="*/ 567 h 1928"/>
                  <a:gd name="T10" fmla="*/ 113 w 794"/>
                  <a:gd name="T11" fmla="*/ 567 h 1928"/>
                  <a:gd name="T12" fmla="*/ 113 w 794"/>
                  <a:gd name="T13" fmla="*/ 794 h 1928"/>
                  <a:gd name="T14" fmla="*/ 0 w 794"/>
                  <a:gd name="T15" fmla="*/ 794 h 1928"/>
                  <a:gd name="T16" fmla="*/ 0 w 794"/>
                  <a:gd name="T17" fmla="*/ 1021 h 1928"/>
                  <a:gd name="T18" fmla="*/ 113 w 794"/>
                  <a:gd name="T19" fmla="*/ 1021 h 1928"/>
                  <a:gd name="T20" fmla="*/ 113 w 794"/>
                  <a:gd name="T21" fmla="*/ 1361 h 1928"/>
                  <a:gd name="T22" fmla="*/ 227 w 794"/>
                  <a:gd name="T23" fmla="*/ 1361 h 1928"/>
                  <a:gd name="T24" fmla="*/ 227 w 794"/>
                  <a:gd name="T25" fmla="*/ 1474 h 1928"/>
                  <a:gd name="T26" fmla="*/ 340 w 794"/>
                  <a:gd name="T27" fmla="*/ 1474 h 1928"/>
                  <a:gd name="T28" fmla="*/ 340 w 794"/>
                  <a:gd name="T29" fmla="*/ 1588 h 1928"/>
                  <a:gd name="T30" fmla="*/ 454 w 794"/>
                  <a:gd name="T31" fmla="*/ 1588 h 1928"/>
                  <a:gd name="T32" fmla="*/ 454 w 794"/>
                  <a:gd name="T33" fmla="*/ 1701 h 1928"/>
                  <a:gd name="T34" fmla="*/ 340 w 794"/>
                  <a:gd name="T35" fmla="*/ 1701 h 1928"/>
                  <a:gd name="T36" fmla="*/ 340 w 794"/>
                  <a:gd name="T37" fmla="*/ 1814 h 1928"/>
                  <a:gd name="T38" fmla="*/ 454 w 794"/>
                  <a:gd name="T39" fmla="*/ 1814 h 1928"/>
                  <a:gd name="T40" fmla="*/ 454 w 794"/>
                  <a:gd name="T41" fmla="*/ 1928 h 1928"/>
                  <a:gd name="T42" fmla="*/ 680 w 794"/>
                  <a:gd name="T43" fmla="*/ 1928 h 1928"/>
                  <a:gd name="T44" fmla="*/ 680 w 794"/>
                  <a:gd name="T45" fmla="*/ 1701 h 1928"/>
                  <a:gd name="T46" fmla="*/ 794 w 794"/>
                  <a:gd name="T47" fmla="*/ 1701 h 1928"/>
                  <a:gd name="T48" fmla="*/ 794 w 794"/>
                  <a:gd name="T49" fmla="*/ 1021 h 1928"/>
                  <a:gd name="T50" fmla="*/ 680 w 794"/>
                  <a:gd name="T51" fmla="*/ 1021 h 1928"/>
                  <a:gd name="T52" fmla="*/ 680 w 794"/>
                  <a:gd name="T53" fmla="*/ 907 h 1928"/>
                  <a:gd name="T54" fmla="*/ 567 w 794"/>
                  <a:gd name="T55" fmla="*/ 907 h 1928"/>
                  <a:gd name="T56" fmla="*/ 567 w 794"/>
                  <a:gd name="T57" fmla="*/ 680 h 1928"/>
                  <a:gd name="T58" fmla="*/ 680 w 794"/>
                  <a:gd name="T59" fmla="*/ 680 h 1928"/>
                  <a:gd name="T60" fmla="*/ 680 w 794"/>
                  <a:gd name="T61" fmla="*/ 567 h 1928"/>
                  <a:gd name="T62" fmla="*/ 794 w 794"/>
                  <a:gd name="T63" fmla="*/ 567 h 1928"/>
                  <a:gd name="T64" fmla="*/ 794 w 794"/>
                  <a:gd name="T65" fmla="*/ 227 h 1928"/>
                  <a:gd name="T66" fmla="*/ 680 w 794"/>
                  <a:gd name="T67" fmla="*/ 227 h 1928"/>
                  <a:gd name="T68" fmla="*/ 680 w 794"/>
                  <a:gd name="T69" fmla="*/ 0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4" h="1928">
                    <a:moveTo>
                      <a:pt x="680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113" y="1361"/>
                    </a:lnTo>
                    <a:lnTo>
                      <a:pt x="227" y="1361"/>
                    </a:lnTo>
                    <a:lnTo>
                      <a:pt x="227" y="1474"/>
                    </a:lnTo>
                    <a:lnTo>
                      <a:pt x="340" y="1474"/>
                    </a:lnTo>
                    <a:lnTo>
                      <a:pt x="340" y="1588"/>
                    </a:lnTo>
                    <a:lnTo>
                      <a:pt x="454" y="1588"/>
                    </a:lnTo>
                    <a:lnTo>
                      <a:pt x="454" y="1701"/>
                    </a:lnTo>
                    <a:lnTo>
                      <a:pt x="340" y="1701"/>
                    </a:lnTo>
                    <a:lnTo>
                      <a:pt x="340" y="1814"/>
                    </a:lnTo>
                    <a:lnTo>
                      <a:pt x="454" y="1814"/>
                    </a:lnTo>
                    <a:lnTo>
                      <a:pt x="454" y="1928"/>
                    </a:lnTo>
                    <a:lnTo>
                      <a:pt x="680" y="1928"/>
                    </a:lnTo>
                    <a:lnTo>
                      <a:pt x="680" y="1701"/>
                    </a:lnTo>
                    <a:lnTo>
                      <a:pt x="794" y="1701"/>
                    </a:lnTo>
                    <a:lnTo>
                      <a:pt x="794" y="1021"/>
                    </a:lnTo>
                    <a:lnTo>
                      <a:pt x="680" y="1021"/>
                    </a:lnTo>
                    <a:lnTo>
                      <a:pt x="680" y="907"/>
                    </a:lnTo>
                    <a:lnTo>
                      <a:pt x="567" y="907"/>
                    </a:lnTo>
                    <a:lnTo>
                      <a:pt x="567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227"/>
                    </a:lnTo>
                    <a:lnTo>
                      <a:pt x="680" y="227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Freeform 146"/>
              <p:cNvSpPr>
                <a:spLocks/>
              </p:cNvSpPr>
              <p:nvPr/>
            </p:nvSpPr>
            <p:spPr bwMode="auto">
              <a:xfrm>
                <a:off x="4612" y="2218"/>
                <a:ext cx="680" cy="567"/>
              </a:xfrm>
              <a:custGeom>
                <a:avLst/>
                <a:gdLst>
                  <a:gd name="T0" fmla="*/ 680 w 680"/>
                  <a:gd name="T1" fmla="*/ 0 h 567"/>
                  <a:gd name="T2" fmla="*/ 567 w 680"/>
                  <a:gd name="T3" fmla="*/ 0 h 567"/>
                  <a:gd name="T4" fmla="*/ 567 w 680"/>
                  <a:gd name="T5" fmla="*/ 113 h 567"/>
                  <a:gd name="T6" fmla="*/ 113 w 680"/>
                  <a:gd name="T7" fmla="*/ 113 h 567"/>
                  <a:gd name="T8" fmla="*/ 113 w 680"/>
                  <a:gd name="T9" fmla="*/ 340 h 567"/>
                  <a:gd name="T10" fmla="*/ 0 w 680"/>
                  <a:gd name="T11" fmla="*/ 340 h 567"/>
                  <a:gd name="T12" fmla="*/ 0 w 680"/>
                  <a:gd name="T13" fmla="*/ 453 h 567"/>
                  <a:gd name="T14" fmla="*/ 226 w 680"/>
                  <a:gd name="T15" fmla="*/ 453 h 567"/>
                  <a:gd name="T16" fmla="*/ 226 w 680"/>
                  <a:gd name="T17" fmla="*/ 567 h 567"/>
                  <a:gd name="T18" fmla="*/ 680 w 680"/>
                  <a:gd name="T19" fmla="*/ 567 h 567"/>
                  <a:gd name="T20" fmla="*/ 680 w 680"/>
                  <a:gd name="T2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0" h="567">
                    <a:moveTo>
                      <a:pt x="680" y="0"/>
                    </a:moveTo>
                    <a:lnTo>
                      <a:pt x="567" y="0"/>
                    </a:lnTo>
                    <a:lnTo>
                      <a:pt x="567" y="113"/>
                    </a:lnTo>
                    <a:lnTo>
                      <a:pt x="113" y="11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226" y="453"/>
                    </a:lnTo>
                    <a:lnTo>
                      <a:pt x="226" y="567"/>
                    </a:lnTo>
                    <a:lnTo>
                      <a:pt x="680" y="567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5" name="Freeform 147"/>
              <p:cNvSpPr>
                <a:spLocks/>
              </p:cNvSpPr>
              <p:nvPr/>
            </p:nvSpPr>
            <p:spPr bwMode="auto">
              <a:xfrm>
                <a:off x="2003" y="2558"/>
                <a:ext cx="1815" cy="1587"/>
              </a:xfrm>
              <a:custGeom>
                <a:avLst/>
                <a:gdLst>
                  <a:gd name="T0" fmla="*/ 341 w 1815"/>
                  <a:gd name="T1" fmla="*/ 113 h 1587"/>
                  <a:gd name="T2" fmla="*/ 454 w 1815"/>
                  <a:gd name="T3" fmla="*/ 113 h 1587"/>
                  <a:gd name="T4" fmla="*/ 454 w 1815"/>
                  <a:gd name="T5" fmla="*/ 0 h 1587"/>
                  <a:gd name="T6" fmla="*/ 681 w 1815"/>
                  <a:gd name="T7" fmla="*/ 0 h 1587"/>
                  <a:gd name="T8" fmla="*/ 681 w 1815"/>
                  <a:gd name="T9" fmla="*/ 113 h 1587"/>
                  <a:gd name="T10" fmla="*/ 908 w 1815"/>
                  <a:gd name="T11" fmla="*/ 113 h 1587"/>
                  <a:gd name="T12" fmla="*/ 908 w 1815"/>
                  <a:gd name="T13" fmla="*/ 340 h 1587"/>
                  <a:gd name="T14" fmla="*/ 1475 w 1815"/>
                  <a:gd name="T15" fmla="*/ 340 h 1587"/>
                  <a:gd name="T16" fmla="*/ 1471 w 1815"/>
                  <a:gd name="T17" fmla="*/ 226 h 1587"/>
                  <a:gd name="T18" fmla="*/ 1701 w 1815"/>
                  <a:gd name="T19" fmla="*/ 227 h 1587"/>
                  <a:gd name="T20" fmla="*/ 1701 w 1815"/>
                  <a:gd name="T21" fmla="*/ 453 h 1587"/>
                  <a:gd name="T22" fmla="*/ 1815 w 1815"/>
                  <a:gd name="T23" fmla="*/ 453 h 1587"/>
                  <a:gd name="T24" fmla="*/ 1815 w 1815"/>
                  <a:gd name="T25" fmla="*/ 567 h 1587"/>
                  <a:gd name="T26" fmla="*/ 1701 w 1815"/>
                  <a:gd name="T27" fmla="*/ 567 h 1587"/>
                  <a:gd name="T28" fmla="*/ 1701 w 1815"/>
                  <a:gd name="T29" fmla="*/ 680 h 1587"/>
                  <a:gd name="T30" fmla="*/ 1475 w 1815"/>
                  <a:gd name="T31" fmla="*/ 680 h 1587"/>
                  <a:gd name="T32" fmla="*/ 1475 w 1815"/>
                  <a:gd name="T33" fmla="*/ 794 h 1587"/>
                  <a:gd name="T34" fmla="*/ 1361 w 1815"/>
                  <a:gd name="T35" fmla="*/ 794 h 1587"/>
                  <a:gd name="T36" fmla="*/ 1361 w 1815"/>
                  <a:gd name="T37" fmla="*/ 1134 h 1587"/>
                  <a:gd name="T38" fmla="*/ 1134 w 1815"/>
                  <a:gd name="T39" fmla="*/ 1134 h 1587"/>
                  <a:gd name="T40" fmla="*/ 1134 w 1815"/>
                  <a:gd name="T41" fmla="*/ 1361 h 1587"/>
                  <a:gd name="T42" fmla="*/ 1361 w 1815"/>
                  <a:gd name="T43" fmla="*/ 1361 h 1587"/>
                  <a:gd name="T44" fmla="*/ 1361 w 1815"/>
                  <a:gd name="T45" fmla="*/ 1474 h 1587"/>
                  <a:gd name="T46" fmla="*/ 1475 w 1815"/>
                  <a:gd name="T47" fmla="*/ 1474 h 1587"/>
                  <a:gd name="T48" fmla="*/ 1475 w 1815"/>
                  <a:gd name="T49" fmla="*/ 1587 h 1587"/>
                  <a:gd name="T50" fmla="*/ 1021 w 1815"/>
                  <a:gd name="T51" fmla="*/ 1587 h 1587"/>
                  <a:gd name="T52" fmla="*/ 1021 w 1815"/>
                  <a:gd name="T53" fmla="*/ 1474 h 1587"/>
                  <a:gd name="T54" fmla="*/ 681 w 1815"/>
                  <a:gd name="T55" fmla="*/ 1474 h 1587"/>
                  <a:gd name="T56" fmla="*/ 681 w 1815"/>
                  <a:gd name="T57" fmla="*/ 1361 h 1587"/>
                  <a:gd name="T58" fmla="*/ 567 w 1815"/>
                  <a:gd name="T59" fmla="*/ 1361 h 1587"/>
                  <a:gd name="T60" fmla="*/ 567 w 1815"/>
                  <a:gd name="T61" fmla="*/ 1247 h 1587"/>
                  <a:gd name="T62" fmla="*/ 0 w 1815"/>
                  <a:gd name="T63" fmla="*/ 1247 h 1587"/>
                  <a:gd name="T64" fmla="*/ 0 w 1815"/>
                  <a:gd name="T65" fmla="*/ 1020 h 1587"/>
                  <a:gd name="T66" fmla="*/ 227 w 1815"/>
                  <a:gd name="T67" fmla="*/ 1020 h 1587"/>
                  <a:gd name="T68" fmla="*/ 227 w 1815"/>
                  <a:gd name="T69" fmla="*/ 907 h 1587"/>
                  <a:gd name="T70" fmla="*/ 341 w 1815"/>
                  <a:gd name="T71" fmla="*/ 907 h 1587"/>
                  <a:gd name="T72" fmla="*/ 341 w 1815"/>
                  <a:gd name="T73" fmla="*/ 680 h 1587"/>
                  <a:gd name="T74" fmla="*/ 567 w 1815"/>
                  <a:gd name="T75" fmla="*/ 680 h 1587"/>
                  <a:gd name="T76" fmla="*/ 567 w 1815"/>
                  <a:gd name="T77" fmla="*/ 453 h 1587"/>
                  <a:gd name="T78" fmla="*/ 454 w 1815"/>
                  <a:gd name="T79" fmla="*/ 453 h 1587"/>
                  <a:gd name="T80" fmla="*/ 454 w 1815"/>
                  <a:gd name="T81" fmla="*/ 340 h 1587"/>
                  <a:gd name="T82" fmla="*/ 341 w 1815"/>
                  <a:gd name="T83" fmla="*/ 340 h 1587"/>
                  <a:gd name="T84" fmla="*/ 341 w 1815"/>
                  <a:gd name="T85" fmla="*/ 113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15" h="1587">
                    <a:moveTo>
                      <a:pt x="341" y="113"/>
                    </a:moveTo>
                    <a:lnTo>
                      <a:pt x="454" y="113"/>
                    </a:lnTo>
                    <a:lnTo>
                      <a:pt x="454" y="0"/>
                    </a:lnTo>
                    <a:lnTo>
                      <a:pt x="681" y="0"/>
                    </a:lnTo>
                    <a:lnTo>
                      <a:pt x="681" y="113"/>
                    </a:lnTo>
                    <a:lnTo>
                      <a:pt x="908" y="113"/>
                    </a:lnTo>
                    <a:lnTo>
                      <a:pt x="908" y="340"/>
                    </a:lnTo>
                    <a:lnTo>
                      <a:pt x="1475" y="340"/>
                    </a:lnTo>
                    <a:lnTo>
                      <a:pt x="1471" y="226"/>
                    </a:lnTo>
                    <a:lnTo>
                      <a:pt x="1701" y="227"/>
                    </a:lnTo>
                    <a:lnTo>
                      <a:pt x="1701" y="453"/>
                    </a:lnTo>
                    <a:lnTo>
                      <a:pt x="1815" y="453"/>
                    </a:lnTo>
                    <a:lnTo>
                      <a:pt x="1815" y="567"/>
                    </a:lnTo>
                    <a:lnTo>
                      <a:pt x="1701" y="567"/>
                    </a:lnTo>
                    <a:lnTo>
                      <a:pt x="1701" y="680"/>
                    </a:lnTo>
                    <a:lnTo>
                      <a:pt x="1475" y="680"/>
                    </a:lnTo>
                    <a:lnTo>
                      <a:pt x="1475" y="794"/>
                    </a:lnTo>
                    <a:lnTo>
                      <a:pt x="1361" y="794"/>
                    </a:lnTo>
                    <a:lnTo>
                      <a:pt x="1361" y="1134"/>
                    </a:lnTo>
                    <a:lnTo>
                      <a:pt x="1134" y="1134"/>
                    </a:lnTo>
                    <a:lnTo>
                      <a:pt x="1134" y="1361"/>
                    </a:lnTo>
                    <a:lnTo>
                      <a:pt x="1361" y="1361"/>
                    </a:lnTo>
                    <a:lnTo>
                      <a:pt x="1361" y="1474"/>
                    </a:lnTo>
                    <a:lnTo>
                      <a:pt x="1475" y="1474"/>
                    </a:lnTo>
                    <a:lnTo>
                      <a:pt x="1475" y="1587"/>
                    </a:lnTo>
                    <a:lnTo>
                      <a:pt x="1021" y="1587"/>
                    </a:lnTo>
                    <a:lnTo>
                      <a:pt x="1021" y="1474"/>
                    </a:lnTo>
                    <a:lnTo>
                      <a:pt x="681" y="1474"/>
                    </a:lnTo>
                    <a:lnTo>
                      <a:pt x="681" y="1361"/>
                    </a:lnTo>
                    <a:lnTo>
                      <a:pt x="567" y="1361"/>
                    </a:lnTo>
                    <a:lnTo>
                      <a:pt x="567" y="1247"/>
                    </a:lnTo>
                    <a:lnTo>
                      <a:pt x="0" y="1247"/>
                    </a:lnTo>
                    <a:lnTo>
                      <a:pt x="0" y="1020"/>
                    </a:lnTo>
                    <a:lnTo>
                      <a:pt x="227" y="1020"/>
                    </a:lnTo>
                    <a:lnTo>
                      <a:pt x="227" y="907"/>
                    </a:lnTo>
                    <a:lnTo>
                      <a:pt x="341" y="907"/>
                    </a:lnTo>
                    <a:lnTo>
                      <a:pt x="341" y="680"/>
                    </a:lnTo>
                    <a:lnTo>
                      <a:pt x="567" y="680"/>
                    </a:lnTo>
                    <a:lnTo>
                      <a:pt x="567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341" y="340"/>
                    </a:lnTo>
                    <a:lnTo>
                      <a:pt x="341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6" name="Freeform 148"/>
              <p:cNvSpPr>
                <a:spLocks/>
              </p:cNvSpPr>
              <p:nvPr/>
            </p:nvSpPr>
            <p:spPr bwMode="auto">
              <a:xfrm>
                <a:off x="2344" y="1877"/>
                <a:ext cx="1134" cy="1021"/>
              </a:xfrm>
              <a:custGeom>
                <a:avLst/>
                <a:gdLst>
                  <a:gd name="T0" fmla="*/ 113 w 1134"/>
                  <a:gd name="T1" fmla="*/ 0 h 1021"/>
                  <a:gd name="T2" fmla="*/ 113 w 1134"/>
                  <a:gd name="T3" fmla="*/ 114 h 1021"/>
                  <a:gd name="T4" fmla="*/ 0 w 1134"/>
                  <a:gd name="T5" fmla="*/ 114 h 1021"/>
                  <a:gd name="T6" fmla="*/ 0 w 1134"/>
                  <a:gd name="T7" fmla="*/ 341 h 1021"/>
                  <a:gd name="T8" fmla="*/ 113 w 1134"/>
                  <a:gd name="T9" fmla="*/ 341 h 1021"/>
                  <a:gd name="T10" fmla="*/ 113 w 1134"/>
                  <a:gd name="T11" fmla="*/ 681 h 1021"/>
                  <a:gd name="T12" fmla="*/ 340 w 1134"/>
                  <a:gd name="T13" fmla="*/ 681 h 1021"/>
                  <a:gd name="T14" fmla="*/ 340 w 1134"/>
                  <a:gd name="T15" fmla="*/ 794 h 1021"/>
                  <a:gd name="T16" fmla="*/ 567 w 1134"/>
                  <a:gd name="T17" fmla="*/ 794 h 1021"/>
                  <a:gd name="T18" fmla="*/ 567 w 1134"/>
                  <a:gd name="T19" fmla="*/ 1021 h 1021"/>
                  <a:gd name="T20" fmla="*/ 1020 w 1134"/>
                  <a:gd name="T21" fmla="*/ 1021 h 1021"/>
                  <a:gd name="T22" fmla="*/ 1134 w 1134"/>
                  <a:gd name="T23" fmla="*/ 1021 h 1021"/>
                  <a:gd name="T24" fmla="*/ 1134 w 1134"/>
                  <a:gd name="T25" fmla="*/ 794 h 1021"/>
                  <a:gd name="T26" fmla="*/ 1020 w 1134"/>
                  <a:gd name="T27" fmla="*/ 794 h 1021"/>
                  <a:gd name="T28" fmla="*/ 1020 w 1134"/>
                  <a:gd name="T29" fmla="*/ 681 h 1021"/>
                  <a:gd name="T30" fmla="*/ 907 w 1134"/>
                  <a:gd name="T31" fmla="*/ 681 h 1021"/>
                  <a:gd name="T32" fmla="*/ 907 w 1134"/>
                  <a:gd name="T33" fmla="*/ 454 h 1021"/>
                  <a:gd name="T34" fmla="*/ 793 w 1134"/>
                  <a:gd name="T35" fmla="*/ 454 h 1021"/>
                  <a:gd name="T36" fmla="*/ 793 w 1134"/>
                  <a:gd name="T37" fmla="*/ 341 h 1021"/>
                  <a:gd name="T38" fmla="*/ 680 w 1134"/>
                  <a:gd name="T39" fmla="*/ 341 h 1021"/>
                  <a:gd name="T40" fmla="*/ 680 w 1134"/>
                  <a:gd name="T41" fmla="*/ 114 h 1021"/>
                  <a:gd name="T42" fmla="*/ 453 w 1134"/>
                  <a:gd name="T43" fmla="*/ 114 h 1021"/>
                  <a:gd name="T44" fmla="*/ 453 w 1134"/>
                  <a:gd name="T45" fmla="*/ 0 h 1021"/>
                  <a:gd name="T46" fmla="*/ 113 w 1134"/>
                  <a:gd name="T47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34" h="1021">
                    <a:moveTo>
                      <a:pt x="113" y="0"/>
                    </a:move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681"/>
                    </a:lnTo>
                    <a:lnTo>
                      <a:pt x="340" y="681"/>
                    </a:lnTo>
                    <a:lnTo>
                      <a:pt x="340" y="794"/>
                    </a:lnTo>
                    <a:lnTo>
                      <a:pt x="567" y="794"/>
                    </a:lnTo>
                    <a:lnTo>
                      <a:pt x="567" y="1021"/>
                    </a:lnTo>
                    <a:lnTo>
                      <a:pt x="1020" y="1021"/>
                    </a:lnTo>
                    <a:lnTo>
                      <a:pt x="1134" y="1021"/>
                    </a:lnTo>
                    <a:lnTo>
                      <a:pt x="1134" y="794"/>
                    </a:lnTo>
                    <a:lnTo>
                      <a:pt x="1020" y="794"/>
                    </a:lnTo>
                    <a:lnTo>
                      <a:pt x="1020" y="681"/>
                    </a:lnTo>
                    <a:lnTo>
                      <a:pt x="907" y="681"/>
                    </a:lnTo>
                    <a:lnTo>
                      <a:pt x="907" y="454"/>
                    </a:lnTo>
                    <a:lnTo>
                      <a:pt x="793" y="454"/>
                    </a:lnTo>
                    <a:lnTo>
                      <a:pt x="793" y="341"/>
                    </a:lnTo>
                    <a:lnTo>
                      <a:pt x="680" y="341"/>
                    </a:lnTo>
                    <a:lnTo>
                      <a:pt x="680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3024" y="1537"/>
                <a:ext cx="1021" cy="1248"/>
              </a:xfrm>
              <a:custGeom>
                <a:avLst/>
                <a:gdLst>
                  <a:gd name="T0" fmla="*/ 680 w 1021"/>
                  <a:gd name="T1" fmla="*/ 1248 h 1248"/>
                  <a:gd name="T2" fmla="*/ 680 w 1021"/>
                  <a:gd name="T3" fmla="*/ 1021 h 1248"/>
                  <a:gd name="T4" fmla="*/ 794 w 1021"/>
                  <a:gd name="T5" fmla="*/ 1021 h 1248"/>
                  <a:gd name="T6" fmla="*/ 794 w 1021"/>
                  <a:gd name="T7" fmla="*/ 1134 h 1248"/>
                  <a:gd name="T8" fmla="*/ 907 w 1021"/>
                  <a:gd name="T9" fmla="*/ 1134 h 1248"/>
                  <a:gd name="T10" fmla="*/ 907 w 1021"/>
                  <a:gd name="T11" fmla="*/ 907 h 1248"/>
                  <a:gd name="T12" fmla="*/ 1021 w 1021"/>
                  <a:gd name="T13" fmla="*/ 907 h 1248"/>
                  <a:gd name="T14" fmla="*/ 1021 w 1021"/>
                  <a:gd name="T15" fmla="*/ 794 h 1248"/>
                  <a:gd name="T16" fmla="*/ 907 w 1021"/>
                  <a:gd name="T17" fmla="*/ 794 h 1248"/>
                  <a:gd name="T18" fmla="*/ 907 w 1021"/>
                  <a:gd name="T19" fmla="*/ 567 h 1248"/>
                  <a:gd name="T20" fmla="*/ 794 w 1021"/>
                  <a:gd name="T21" fmla="*/ 567 h 1248"/>
                  <a:gd name="T22" fmla="*/ 794 w 1021"/>
                  <a:gd name="T23" fmla="*/ 340 h 1248"/>
                  <a:gd name="T24" fmla="*/ 680 w 1021"/>
                  <a:gd name="T25" fmla="*/ 340 h 1248"/>
                  <a:gd name="T26" fmla="*/ 680 w 1021"/>
                  <a:gd name="T27" fmla="*/ 227 h 1248"/>
                  <a:gd name="T28" fmla="*/ 567 w 1021"/>
                  <a:gd name="T29" fmla="*/ 227 h 1248"/>
                  <a:gd name="T30" fmla="*/ 567 w 1021"/>
                  <a:gd name="T31" fmla="*/ 114 h 1248"/>
                  <a:gd name="T32" fmla="*/ 340 w 1021"/>
                  <a:gd name="T33" fmla="*/ 114 h 1248"/>
                  <a:gd name="T34" fmla="*/ 340 w 1021"/>
                  <a:gd name="T35" fmla="*/ 0 h 1248"/>
                  <a:gd name="T36" fmla="*/ 113 w 1021"/>
                  <a:gd name="T37" fmla="*/ 0 h 1248"/>
                  <a:gd name="T38" fmla="*/ 113 w 1021"/>
                  <a:gd name="T39" fmla="*/ 454 h 1248"/>
                  <a:gd name="T40" fmla="*/ 0 w 1021"/>
                  <a:gd name="T41" fmla="*/ 454 h 1248"/>
                  <a:gd name="T42" fmla="*/ 0 w 1021"/>
                  <a:gd name="T43" fmla="*/ 681 h 1248"/>
                  <a:gd name="T44" fmla="*/ 113 w 1021"/>
                  <a:gd name="T45" fmla="*/ 681 h 1248"/>
                  <a:gd name="T46" fmla="*/ 113 w 1021"/>
                  <a:gd name="T47" fmla="*/ 794 h 1248"/>
                  <a:gd name="T48" fmla="*/ 227 w 1021"/>
                  <a:gd name="T49" fmla="*/ 794 h 1248"/>
                  <a:gd name="T50" fmla="*/ 227 w 1021"/>
                  <a:gd name="T51" fmla="*/ 1021 h 1248"/>
                  <a:gd name="T52" fmla="*/ 340 w 1021"/>
                  <a:gd name="T53" fmla="*/ 1021 h 1248"/>
                  <a:gd name="T54" fmla="*/ 340 w 1021"/>
                  <a:gd name="T55" fmla="*/ 1134 h 1248"/>
                  <a:gd name="T56" fmla="*/ 454 w 1021"/>
                  <a:gd name="T57" fmla="*/ 1134 h 1248"/>
                  <a:gd name="T58" fmla="*/ 454 w 1021"/>
                  <a:gd name="T59" fmla="*/ 1248 h 1248"/>
                  <a:gd name="T60" fmla="*/ 680 w 1021"/>
                  <a:gd name="T61" fmla="*/ 1248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21" h="1248">
                    <a:moveTo>
                      <a:pt x="680" y="1248"/>
                    </a:moveTo>
                    <a:lnTo>
                      <a:pt x="680" y="1021"/>
                    </a:lnTo>
                    <a:lnTo>
                      <a:pt x="794" y="1021"/>
                    </a:lnTo>
                    <a:lnTo>
                      <a:pt x="794" y="1134"/>
                    </a:lnTo>
                    <a:lnTo>
                      <a:pt x="907" y="1134"/>
                    </a:lnTo>
                    <a:lnTo>
                      <a:pt x="907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907" y="794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1021"/>
                    </a:lnTo>
                    <a:lnTo>
                      <a:pt x="340" y="1021"/>
                    </a:lnTo>
                    <a:lnTo>
                      <a:pt x="340" y="1134"/>
                    </a:lnTo>
                    <a:lnTo>
                      <a:pt x="454" y="1134"/>
                    </a:lnTo>
                    <a:lnTo>
                      <a:pt x="454" y="1248"/>
                    </a:lnTo>
                    <a:lnTo>
                      <a:pt x="680" y="124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Freeform 152"/>
              <p:cNvSpPr>
                <a:spLocks/>
              </p:cNvSpPr>
              <p:nvPr/>
            </p:nvSpPr>
            <p:spPr bwMode="auto">
              <a:xfrm>
                <a:off x="3251" y="970"/>
                <a:ext cx="453" cy="681"/>
              </a:xfrm>
              <a:custGeom>
                <a:avLst/>
                <a:gdLst>
                  <a:gd name="T0" fmla="*/ 113 w 453"/>
                  <a:gd name="T1" fmla="*/ 681 h 681"/>
                  <a:gd name="T2" fmla="*/ 113 w 453"/>
                  <a:gd name="T3" fmla="*/ 454 h 681"/>
                  <a:gd name="T4" fmla="*/ 0 w 453"/>
                  <a:gd name="T5" fmla="*/ 454 h 681"/>
                  <a:gd name="T6" fmla="*/ 0 w 453"/>
                  <a:gd name="T7" fmla="*/ 0 h 681"/>
                  <a:gd name="T8" fmla="*/ 340 w 453"/>
                  <a:gd name="T9" fmla="*/ 0 h 681"/>
                  <a:gd name="T10" fmla="*/ 340 w 453"/>
                  <a:gd name="T11" fmla="*/ 114 h 681"/>
                  <a:gd name="T12" fmla="*/ 453 w 453"/>
                  <a:gd name="T13" fmla="*/ 114 h 681"/>
                  <a:gd name="T14" fmla="*/ 453 w 453"/>
                  <a:gd name="T15" fmla="*/ 454 h 681"/>
                  <a:gd name="T16" fmla="*/ 340 w 453"/>
                  <a:gd name="T17" fmla="*/ 454 h 681"/>
                  <a:gd name="T18" fmla="*/ 340 w 453"/>
                  <a:gd name="T19" fmla="*/ 681 h 681"/>
                  <a:gd name="T20" fmla="*/ 113 w 453"/>
                  <a:gd name="T21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681">
                    <a:moveTo>
                      <a:pt x="113" y="681"/>
                    </a:moveTo>
                    <a:lnTo>
                      <a:pt x="113" y="454"/>
                    </a:lnTo>
                    <a:lnTo>
                      <a:pt x="0" y="454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454"/>
                    </a:lnTo>
                    <a:lnTo>
                      <a:pt x="340" y="454"/>
                    </a:lnTo>
                    <a:lnTo>
                      <a:pt x="340" y="681"/>
                    </a:lnTo>
                    <a:lnTo>
                      <a:pt x="113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1" name="Freeform 153"/>
              <p:cNvSpPr>
                <a:spLocks/>
              </p:cNvSpPr>
              <p:nvPr/>
            </p:nvSpPr>
            <p:spPr bwMode="auto">
              <a:xfrm>
                <a:off x="3137" y="517"/>
                <a:ext cx="1021" cy="680"/>
              </a:xfrm>
              <a:custGeom>
                <a:avLst/>
                <a:gdLst>
                  <a:gd name="T0" fmla="*/ 0 w 1021"/>
                  <a:gd name="T1" fmla="*/ 113 h 680"/>
                  <a:gd name="T2" fmla="*/ 114 w 1021"/>
                  <a:gd name="T3" fmla="*/ 113 h 680"/>
                  <a:gd name="T4" fmla="*/ 114 w 1021"/>
                  <a:gd name="T5" fmla="*/ 0 h 680"/>
                  <a:gd name="T6" fmla="*/ 908 w 1021"/>
                  <a:gd name="T7" fmla="*/ 0 h 680"/>
                  <a:gd name="T8" fmla="*/ 908 w 1021"/>
                  <a:gd name="T9" fmla="*/ 113 h 680"/>
                  <a:gd name="T10" fmla="*/ 794 w 1021"/>
                  <a:gd name="T11" fmla="*/ 113 h 680"/>
                  <a:gd name="T12" fmla="*/ 794 w 1021"/>
                  <a:gd name="T13" fmla="*/ 453 h 680"/>
                  <a:gd name="T14" fmla="*/ 1021 w 1021"/>
                  <a:gd name="T15" fmla="*/ 453 h 680"/>
                  <a:gd name="T16" fmla="*/ 1021 w 1021"/>
                  <a:gd name="T17" fmla="*/ 567 h 680"/>
                  <a:gd name="T18" fmla="*/ 794 w 1021"/>
                  <a:gd name="T19" fmla="*/ 567 h 680"/>
                  <a:gd name="T20" fmla="*/ 794 w 1021"/>
                  <a:gd name="T21" fmla="*/ 680 h 680"/>
                  <a:gd name="T22" fmla="*/ 567 w 1021"/>
                  <a:gd name="T23" fmla="*/ 680 h 680"/>
                  <a:gd name="T24" fmla="*/ 567 w 1021"/>
                  <a:gd name="T25" fmla="*/ 567 h 680"/>
                  <a:gd name="T26" fmla="*/ 454 w 1021"/>
                  <a:gd name="T27" fmla="*/ 567 h 680"/>
                  <a:gd name="T28" fmla="*/ 454 w 1021"/>
                  <a:gd name="T29" fmla="*/ 453 h 680"/>
                  <a:gd name="T30" fmla="*/ 114 w 1021"/>
                  <a:gd name="T31" fmla="*/ 453 h 680"/>
                  <a:gd name="T32" fmla="*/ 114 w 1021"/>
                  <a:gd name="T33" fmla="*/ 340 h 680"/>
                  <a:gd name="T34" fmla="*/ 0 w 1021"/>
                  <a:gd name="T35" fmla="*/ 340 h 680"/>
                  <a:gd name="T36" fmla="*/ 0 w 1021"/>
                  <a:gd name="T37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1" h="680">
                    <a:moveTo>
                      <a:pt x="0" y="113"/>
                    </a:moveTo>
                    <a:lnTo>
                      <a:pt x="114" y="113"/>
                    </a:lnTo>
                    <a:lnTo>
                      <a:pt x="114" y="0"/>
                    </a:lnTo>
                    <a:lnTo>
                      <a:pt x="908" y="0"/>
                    </a:lnTo>
                    <a:lnTo>
                      <a:pt x="908" y="113"/>
                    </a:lnTo>
                    <a:lnTo>
                      <a:pt x="794" y="113"/>
                    </a:lnTo>
                    <a:lnTo>
                      <a:pt x="794" y="453"/>
                    </a:lnTo>
                    <a:lnTo>
                      <a:pt x="1021" y="453"/>
                    </a:lnTo>
                    <a:lnTo>
                      <a:pt x="1021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2" name="Freeform 154"/>
              <p:cNvSpPr>
                <a:spLocks/>
              </p:cNvSpPr>
              <p:nvPr/>
            </p:nvSpPr>
            <p:spPr bwMode="auto">
              <a:xfrm>
                <a:off x="2457" y="1084"/>
                <a:ext cx="907" cy="907"/>
              </a:xfrm>
              <a:custGeom>
                <a:avLst/>
                <a:gdLst>
                  <a:gd name="T0" fmla="*/ 794 w 907"/>
                  <a:gd name="T1" fmla="*/ 113 h 907"/>
                  <a:gd name="T2" fmla="*/ 680 w 907"/>
                  <a:gd name="T3" fmla="*/ 113 h 907"/>
                  <a:gd name="T4" fmla="*/ 680 w 907"/>
                  <a:gd name="T5" fmla="*/ 0 h 907"/>
                  <a:gd name="T6" fmla="*/ 340 w 907"/>
                  <a:gd name="T7" fmla="*/ 0 h 907"/>
                  <a:gd name="T8" fmla="*/ 340 w 907"/>
                  <a:gd name="T9" fmla="*/ 226 h 907"/>
                  <a:gd name="T10" fmla="*/ 113 w 907"/>
                  <a:gd name="T11" fmla="*/ 226 h 907"/>
                  <a:gd name="T12" fmla="*/ 113 w 907"/>
                  <a:gd name="T13" fmla="*/ 567 h 907"/>
                  <a:gd name="T14" fmla="*/ 0 w 907"/>
                  <a:gd name="T15" fmla="*/ 567 h 907"/>
                  <a:gd name="T16" fmla="*/ 0 w 907"/>
                  <a:gd name="T17" fmla="*/ 793 h 907"/>
                  <a:gd name="T18" fmla="*/ 340 w 907"/>
                  <a:gd name="T19" fmla="*/ 793 h 907"/>
                  <a:gd name="T20" fmla="*/ 340 w 907"/>
                  <a:gd name="T21" fmla="*/ 907 h 907"/>
                  <a:gd name="T22" fmla="*/ 680 w 907"/>
                  <a:gd name="T23" fmla="*/ 907 h 907"/>
                  <a:gd name="T24" fmla="*/ 680 w 907"/>
                  <a:gd name="T25" fmla="*/ 453 h 907"/>
                  <a:gd name="T26" fmla="*/ 907 w 907"/>
                  <a:gd name="T27" fmla="*/ 453 h 907"/>
                  <a:gd name="T28" fmla="*/ 907 w 907"/>
                  <a:gd name="T29" fmla="*/ 340 h 907"/>
                  <a:gd name="T30" fmla="*/ 794 w 907"/>
                  <a:gd name="T31" fmla="*/ 340 h 907"/>
                  <a:gd name="T32" fmla="*/ 794 w 907"/>
                  <a:gd name="T33" fmla="*/ 11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7" h="907">
                    <a:moveTo>
                      <a:pt x="794" y="113"/>
                    </a:moveTo>
                    <a:lnTo>
                      <a:pt x="680" y="113"/>
                    </a:lnTo>
                    <a:lnTo>
                      <a:pt x="680" y="0"/>
                    </a:lnTo>
                    <a:lnTo>
                      <a:pt x="340" y="0"/>
                    </a:lnTo>
                    <a:lnTo>
                      <a:pt x="340" y="226"/>
                    </a:lnTo>
                    <a:lnTo>
                      <a:pt x="113" y="226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793"/>
                    </a:lnTo>
                    <a:lnTo>
                      <a:pt x="340" y="793"/>
                    </a:lnTo>
                    <a:lnTo>
                      <a:pt x="340" y="907"/>
                    </a:lnTo>
                    <a:lnTo>
                      <a:pt x="680" y="907"/>
                    </a:lnTo>
                    <a:lnTo>
                      <a:pt x="680" y="453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3" name="Freeform 155"/>
              <p:cNvSpPr>
                <a:spLocks/>
              </p:cNvSpPr>
              <p:nvPr/>
            </p:nvSpPr>
            <p:spPr bwMode="auto">
              <a:xfrm>
                <a:off x="2003" y="517"/>
                <a:ext cx="1248" cy="1247"/>
              </a:xfrm>
              <a:custGeom>
                <a:avLst/>
                <a:gdLst>
                  <a:gd name="T0" fmla="*/ 1134 w 1248"/>
                  <a:gd name="T1" fmla="*/ 0 h 1247"/>
                  <a:gd name="T2" fmla="*/ 1134 w 1248"/>
                  <a:gd name="T3" fmla="*/ 340 h 1247"/>
                  <a:gd name="T4" fmla="*/ 1248 w 1248"/>
                  <a:gd name="T5" fmla="*/ 340 h 1247"/>
                  <a:gd name="T6" fmla="*/ 1248 w 1248"/>
                  <a:gd name="T7" fmla="*/ 680 h 1247"/>
                  <a:gd name="T8" fmla="*/ 1134 w 1248"/>
                  <a:gd name="T9" fmla="*/ 680 h 1247"/>
                  <a:gd name="T10" fmla="*/ 1134 w 1248"/>
                  <a:gd name="T11" fmla="*/ 567 h 1247"/>
                  <a:gd name="T12" fmla="*/ 794 w 1248"/>
                  <a:gd name="T13" fmla="*/ 567 h 1247"/>
                  <a:gd name="T14" fmla="*/ 794 w 1248"/>
                  <a:gd name="T15" fmla="*/ 793 h 1247"/>
                  <a:gd name="T16" fmla="*/ 567 w 1248"/>
                  <a:gd name="T17" fmla="*/ 793 h 1247"/>
                  <a:gd name="T18" fmla="*/ 567 w 1248"/>
                  <a:gd name="T19" fmla="*/ 1134 h 1247"/>
                  <a:gd name="T20" fmla="*/ 454 w 1248"/>
                  <a:gd name="T21" fmla="*/ 1134 h 1247"/>
                  <a:gd name="T22" fmla="*/ 454 w 1248"/>
                  <a:gd name="T23" fmla="*/ 1247 h 1247"/>
                  <a:gd name="T24" fmla="*/ 341 w 1248"/>
                  <a:gd name="T25" fmla="*/ 1247 h 1247"/>
                  <a:gd name="T26" fmla="*/ 341 w 1248"/>
                  <a:gd name="T27" fmla="*/ 1020 h 1247"/>
                  <a:gd name="T28" fmla="*/ 114 w 1248"/>
                  <a:gd name="T29" fmla="*/ 1020 h 1247"/>
                  <a:gd name="T30" fmla="*/ 114 w 1248"/>
                  <a:gd name="T31" fmla="*/ 907 h 1247"/>
                  <a:gd name="T32" fmla="*/ 0 w 1248"/>
                  <a:gd name="T33" fmla="*/ 907 h 1247"/>
                  <a:gd name="T34" fmla="*/ 0 w 1248"/>
                  <a:gd name="T35" fmla="*/ 680 h 1247"/>
                  <a:gd name="T36" fmla="*/ 114 w 1248"/>
                  <a:gd name="T37" fmla="*/ 680 h 1247"/>
                  <a:gd name="T38" fmla="*/ 114 w 1248"/>
                  <a:gd name="T39" fmla="*/ 567 h 1247"/>
                  <a:gd name="T40" fmla="*/ 227 w 1248"/>
                  <a:gd name="T41" fmla="*/ 567 h 1247"/>
                  <a:gd name="T42" fmla="*/ 227 w 1248"/>
                  <a:gd name="T43" fmla="*/ 453 h 1247"/>
                  <a:gd name="T44" fmla="*/ 341 w 1248"/>
                  <a:gd name="T45" fmla="*/ 453 h 1247"/>
                  <a:gd name="T46" fmla="*/ 341 w 1248"/>
                  <a:gd name="T47" fmla="*/ 340 h 1247"/>
                  <a:gd name="T48" fmla="*/ 454 w 1248"/>
                  <a:gd name="T49" fmla="*/ 340 h 1247"/>
                  <a:gd name="T50" fmla="*/ 454 w 1248"/>
                  <a:gd name="T51" fmla="*/ 226 h 1247"/>
                  <a:gd name="T52" fmla="*/ 681 w 1248"/>
                  <a:gd name="T53" fmla="*/ 226 h 1247"/>
                  <a:gd name="T54" fmla="*/ 681 w 1248"/>
                  <a:gd name="T55" fmla="*/ 113 h 1247"/>
                  <a:gd name="T56" fmla="*/ 908 w 1248"/>
                  <a:gd name="T57" fmla="*/ 113 h 1247"/>
                  <a:gd name="T58" fmla="*/ 908 w 1248"/>
                  <a:gd name="T59" fmla="*/ 0 h 1247"/>
                  <a:gd name="T60" fmla="*/ 1134 w 1248"/>
                  <a:gd name="T61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48" h="1247">
                    <a:moveTo>
                      <a:pt x="1134" y="0"/>
                    </a:moveTo>
                    <a:lnTo>
                      <a:pt x="1134" y="340"/>
                    </a:lnTo>
                    <a:lnTo>
                      <a:pt x="1248" y="340"/>
                    </a:lnTo>
                    <a:lnTo>
                      <a:pt x="1248" y="680"/>
                    </a:lnTo>
                    <a:lnTo>
                      <a:pt x="1134" y="680"/>
                    </a:lnTo>
                    <a:lnTo>
                      <a:pt x="1134" y="567"/>
                    </a:lnTo>
                    <a:lnTo>
                      <a:pt x="794" y="567"/>
                    </a:lnTo>
                    <a:lnTo>
                      <a:pt x="794" y="793"/>
                    </a:lnTo>
                    <a:lnTo>
                      <a:pt x="567" y="793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1247"/>
                    </a:lnTo>
                    <a:lnTo>
                      <a:pt x="341" y="1247"/>
                    </a:lnTo>
                    <a:lnTo>
                      <a:pt x="341" y="1020"/>
                    </a:lnTo>
                    <a:lnTo>
                      <a:pt x="114" y="1020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341" y="453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681" y="226"/>
                    </a:lnTo>
                    <a:lnTo>
                      <a:pt x="681" y="113"/>
                    </a:lnTo>
                    <a:lnTo>
                      <a:pt x="908" y="113"/>
                    </a:lnTo>
                    <a:lnTo>
                      <a:pt x="908" y="0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4" name="Freeform 156"/>
              <p:cNvSpPr>
                <a:spLocks/>
              </p:cNvSpPr>
              <p:nvPr/>
            </p:nvSpPr>
            <p:spPr bwMode="auto">
              <a:xfrm>
                <a:off x="1436" y="1084"/>
                <a:ext cx="1021" cy="1814"/>
              </a:xfrm>
              <a:custGeom>
                <a:avLst/>
                <a:gdLst>
                  <a:gd name="T0" fmla="*/ 114 w 1021"/>
                  <a:gd name="T1" fmla="*/ 1814 h 1814"/>
                  <a:gd name="T2" fmla="*/ 114 w 1021"/>
                  <a:gd name="T3" fmla="*/ 1587 h 1814"/>
                  <a:gd name="T4" fmla="*/ 0 w 1021"/>
                  <a:gd name="T5" fmla="*/ 1587 h 1814"/>
                  <a:gd name="T6" fmla="*/ 0 w 1021"/>
                  <a:gd name="T7" fmla="*/ 680 h 1814"/>
                  <a:gd name="T8" fmla="*/ 114 w 1021"/>
                  <a:gd name="T9" fmla="*/ 680 h 1814"/>
                  <a:gd name="T10" fmla="*/ 114 w 1021"/>
                  <a:gd name="T11" fmla="*/ 567 h 1814"/>
                  <a:gd name="T12" fmla="*/ 0 w 1021"/>
                  <a:gd name="T13" fmla="*/ 567 h 1814"/>
                  <a:gd name="T14" fmla="*/ 0 w 1021"/>
                  <a:gd name="T15" fmla="*/ 453 h 1814"/>
                  <a:gd name="T16" fmla="*/ 114 w 1021"/>
                  <a:gd name="T17" fmla="*/ 453 h 1814"/>
                  <a:gd name="T18" fmla="*/ 114 w 1021"/>
                  <a:gd name="T19" fmla="*/ 340 h 1814"/>
                  <a:gd name="T20" fmla="*/ 0 w 1021"/>
                  <a:gd name="T21" fmla="*/ 340 h 1814"/>
                  <a:gd name="T22" fmla="*/ 0 w 1021"/>
                  <a:gd name="T23" fmla="*/ 226 h 1814"/>
                  <a:gd name="T24" fmla="*/ 114 w 1021"/>
                  <a:gd name="T25" fmla="*/ 226 h 1814"/>
                  <a:gd name="T26" fmla="*/ 114 w 1021"/>
                  <a:gd name="T27" fmla="*/ 113 h 1814"/>
                  <a:gd name="T28" fmla="*/ 227 w 1021"/>
                  <a:gd name="T29" fmla="*/ 113 h 1814"/>
                  <a:gd name="T30" fmla="*/ 227 w 1021"/>
                  <a:gd name="T31" fmla="*/ 0 h 1814"/>
                  <a:gd name="T32" fmla="*/ 454 w 1021"/>
                  <a:gd name="T33" fmla="*/ 0 h 1814"/>
                  <a:gd name="T34" fmla="*/ 454 w 1021"/>
                  <a:gd name="T35" fmla="*/ 113 h 1814"/>
                  <a:gd name="T36" fmla="*/ 567 w 1021"/>
                  <a:gd name="T37" fmla="*/ 113 h 1814"/>
                  <a:gd name="T38" fmla="*/ 567 w 1021"/>
                  <a:gd name="T39" fmla="*/ 340 h 1814"/>
                  <a:gd name="T40" fmla="*/ 681 w 1021"/>
                  <a:gd name="T41" fmla="*/ 340 h 1814"/>
                  <a:gd name="T42" fmla="*/ 681 w 1021"/>
                  <a:gd name="T43" fmla="*/ 453 h 1814"/>
                  <a:gd name="T44" fmla="*/ 908 w 1021"/>
                  <a:gd name="T45" fmla="*/ 453 h 1814"/>
                  <a:gd name="T46" fmla="*/ 908 w 1021"/>
                  <a:gd name="T47" fmla="*/ 680 h 1814"/>
                  <a:gd name="T48" fmla="*/ 1021 w 1021"/>
                  <a:gd name="T49" fmla="*/ 680 h 1814"/>
                  <a:gd name="T50" fmla="*/ 1021 w 1021"/>
                  <a:gd name="T51" fmla="*/ 907 h 1814"/>
                  <a:gd name="T52" fmla="*/ 908 w 1021"/>
                  <a:gd name="T53" fmla="*/ 907 h 1814"/>
                  <a:gd name="T54" fmla="*/ 908 w 1021"/>
                  <a:gd name="T55" fmla="*/ 1134 h 1814"/>
                  <a:gd name="T56" fmla="*/ 1021 w 1021"/>
                  <a:gd name="T57" fmla="*/ 1134 h 1814"/>
                  <a:gd name="T58" fmla="*/ 1021 w 1021"/>
                  <a:gd name="T59" fmla="*/ 1587 h 1814"/>
                  <a:gd name="T60" fmla="*/ 908 w 1021"/>
                  <a:gd name="T61" fmla="*/ 1587 h 1814"/>
                  <a:gd name="T62" fmla="*/ 908 w 1021"/>
                  <a:gd name="T63" fmla="*/ 1701 h 1814"/>
                  <a:gd name="T64" fmla="*/ 567 w 1021"/>
                  <a:gd name="T65" fmla="*/ 1701 h 1814"/>
                  <a:gd name="T66" fmla="*/ 567 w 1021"/>
                  <a:gd name="T67" fmla="*/ 1814 h 1814"/>
                  <a:gd name="T68" fmla="*/ 114 w 1021"/>
                  <a:gd name="T69" fmla="*/ 1814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1" h="1814">
                    <a:moveTo>
                      <a:pt x="114" y="1814"/>
                    </a:moveTo>
                    <a:lnTo>
                      <a:pt x="114" y="1587"/>
                    </a:lnTo>
                    <a:lnTo>
                      <a:pt x="0" y="1587"/>
                    </a:ln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340"/>
                    </a:lnTo>
                    <a:lnTo>
                      <a:pt x="681" y="340"/>
                    </a:lnTo>
                    <a:lnTo>
                      <a:pt x="681" y="453"/>
                    </a:lnTo>
                    <a:lnTo>
                      <a:pt x="908" y="453"/>
                    </a:lnTo>
                    <a:lnTo>
                      <a:pt x="908" y="680"/>
                    </a:lnTo>
                    <a:lnTo>
                      <a:pt x="1021" y="680"/>
                    </a:lnTo>
                    <a:lnTo>
                      <a:pt x="1021" y="907"/>
                    </a:lnTo>
                    <a:lnTo>
                      <a:pt x="908" y="907"/>
                    </a:lnTo>
                    <a:lnTo>
                      <a:pt x="908" y="1134"/>
                    </a:lnTo>
                    <a:lnTo>
                      <a:pt x="1021" y="1134"/>
                    </a:lnTo>
                    <a:lnTo>
                      <a:pt x="1021" y="1587"/>
                    </a:lnTo>
                    <a:lnTo>
                      <a:pt x="908" y="1587"/>
                    </a:lnTo>
                    <a:lnTo>
                      <a:pt x="908" y="1701"/>
                    </a:lnTo>
                    <a:lnTo>
                      <a:pt x="567" y="1701"/>
                    </a:lnTo>
                    <a:lnTo>
                      <a:pt x="567" y="1814"/>
                    </a:lnTo>
                    <a:lnTo>
                      <a:pt x="114" y="18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5" name="Freeform 157"/>
              <p:cNvSpPr>
                <a:spLocks/>
              </p:cNvSpPr>
              <p:nvPr/>
            </p:nvSpPr>
            <p:spPr bwMode="auto">
              <a:xfrm>
                <a:off x="3931" y="176"/>
                <a:ext cx="794" cy="1021"/>
              </a:xfrm>
              <a:custGeom>
                <a:avLst/>
                <a:gdLst>
                  <a:gd name="T0" fmla="*/ 114 w 794"/>
                  <a:gd name="T1" fmla="*/ 908 h 1021"/>
                  <a:gd name="T2" fmla="*/ 114 w 794"/>
                  <a:gd name="T3" fmla="*/ 1021 h 1021"/>
                  <a:gd name="T4" fmla="*/ 454 w 794"/>
                  <a:gd name="T5" fmla="*/ 1021 h 1021"/>
                  <a:gd name="T6" fmla="*/ 454 w 794"/>
                  <a:gd name="T7" fmla="*/ 908 h 1021"/>
                  <a:gd name="T8" fmla="*/ 567 w 794"/>
                  <a:gd name="T9" fmla="*/ 908 h 1021"/>
                  <a:gd name="T10" fmla="*/ 567 w 794"/>
                  <a:gd name="T11" fmla="*/ 794 h 1021"/>
                  <a:gd name="T12" fmla="*/ 681 w 794"/>
                  <a:gd name="T13" fmla="*/ 794 h 1021"/>
                  <a:gd name="T14" fmla="*/ 681 w 794"/>
                  <a:gd name="T15" fmla="*/ 681 h 1021"/>
                  <a:gd name="T16" fmla="*/ 794 w 794"/>
                  <a:gd name="T17" fmla="*/ 681 h 1021"/>
                  <a:gd name="T18" fmla="*/ 794 w 794"/>
                  <a:gd name="T19" fmla="*/ 567 h 1021"/>
                  <a:gd name="T20" fmla="*/ 681 w 794"/>
                  <a:gd name="T21" fmla="*/ 567 h 1021"/>
                  <a:gd name="T22" fmla="*/ 681 w 794"/>
                  <a:gd name="T23" fmla="*/ 341 h 1021"/>
                  <a:gd name="T24" fmla="*/ 681 w 794"/>
                  <a:gd name="T25" fmla="*/ 227 h 1021"/>
                  <a:gd name="T26" fmla="*/ 567 w 794"/>
                  <a:gd name="T27" fmla="*/ 227 h 1021"/>
                  <a:gd name="T28" fmla="*/ 567 w 794"/>
                  <a:gd name="T29" fmla="*/ 114 h 1021"/>
                  <a:gd name="T30" fmla="*/ 454 w 794"/>
                  <a:gd name="T31" fmla="*/ 114 h 1021"/>
                  <a:gd name="T32" fmla="*/ 454 w 794"/>
                  <a:gd name="T33" fmla="*/ 0 h 1021"/>
                  <a:gd name="T34" fmla="*/ 227 w 794"/>
                  <a:gd name="T35" fmla="*/ 0 h 1021"/>
                  <a:gd name="T36" fmla="*/ 227 w 794"/>
                  <a:gd name="T37" fmla="*/ 114 h 1021"/>
                  <a:gd name="T38" fmla="*/ 0 w 794"/>
                  <a:gd name="T39" fmla="*/ 114 h 1021"/>
                  <a:gd name="T40" fmla="*/ 0 w 794"/>
                  <a:gd name="T41" fmla="*/ 341 h 1021"/>
                  <a:gd name="T42" fmla="*/ 114 w 794"/>
                  <a:gd name="T43" fmla="*/ 341 h 1021"/>
                  <a:gd name="T44" fmla="*/ 114 w 794"/>
                  <a:gd name="T45" fmla="*/ 454 h 1021"/>
                  <a:gd name="T46" fmla="*/ 0 w 794"/>
                  <a:gd name="T47" fmla="*/ 454 h 1021"/>
                  <a:gd name="T48" fmla="*/ 0 w 794"/>
                  <a:gd name="T49" fmla="*/ 794 h 1021"/>
                  <a:gd name="T50" fmla="*/ 227 w 794"/>
                  <a:gd name="T51" fmla="*/ 794 h 1021"/>
                  <a:gd name="T52" fmla="*/ 227 w 794"/>
                  <a:gd name="T53" fmla="*/ 908 h 1021"/>
                  <a:gd name="T54" fmla="*/ 114 w 794"/>
                  <a:gd name="T55" fmla="*/ 908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4" h="1021">
                    <a:moveTo>
                      <a:pt x="114" y="908"/>
                    </a:moveTo>
                    <a:lnTo>
                      <a:pt x="114" y="1021"/>
                    </a:lnTo>
                    <a:lnTo>
                      <a:pt x="454" y="1021"/>
                    </a:lnTo>
                    <a:lnTo>
                      <a:pt x="454" y="908"/>
                    </a:lnTo>
                    <a:lnTo>
                      <a:pt x="567" y="908"/>
                    </a:lnTo>
                    <a:lnTo>
                      <a:pt x="567" y="794"/>
                    </a:lnTo>
                    <a:lnTo>
                      <a:pt x="681" y="794"/>
                    </a:lnTo>
                    <a:lnTo>
                      <a:pt x="681" y="681"/>
                    </a:lnTo>
                    <a:lnTo>
                      <a:pt x="794" y="681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341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908"/>
                    </a:lnTo>
                    <a:lnTo>
                      <a:pt x="114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3591" y="857"/>
                <a:ext cx="1361" cy="1247"/>
              </a:xfrm>
              <a:custGeom>
                <a:avLst/>
                <a:gdLst>
                  <a:gd name="T0" fmla="*/ 1247 w 1361"/>
                  <a:gd name="T1" fmla="*/ 0 h 1247"/>
                  <a:gd name="T2" fmla="*/ 1021 w 1361"/>
                  <a:gd name="T3" fmla="*/ 0 h 1247"/>
                  <a:gd name="T4" fmla="*/ 1021 w 1361"/>
                  <a:gd name="T5" fmla="*/ 113 h 1247"/>
                  <a:gd name="T6" fmla="*/ 907 w 1361"/>
                  <a:gd name="T7" fmla="*/ 113 h 1247"/>
                  <a:gd name="T8" fmla="*/ 907 w 1361"/>
                  <a:gd name="T9" fmla="*/ 227 h 1247"/>
                  <a:gd name="T10" fmla="*/ 794 w 1361"/>
                  <a:gd name="T11" fmla="*/ 227 h 1247"/>
                  <a:gd name="T12" fmla="*/ 794 w 1361"/>
                  <a:gd name="T13" fmla="*/ 340 h 1247"/>
                  <a:gd name="T14" fmla="*/ 454 w 1361"/>
                  <a:gd name="T15" fmla="*/ 340 h 1247"/>
                  <a:gd name="T16" fmla="*/ 454 w 1361"/>
                  <a:gd name="T17" fmla="*/ 227 h 1247"/>
                  <a:gd name="T18" fmla="*/ 340 w 1361"/>
                  <a:gd name="T19" fmla="*/ 227 h 1247"/>
                  <a:gd name="T20" fmla="*/ 340 w 1361"/>
                  <a:gd name="T21" fmla="*/ 340 h 1247"/>
                  <a:gd name="T22" fmla="*/ 113 w 1361"/>
                  <a:gd name="T23" fmla="*/ 340 h 1247"/>
                  <a:gd name="T24" fmla="*/ 113 w 1361"/>
                  <a:gd name="T25" fmla="*/ 567 h 1247"/>
                  <a:gd name="T26" fmla="*/ 0 w 1361"/>
                  <a:gd name="T27" fmla="*/ 567 h 1247"/>
                  <a:gd name="T28" fmla="*/ 0 w 1361"/>
                  <a:gd name="T29" fmla="*/ 907 h 1247"/>
                  <a:gd name="T30" fmla="*/ 113 w 1361"/>
                  <a:gd name="T31" fmla="*/ 907 h 1247"/>
                  <a:gd name="T32" fmla="*/ 113 w 1361"/>
                  <a:gd name="T33" fmla="*/ 1020 h 1247"/>
                  <a:gd name="T34" fmla="*/ 227 w 1361"/>
                  <a:gd name="T35" fmla="*/ 1020 h 1247"/>
                  <a:gd name="T36" fmla="*/ 227 w 1361"/>
                  <a:gd name="T37" fmla="*/ 1134 h 1247"/>
                  <a:gd name="T38" fmla="*/ 454 w 1361"/>
                  <a:gd name="T39" fmla="*/ 1134 h 1247"/>
                  <a:gd name="T40" fmla="*/ 454 w 1361"/>
                  <a:gd name="T41" fmla="*/ 1247 h 1247"/>
                  <a:gd name="T42" fmla="*/ 1021 w 1361"/>
                  <a:gd name="T43" fmla="*/ 1247 h 1247"/>
                  <a:gd name="T44" fmla="*/ 1021 w 1361"/>
                  <a:gd name="T45" fmla="*/ 1134 h 1247"/>
                  <a:gd name="T46" fmla="*/ 907 w 1361"/>
                  <a:gd name="T47" fmla="*/ 1134 h 1247"/>
                  <a:gd name="T48" fmla="*/ 907 w 1361"/>
                  <a:gd name="T49" fmla="*/ 907 h 1247"/>
                  <a:gd name="T50" fmla="*/ 1021 w 1361"/>
                  <a:gd name="T51" fmla="*/ 907 h 1247"/>
                  <a:gd name="T52" fmla="*/ 1021 w 1361"/>
                  <a:gd name="T53" fmla="*/ 794 h 1247"/>
                  <a:gd name="T54" fmla="*/ 1361 w 1361"/>
                  <a:gd name="T55" fmla="*/ 794 h 1247"/>
                  <a:gd name="T56" fmla="*/ 1361 w 1361"/>
                  <a:gd name="T57" fmla="*/ 567 h 1247"/>
                  <a:gd name="T58" fmla="*/ 1247 w 1361"/>
                  <a:gd name="T59" fmla="*/ 567 h 1247"/>
                  <a:gd name="T60" fmla="*/ 1247 w 1361"/>
                  <a:gd name="T61" fmla="*/ 453 h 1247"/>
                  <a:gd name="T62" fmla="*/ 1134 w 1361"/>
                  <a:gd name="T63" fmla="*/ 453 h 1247"/>
                  <a:gd name="T64" fmla="*/ 1134 w 1361"/>
                  <a:gd name="T65" fmla="*/ 340 h 1247"/>
                  <a:gd name="T66" fmla="*/ 1247 w 1361"/>
                  <a:gd name="T67" fmla="*/ 340 h 1247"/>
                  <a:gd name="T68" fmla="*/ 1247 w 1361"/>
                  <a:gd name="T69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61" h="1247">
                    <a:moveTo>
                      <a:pt x="1247" y="0"/>
                    </a:moveTo>
                    <a:lnTo>
                      <a:pt x="1021" y="0"/>
                    </a:lnTo>
                    <a:lnTo>
                      <a:pt x="1021" y="113"/>
                    </a:lnTo>
                    <a:lnTo>
                      <a:pt x="907" y="113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454" y="34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1020"/>
                    </a:lnTo>
                    <a:lnTo>
                      <a:pt x="227" y="1020"/>
                    </a:lnTo>
                    <a:lnTo>
                      <a:pt x="227" y="1134"/>
                    </a:lnTo>
                    <a:lnTo>
                      <a:pt x="454" y="1134"/>
                    </a:lnTo>
                    <a:lnTo>
                      <a:pt x="454" y="1247"/>
                    </a:lnTo>
                    <a:lnTo>
                      <a:pt x="1021" y="1247"/>
                    </a:lnTo>
                    <a:lnTo>
                      <a:pt x="1021" y="1134"/>
                    </a:lnTo>
                    <a:lnTo>
                      <a:pt x="907" y="1134"/>
                    </a:lnTo>
                    <a:lnTo>
                      <a:pt x="907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1361" y="794"/>
                    </a:lnTo>
                    <a:lnTo>
                      <a:pt x="1361" y="567"/>
                    </a:lnTo>
                    <a:lnTo>
                      <a:pt x="1247" y="567"/>
                    </a:lnTo>
                    <a:lnTo>
                      <a:pt x="1247" y="453"/>
                    </a:lnTo>
                    <a:lnTo>
                      <a:pt x="1134" y="453"/>
                    </a:lnTo>
                    <a:lnTo>
                      <a:pt x="1134" y="340"/>
                    </a:lnTo>
                    <a:lnTo>
                      <a:pt x="1247" y="340"/>
                    </a:lnTo>
                    <a:lnTo>
                      <a:pt x="124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7" name="Freeform 159"/>
              <p:cNvSpPr>
                <a:spLocks/>
              </p:cNvSpPr>
              <p:nvPr/>
            </p:nvSpPr>
            <p:spPr bwMode="auto">
              <a:xfrm>
                <a:off x="4498" y="1651"/>
                <a:ext cx="454" cy="453"/>
              </a:xfrm>
              <a:custGeom>
                <a:avLst/>
                <a:gdLst>
                  <a:gd name="T0" fmla="*/ 114 w 454"/>
                  <a:gd name="T1" fmla="*/ 453 h 453"/>
                  <a:gd name="T2" fmla="*/ 340 w 454"/>
                  <a:gd name="T3" fmla="*/ 453 h 453"/>
                  <a:gd name="T4" fmla="*/ 340 w 454"/>
                  <a:gd name="T5" fmla="*/ 340 h 453"/>
                  <a:gd name="T6" fmla="*/ 454 w 454"/>
                  <a:gd name="T7" fmla="*/ 340 h 453"/>
                  <a:gd name="T8" fmla="*/ 454 w 454"/>
                  <a:gd name="T9" fmla="*/ 226 h 453"/>
                  <a:gd name="T10" fmla="*/ 340 w 454"/>
                  <a:gd name="T11" fmla="*/ 226 h 453"/>
                  <a:gd name="T12" fmla="*/ 340 w 454"/>
                  <a:gd name="T13" fmla="*/ 0 h 453"/>
                  <a:gd name="T14" fmla="*/ 114 w 454"/>
                  <a:gd name="T15" fmla="*/ 0 h 453"/>
                  <a:gd name="T16" fmla="*/ 114 w 454"/>
                  <a:gd name="T17" fmla="*/ 113 h 453"/>
                  <a:gd name="T18" fmla="*/ 0 w 454"/>
                  <a:gd name="T19" fmla="*/ 113 h 453"/>
                  <a:gd name="T20" fmla="*/ 0 w 454"/>
                  <a:gd name="T21" fmla="*/ 340 h 453"/>
                  <a:gd name="T22" fmla="*/ 114 w 454"/>
                  <a:gd name="T23" fmla="*/ 340 h 453"/>
                  <a:gd name="T24" fmla="*/ 114 w 454"/>
                  <a:gd name="T2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453">
                    <a:moveTo>
                      <a:pt x="114" y="453"/>
                    </a:moveTo>
                    <a:lnTo>
                      <a:pt x="340" y="453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340" y="226"/>
                    </a:lnTo>
                    <a:lnTo>
                      <a:pt x="340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4725" y="1991"/>
                <a:ext cx="567" cy="340"/>
              </a:xfrm>
              <a:custGeom>
                <a:avLst/>
                <a:gdLst>
                  <a:gd name="T0" fmla="*/ 340 w 567"/>
                  <a:gd name="T1" fmla="*/ 0 h 340"/>
                  <a:gd name="T2" fmla="*/ 113 w 567"/>
                  <a:gd name="T3" fmla="*/ 0 h 340"/>
                  <a:gd name="T4" fmla="*/ 113 w 567"/>
                  <a:gd name="T5" fmla="*/ 113 h 340"/>
                  <a:gd name="T6" fmla="*/ 0 w 567"/>
                  <a:gd name="T7" fmla="*/ 113 h 340"/>
                  <a:gd name="T8" fmla="*/ 0 w 567"/>
                  <a:gd name="T9" fmla="*/ 340 h 340"/>
                  <a:gd name="T10" fmla="*/ 454 w 567"/>
                  <a:gd name="T11" fmla="*/ 340 h 340"/>
                  <a:gd name="T12" fmla="*/ 454 w 567"/>
                  <a:gd name="T13" fmla="*/ 227 h 340"/>
                  <a:gd name="T14" fmla="*/ 567 w 567"/>
                  <a:gd name="T15" fmla="*/ 227 h 340"/>
                  <a:gd name="T16" fmla="*/ 567 w 567"/>
                  <a:gd name="T17" fmla="*/ 113 h 340"/>
                  <a:gd name="T18" fmla="*/ 340 w 567"/>
                  <a:gd name="T19" fmla="*/ 113 h 340"/>
                  <a:gd name="T20" fmla="*/ 340 w 567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340">
                    <a:moveTo>
                      <a:pt x="34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454" y="34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9" name="Freeform 161"/>
              <p:cNvSpPr>
                <a:spLocks/>
              </p:cNvSpPr>
              <p:nvPr/>
            </p:nvSpPr>
            <p:spPr bwMode="auto">
              <a:xfrm>
                <a:off x="3364" y="1991"/>
                <a:ext cx="2041" cy="1701"/>
              </a:xfrm>
              <a:custGeom>
                <a:avLst/>
                <a:gdLst>
                  <a:gd name="T0" fmla="*/ 1928 w 2041"/>
                  <a:gd name="T1" fmla="*/ 680 h 1701"/>
                  <a:gd name="T2" fmla="*/ 2041 w 2041"/>
                  <a:gd name="T3" fmla="*/ 680 h 1701"/>
                  <a:gd name="T4" fmla="*/ 2041 w 2041"/>
                  <a:gd name="T5" fmla="*/ 1020 h 1701"/>
                  <a:gd name="T6" fmla="*/ 1815 w 2041"/>
                  <a:gd name="T7" fmla="*/ 1020 h 1701"/>
                  <a:gd name="T8" fmla="*/ 1815 w 2041"/>
                  <a:gd name="T9" fmla="*/ 1134 h 1701"/>
                  <a:gd name="T10" fmla="*/ 1701 w 2041"/>
                  <a:gd name="T11" fmla="*/ 1134 h 1701"/>
                  <a:gd name="T12" fmla="*/ 1701 w 2041"/>
                  <a:gd name="T13" fmla="*/ 1361 h 1701"/>
                  <a:gd name="T14" fmla="*/ 1474 w 2041"/>
                  <a:gd name="T15" fmla="*/ 1361 h 1701"/>
                  <a:gd name="T16" fmla="*/ 1474 w 2041"/>
                  <a:gd name="T17" fmla="*/ 1474 h 1701"/>
                  <a:gd name="T18" fmla="*/ 1248 w 2041"/>
                  <a:gd name="T19" fmla="*/ 1474 h 1701"/>
                  <a:gd name="T20" fmla="*/ 1248 w 2041"/>
                  <a:gd name="T21" fmla="*/ 1361 h 1701"/>
                  <a:gd name="T22" fmla="*/ 681 w 2041"/>
                  <a:gd name="T23" fmla="*/ 1361 h 1701"/>
                  <a:gd name="T24" fmla="*/ 681 w 2041"/>
                  <a:gd name="T25" fmla="*/ 1474 h 1701"/>
                  <a:gd name="T26" fmla="*/ 454 w 2041"/>
                  <a:gd name="T27" fmla="*/ 1474 h 1701"/>
                  <a:gd name="T28" fmla="*/ 454 w 2041"/>
                  <a:gd name="T29" fmla="*/ 1587 h 1701"/>
                  <a:gd name="T30" fmla="*/ 227 w 2041"/>
                  <a:gd name="T31" fmla="*/ 1587 h 1701"/>
                  <a:gd name="T32" fmla="*/ 227 w 2041"/>
                  <a:gd name="T33" fmla="*/ 1701 h 1701"/>
                  <a:gd name="T34" fmla="*/ 114 w 2041"/>
                  <a:gd name="T35" fmla="*/ 1701 h 1701"/>
                  <a:gd name="T36" fmla="*/ 114 w 2041"/>
                  <a:gd name="T37" fmla="*/ 1587 h 1701"/>
                  <a:gd name="T38" fmla="*/ 0 w 2041"/>
                  <a:gd name="T39" fmla="*/ 1587 h 1701"/>
                  <a:gd name="T40" fmla="*/ 0 w 2041"/>
                  <a:gd name="T41" fmla="*/ 1361 h 1701"/>
                  <a:gd name="T42" fmla="*/ 114 w 2041"/>
                  <a:gd name="T43" fmla="*/ 1361 h 1701"/>
                  <a:gd name="T44" fmla="*/ 114 w 2041"/>
                  <a:gd name="T45" fmla="*/ 1247 h 1701"/>
                  <a:gd name="T46" fmla="*/ 340 w 2041"/>
                  <a:gd name="T47" fmla="*/ 1247 h 1701"/>
                  <a:gd name="T48" fmla="*/ 340 w 2041"/>
                  <a:gd name="T49" fmla="*/ 1134 h 1701"/>
                  <a:gd name="T50" fmla="*/ 454 w 2041"/>
                  <a:gd name="T51" fmla="*/ 1134 h 1701"/>
                  <a:gd name="T52" fmla="*/ 454 w 2041"/>
                  <a:gd name="T53" fmla="*/ 1020 h 1701"/>
                  <a:gd name="T54" fmla="*/ 340 w 2041"/>
                  <a:gd name="T55" fmla="*/ 1020 h 1701"/>
                  <a:gd name="T56" fmla="*/ 340 w 2041"/>
                  <a:gd name="T57" fmla="*/ 567 h 1701"/>
                  <a:gd name="T58" fmla="*/ 454 w 2041"/>
                  <a:gd name="T59" fmla="*/ 567 h 1701"/>
                  <a:gd name="T60" fmla="*/ 454 w 2041"/>
                  <a:gd name="T61" fmla="*/ 680 h 1701"/>
                  <a:gd name="T62" fmla="*/ 567 w 2041"/>
                  <a:gd name="T63" fmla="*/ 680 h 1701"/>
                  <a:gd name="T64" fmla="*/ 567 w 2041"/>
                  <a:gd name="T65" fmla="*/ 453 h 1701"/>
                  <a:gd name="T66" fmla="*/ 681 w 2041"/>
                  <a:gd name="T67" fmla="*/ 453 h 1701"/>
                  <a:gd name="T68" fmla="*/ 681 w 2041"/>
                  <a:gd name="T69" fmla="*/ 340 h 1701"/>
                  <a:gd name="T70" fmla="*/ 567 w 2041"/>
                  <a:gd name="T71" fmla="*/ 340 h 1701"/>
                  <a:gd name="T72" fmla="*/ 567 w 2041"/>
                  <a:gd name="T73" fmla="*/ 113 h 1701"/>
                  <a:gd name="T74" fmla="*/ 454 w 2041"/>
                  <a:gd name="T75" fmla="*/ 113 h 1701"/>
                  <a:gd name="T76" fmla="*/ 454 w 2041"/>
                  <a:gd name="T77" fmla="*/ 0 h 1701"/>
                  <a:gd name="T78" fmla="*/ 681 w 2041"/>
                  <a:gd name="T79" fmla="*/ 0 h 1701"/>
                  <a:gd name="T80" fmla="*/ 681 w 2041"/>
                  <a:gd name="T81" fmla="*/ 113 h 1701"/>
                  <a:gd name="T82" fmla="*/ 1361 w 2041"/>
                  <a:gd name="T83" fmla="*/ 113 h 1701"/>
                  <a:gd name="T84" fmla="*/ 1361 w 2041"/>
                  <a:gd name="T85" fmla="*/ 567 h 1701"/>
                  <a:gd name="T86" fmla="*/ 1248 w 2041"/>
                  <a:gd name="T87" fmla="*/ 567 h 1701"/>
                  <a:gd name="T88" fmla="*/ 1248 w 2041"/>
                  <a:gd name="T89" fmla="*/ 680 h 1701"/>
                  <a:gd name="T90" fmla="*/ 1474 w 2041"/>
                  <a:gd name="T91" fmla="*/ 680 h 1701"/>
                  <a:gd name="T92" fmla="*/ 1474 w 2041"/>
                  <a:gd name="T93" fmla="*/ 794 h 1701"/>
                  <a:gd name="T94" fmla="*/ 1928 w 2041"/>
                  <a:gd name="T95" fmla="*/ 794 h 1701"/>
                  <a:gd name="T96" fmla="*/ 1928 w 2041"/>
                  <a:gd name="T97" fmla="*/ 68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041" h="1701">
                    <a:moveTo>
                      <a:pt x="1928" y="680"/>
                    </a:moveTo>
                    <a:lnTo>
                      <a:pt x="2041" y="680"/>
                    </a:lnTo>
                    <a:lnTo>
                      <a:pt x="2041" y="1020"/>
                    </a:lnTo>
                    <a:lnTo>
                      <a:pt x="1815" y="1020"/>
                    </a:lnTo>
                    <a:lnTo>
                      <a:pt x="1815" y="1134"/>
                    </a:lnTo>
                    <a:lnTo>
                      <a:pt x="1701" y="1134"/>
                    </a:lnTo>
                    <a:lnTo>
                      <a:pt x="1701" y="1361"/>
                    </a:lnTo>
                    <a:lnTo>
                      <a:pt x="1474" y="1361"/>
                    </a:lnTo>
                    <a:lnTo>
                      <a:pt x="1474" y="1474"/>
                    </a:lnTo>
                    <a:lnTo>
                      <a:pt x="1248" y="1474"/>
                    </a:lnTo>
                    <a:lnTo>
                      <a:pt x="1248" y="1361"/>
                    </a:lnTo>
                    <a:lnTo>
                      <a:pt x="681" y="1361"/>
                    </a:lnTo>
                    <a:lnTo>
                      <a:pt x="681" y="1474"/>
                    </a:lnTo>
                    <a:lnTo>
                      <a:pt x="454" y="1474"/>
                    </a:lnTo>
                    <a:lnTo>
                      <a:pt x="454" y="1587"/>
                    </a:lnTo>
                    <a:lnTo>
                      <a:pt x="227" y="1587"/>
                    </a:lnTo>
                    <a:lnTo>
                      <a:pt x="227" y="1701"/>
                    </a:lnTo>
                    <a:lnTo>
                      <a:pt x="114" y="1701"/>
                    </a:lnTo>
                    <a:lnTo>
                      <a:pt x="114" y="1587"/>
                    </a:lnTo>
                    <a:lnTo>
                      <a:pt x="0" y="1587"/>
                    </a:lnTo>
                    <a:lnTo>
                      <a:pt x="0" y="1361"/>
                    </a:lnTo>
                    <a:lnTo>
                      <a:pt x="114" y="1361"/>
                    </a:lnTo>
                    <a:lnTo>
                      <a:pt x="114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454" y="1134"/>
                    </a:lnTo>
                    <a:lnTo>
                      <a:pt x="454" y="1020"/>
                    </a:lnTo>
                    <a:lnTo>
                      <a:pt x="340" y="1020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453"/>
                    </a:lnTo>
                    <a:lnTo>
                      <a:pt x="681" y="453"/>
                    </a:ln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681" y="0"/>
                    </a:lnTo>
                    <a:lnTo>
                      <a:pt x="681" y="113"/>
                    </a:lnTo>
                    <a:lnTo>
                      <a:pt x="1361" y="113"/>
                    </a:lnTo>
                    <a:lnTo>
                      <a:pt x="1361" y="567"/>
                    </a:lnTo>
                    <a:lnTo>
                      <a:pt x="1248" y="567"/>
                    </a:lnTo>
                    <a:lnTo>
                      <a:pt x="1248" y="680"/>
                    </a:lnTo>
                    <a:lnTo>
                      <a:pt x="1474" y="680"/>
                    </a:lnTo>
                    <a:lnTo>
                      <a:pt x="1474" y="794"/>
                    </a:lnTo>
                    <a:lnTo>
                      <a:pt x="1928" y="794"/>
                    </a:lnTo>
                    <a:lnTo>
                      <a:pt x="1928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1" name="Freeform 163"/>
              <p:cNvSpPr>
                <a:spLocks/>
              </p:cNvSpPr>
              <p:nvPr/>
            </p:nvSpPr>
            <p:spPr bwMode="auto">
              <a:xfrm>
                <a:off x="4158" y="5846"/>
                <a:ext cx="1021" cy="908"/>
              </a:xfrm>
              <a:custGeom>
                <a:avLst/>
                <a:gdLst>
                  <a:gd name="T0" fmla="*/ 907 w 1021"/>
                  <a:gd name="T1" fmla="*/ 114 h 908"/>
                  <a:gd name="T2" fmla="*/ 340 w 1021"/>
                  <a:gd name="T3" fmla="*/ 114 h 908"/>
                  <a:gd name="T4" fmla="*/ 340 w 1021"/>
                  <a:gd name="T5" fmla="*/ 0 h 908"/>
                  <a:gd name="T6" fmla="*/ 0 w 1021"/>
                  <a:gd name="T7" fmla="*/ 0 h 908"/>
                  <a:gd name="T8" fmla="*/ 0 w 1021"/>
                  <a:gd name="T9" fmla="*/ 567 h 908"/>
                  <a:gd name="T10" fmla="*/ 227 w 1021"/>
                  <a:gd name="T11" fmla="*/ 567 h 908"/>
                  <a:gd name="T12" fmla="*/ 227 w 1021"/>
                  <a:gd name="T13" fmla="*/ 908 h 908"/>
                  <a:gd name="T14" fmla="*/ 340 w 1021"/>
                  <a:gd name="T15" fmla="*/ 908 h 908"/>
                  <a:gd name="T16" fmla="*/ 340 w 1021"/>
                  <a:gd name="T17" fmla="*/ 794 h 908"/>
                  <a:gd name="T18" fmla="*/ 794 w 1021"/>
                  <a:gd name="T19" fmla="*/ 794 h 908"/>
                  <a:gd name="T20" fmla="*/ 794 w 1021"/>
                  <a:gd name="T21" fmla="*/ 681 h 908"/>
                  <a:gd name="T22" fmla="*/ 680 w 1021"/>
                  <a:gd name="T23" fmla="*/ 681 h 908"/>
                  <a:gd name="T24" fmla="*/ 680 w 1021"/>
                  <a:gd name="T25" fmla="*/ 567 h 908"/>
                  <a:gd name="T26" fmla="*/ 794 w 1021"/>
                  <a:gd name="T27" fmla="*/ 567 h 908"/>
                  <a:gd name="T28" fmla="*/ 794 w 1021"/>
                  <a:gd name="T29" fmla="*/ 454 h 908"/>
                  <a:gd name="T30" fmla="*/ 1021 w 1021"/>
                  <a:gd name="T31" fmla="*/ 454 h 908"/>
                  <a:gd name="T32" fmla="*/ 1021 w 1021"/>
                  <a:gd name="T33" fmla="*/ 341 h 908"/>
                  <a:gd name="T34" fmla="*/ 794 w 1021"/>
                  <a:gd name="T35" fmla="*/ 341 h 908"/>
                  <a:gd name="T36" fmla="*/ 794 w 1021"/>
                  <a:gd name="T37" fmla="*/ 227 h 908"/>
                  <a:gd name="T38" fmla="*/ 907 w 1021"/>
                  <a:gd name="T39" fmla="*/ 227 h 908"/>
                  <a:gd name="T40" fmla="*/ 907 w 1021"/>
                  <a:gd name="T41" fmla="*/ 114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1" h="908">
                    <a:moveTo>
                      <a:pt x="907" y="114"/>
                    </a:moveTo>
                    <a:lnTo>
                      <a:pt x="340" y="114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908"/>
                    </a:lnTo>
                    <a:lnTo>
                      <a:pt x="340" y="908"/>
                    </a:lnTo>
                    <a:lnTo>
                      <a:pt x="340" y="794"/>
                    </a:lnTo>
                    <a:lnTo>
                      <a:pt x="794" y="794"/>
                    </a:lnTo>
                    <a:lnTo>
                      <a:pt x="794" y="681"/>
                    </a:lnTo>
                    <a:lnTo>
                      <a:pt x="680" y="681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1021" y="454"/>
                    </a:lnTo>
                    <a:lnTo>
                      <a:pt x="1021" y="341"/>
                    </a:lnTo>
                    <a:lnTo>
                      <a:pt x="794" y="341"/>
                    </a:lnTo>
                    <a:lnTo>
                      <a:pt x="794" y="227"/>
                    </a:lnTo>
                    <a:lnTo>
                      <a:pt x="907" y="227"/>
                    </a:lnTo>
                    <a:lnTo>
                      <a:pt x="90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2" name="Freeform 164"/>
              <p:cNvSpPr>
                <a:spLocks/>
              </p:cNvSpPr>
              <p:nvPr/>
            </p:nvSpPr>
            <p:spPr bwMode="auto">
              <a:xfrm>
                <a:off x="3251" y="5506"/>
                <a:ext cx="1247" cy="794"/>
              </a:xfrm>
              <a:custGeom>
                <a:avLst/>
                <a:gdLst>
                  <a:gd name="T0" fmla="*/ 0 w 1247"/>
                  <a:gd name="T1" fmla="*/ 340 h 794"/>
                  <a:gd name="T2" fmla="*/ 0 w 1247"/>
                  <a:gd name="T3" fmla="*/ 567 h 794"/>
                  <a:gd name="T4" fmla="*/ 113 w 1247"/>
                  <a:gd name="T5" fmla="*/ 567 h 794"/>
                  <a:gd name="T6" fmla="*/ 113 w 1247"/>
                  <a:gd name="T7" fmla="*/ 681 h 794"/>
                  <a:gd name="T8" fmla="*/ 453 w 1247"/>
                  <a:gd name="T9" fmla="*/ 681 h 794"/>
                  <a:gd name="T10" fmla="*/ 453 w 1247"/>
                  <a:gd name="T11" fmla="*/ 794 h 794"/>
                  <a:gd name="T12" fmla="*/ 680 w 1247"/>
                  <a:gd name="T13" fmla="*/ 794 h 794"/>
                  <a:gd name="T14" fmla="*/ 680 w 1247"/>
                  <a:gd name="T15" fmla="*/ 681 h 794"/>
                  <a:gd name="T16" fmla="*/ 907 w 1247"/>
                  <a:gd name="T17" fmla="*/ 681 h 794"/>
                  <a:gd name="T18" fmla="*/ 907 w 1247"/>
                  <a:gd name="T19" fmla="*/ 340 h 794"/>
                  <a:gd name="T20" fmla="*/ 1247 w 1247"/>
                  <a:gd name="T21" fmla="*/ 340 h 794"/>
                  <a:gd name="T22" fmla="*/ 1247 w 1247"/>
                  <a:gd name="T23" fmla="*/ 227 h 794"/>
                  <a:gd name="T24" fmla="*/ 1134 w 1247"/>
                  <a:gd name="T25" fmla="*/ 227 h 794"/>
                  <a:gd name="T26" fmla="*/ 1134 w 1247"/>
                  <a:gd name="T27" fmla="*/ 0 h 794"/>
                  <a:gd name="T28" fmla="*/ 1020 w 1247"/>
                  <a:gd name="T29" fmla="*/ 0 h 794"/>
                  <a:gd name="T30" fmla="*/ 1020 w 1247"/>
                  <a:gd name="T31" fmla="*/ 114 h 794"/>
                  <a:gd name="T32" fmla="*/ 340 w 1247"/>
                  <a:gd name="T33" fmla="*/ 114 h 794"/>
                  <a:gd name="T34" fmla="*/ 340 w 1247"/>
                  <a:gd name="T35" fmla="*/ 340 h 794"/>
                  <a:gd name="T36" fmla="*/ 0 w 1247"/>
                  <a:gd name="T37" fmla="*/ 34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7" h="794">
                    <a:moveTo>
                      <a:pt x="0" y="340"/>
                    </a:move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453" y="681"/>
                    </a:lnTo>
                    <a:lnTo>
                      <a:pt x="453" y="794"/>
                    </a:lnTo>
                    <a:lnTo>
                      <a:pt x="680" y="794"/>
                    </a:lnTo>
                    <a:lnTo>
                      <a:pt x="680" y="681"/>
                    </a:lnTo>
                    <a:lnTo>
                      <a:pt x="907" y="681"/>
                    </a:lnTo>
                    <a:lnTo>
                      <a:pt x="907" y="340"/>
                    </a:lnTo>
                    <a:lnTo>
                      <a:pt x="1247" y="340"/>
                    </a:lnTo>
                    <a:lnTo>
                      <a:pt x="1247" y="227"/>
                    </a:lnTo>
                    <a:lnTo>
                      <a:pt x="1134" y="227"/>
                    </a:lnTo>
                    <a:lnTo>
                      <a:pt x="1134" y="0"/>
                    </a:lnTo>
                    <a:lnTo>
                      <a:pt x="1020" y="0"/>
                    </a:lnTo>
                    <a:lnTo>
                      <a:pt x="1020" y="114"/>
                    </a:lnTo>
                    <a:lnTo>
                      <a:pt x="340" y="114"/>
                    </a:lnTo>
                    <a:lnTo>
                      <a:pt x="340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3" name="Freeform 165"/>
              <p:cNvSpPr>
                <a:spLocks/>
              </p:cNvSpPr>
              <p:nvPr/>
            </p:nvSpPr>
            <p:spPr bwMode="auto">
              <a:xfrm>
                <a:off x="3591" y="6187"/>
                <a:ext cx="907" cy="793"/>
              </a:xfrm>
              <a:custGeom>
                <a:avLst/>
                <a:gdLst>
                  <a:gd name="T0" fmla="*/ 0 w 907"/>
                  <a:gd name="T1" fmla="*/ 0 h 793"/>
                  <a:gd name="T2" fmla="*/ 0 w 907"/>
                  <a:gd name="T3" fmla="*/ 567 h 793"/>
                  <a:gd name="T4" fmla="*/ 454 w 907"/>
                  <a:gd name="T5" fmla="*/ 567 h 793"/>
                  <a:gd name="T6" fmla="*/ 454 w 907"/>
                  <a:gd name="T7" fmla="*/ 680 h 793"/>
                  <a:gd name="T8" fmla="*/ 567 w 907"/>
                  <a:gd name="T9" fmla="*/ 680 h 793"/>
                  <a:gd name="T10" fmla="*/ 567 w 907"/>
                  <a:gd name="T11" fmla="*/ 453 h 793"/>
                  <a:gd name="T12" fmla="*/ 680 w 907"/>
                  <a:gd name="T13" fmla="*/ 453 h 793"/>
                  <a:gd name="T14" fmla="*/ 680 w 907"/>
                  <a:gd name="T15" fmla="*/ 680 h 793"/>
                  <a:gd name="T16" fmla="*/ 794 w 907"/>
                  <a:gd name="T17" fmla="*/ 680 h 793"/>
                  <a:gd name="T18" fmla="*/ 794 w 907"/>
                  <a:gd name="T19" fmla="*/ 793 h 793"/>
                  <a:gd name="T20" fmla="*/ 907 w 907"/>
                  <a:gd name="T21" fmla="*/ 793 h 793"/>
                  <a:gd name="T22" fmla="*/ 907 w 907"/>
                  <a:gd name="T23" fmla="*/ 567 h 793"/>
                  <a:gd name="T24" fmla="*/ 794 w 907"/>
                  <a:gd name="T25" fmla="*/ 567 h 793"/>
                  <a:gd name="T26" fmla="*/ 794 w 907"/>
                  <a:gd name="T27" fmla="*/ 226 h 793"/>
                  <a:gd name="T28" fmla="*/ 567 w 907"/>
                  <a:gd name="T29" fmla="*/ 226 h 793"/>
                  <a:gd name="T30" fmla="*/ 567 w 907"/>
                  <a:gd name="T31" fmla="*/ 0 h 793"/>
                  <a:gd name="T32" fmla="*/ 340 w 907"/>
                  <a:gd name="T33" fmla="*/ 0 h 793"/>
                  <a:gd name="T34" fmla="*/ 340 w 907"/>
                  <a:gd name="T35" fmla="*/ 113 h 793"/>
                  <a:gd name="T36" fmla="*/ 113 w 907"/>
                  <a:gd name="T37" fmla="*/ 113 h 793"/>
                  <a:gd name="T38" fmla="*/ 113 w 907"/>
                  <a:gd name="T39" fmla="*/ 0 h 793"/>
                  <a:gd name="T40" fmla="*/ 0 w 907"/>
                  <a:gd name="T41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7" h="793">
                    <a:moveTo>
                      <a:pt x="0" y="0"/>
                    </a:moveTo>
                    <a:lnTo>
                      <a:pt x="0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453"/>
                    </a:lnTo>
                    <a:lnTo>
                      <a:pt x="680" y="453"/>
                    </a:lnTo>
                    <a:lnTo>
                      <a:pt x="680" y="680"/>
                    </a:lnTo>
                    <a:lnTo>
                      <a:pt x="794" y="680"/>
                    </a:lnTo>
                    <a:lnTo>
                      <a:pt x="794" y="793"/>
                    </a:lnTo>
                    <a:lnTo>
                      <a:pt x="907" y="793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226"/>
                    </a:lnTo>
                    <a:lnTo>
                      <a:pt x="567" y="226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4" name="Freeform 166"/>
              <p:cNvSpPr>
                <a:spLocks/>
              </p:cNvSpPr>
              <p:nvPr/>
            </p:nvSpPr>
            <p:spPr bwMode="auto">
              <a:xfrm>
                <a:off x="2003" y="6640"/>
                <a:ext cx="567" cy="227"/>
              </a:xfrm>
              <a:custGeom>
                <a:avLst/>
                <a:gdLst>
                  <a:gd name="T0" fmla="*/ 567 w 567"/>
                  <a:gd name="T1" fmla="*/ 0 h 227"/>
                  <a:gd name="T2" fmla="*/ 227 w 567"/>
                  <a:gd name="T3" fmla="*/ 0 h 227"/>
                  <a:gd name="T4" fmla="*/ 227 w 567"/>
                  <a:gd name="T5" fmla="*/ 114 h 227"/>
                  <a:gd name="T6" fmla="*/ 0 w 567"/>
                  <a:gd name="T7" fmla="*/ 114 h 227"/>
                  <a:gd name="T8" fmla="*/ 0 w 567"/>
                  <a:gd name="T9" fmla="*/ 227 h 227"/>
                  <a:gd name="T10" fmla="*/ 454 w 567"/>
                  <a:gd name="T11" fmla="*/ 227 h 227"/>
                  <a:gd name="T12" fmla="*/ 454 w 567"/>
                  <a:gd name="T13" fmla="*/ 114 h 227"/>
                  <a:gd name="T14" fmla="*/ 567 w 567"/>
                  <a:gd name="T15" fmla="*/ 114 h 227"/>
                  <a:gd name="T16" fmla="*/ 567 w 567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7" h="227">
                    <a:moveTo>
                      <a:pt x="567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5" name="Freeform 167"/>
              <p:cNvSpPr>
                <a:spLocks/>
              </p:cNvSpPr>
              <p:nvPr/>
            </p:nvSpPr>
            <p:spPr bwMode="auto">
              <a:xfrm>
                <a:off x="1096" y="5279"/>
                <a:ext cx="2268" cy="1475"/>
              </a:xfrm>
              <a:custGeom>
                <a:avLst/>
                <a:gdLst>
                  <a:gd name="T0" fmla="*/ 2155 w 2268"/>
                  <a:gd name="T1" fmla="*/ 794 h 1475"/>
                  <a:gd name="T2" fmla="*/ 2155 w 2268"/>
                  <a:gd name="T3" fmla="*/ 567 h 1475"/>
                  <a:gd name="T4" fmla="*/ 2268 w 2268"/>
                  <a:gd name="T5" fmla="*/ 567 h 1475"/>
                  <a:gd name="T6" fmla="*/ 2268 w 2268"/>
                  <a:gd name="T7" fmla="*/ 341 h 1475"/>
                  <a:gd name="T8" fmla="*/ 2155 w 2268"/>
                  <a:gd name="T9" fmla="*/ 341 h 1475"/>
                  <a:gd name="T10" fmla="*/ 2155 w 2268"/>
                  <a:gd name="T11" fmla="*/ 227 h 1475"/>
                  <a:gd name="T12" fmla="*/ 1928 w 2268"/>
                  <a:gd name="T13" fmla="*/ 227 h 1475"/>
                  <a:gd name="T14" fmla="*/ 1928 w 2268"/>
                  <a:gd name="T15" fmla="*/ 0 h 1475"/>
                  <a:gd name="T16" fmla="*/ 1701 w 2268"/>
                  <a:gd name="T17" fmla="*/ 0 h 1475"/>
                  <a:gd name="T18" fmla="*/ 1701 w 2268"/>
                  <a:gd name="T19" fmla="*/ 227 h 1475"/>
                  <a:gd name="T20" fmla="*/ 1474 w 2268"/>
                  <a:gd name="T21" fmla="*/ 227 h 1475"/>
                  <a:gd name="T22" fmla="*/ 1474 w 2268"/>
                  <a:gd name="T23" fmla="*/ 341 h 1475"/>
                  <a:gd name="T24" fmla="*/ 1248 w 2268"/>
                  <a:gd name="T25" fmla="*/ 341 h 1475"/>
                  <a:gd name="T26" fmla="*/ 1248 w 2268"/>
                  <a:gd name="T27" fmla="*/ 454 h 1475"/>
                  <a:gd name="T28" fmla="*/ 1361 w 2268"/>
                  <a:gd name="T29" fmla="*/ 454 h 1475"/>
                  <a:gd name="T30" fmla="*/ 1361 w 2268"/>
                  <a:gd name="T31" fmla="*/ 567 h 1475"/>
                  <a:gd name="T32" fmla="*/ 1248 w 2268"/>
                  <a:gd name="T33" fmla="*/ 567 h 1475"/>
                  <a:gd name="T34" fmla="*/ 1248 w 2268"/>
                  <a:gd name="T35" fmla="*/ 681 h 1475"/>
                  <a:gd name="T36" fmla="*/ 1134 w 2268"/>
                  <a:gd name="T37" fmla="*/ 681 h 1475"/>
                  <a:gd name="T38" fmla="*/ 1134 w 2268"/>
                  <a:gd name="T39" fmla="*/ 794 h 1475"/>
                  <a:gd name="T40" fmla="*/ 567 w 2268"/>
                  <a:gd name="T41" fmla="*/ 794 h 1475"/>
                  <a:gd name="T42" fmla="*/ 567 w 2268"/>
                  <a:gd name="T43" fmla="*/ 681 h 1475"/>
                  <a:gd name="T44" fmla="*/ 0 w 2268"/>
                  <a:gd name="T45" fmla="*/ 681 h 1475"/>
                  <a:gd name="T46" fmla="*/ 0 w 2268"/>
                  <a:gd name="T47" fmla="*/ 1134 h 1475"/>
                  <a:gd name="T48" fmla="*/ 114 w 2268"/>
                  <a:gd name="T49" fmla="*/ 1134 h 1475"/>
                  <a:gd name="T50" fmla="*/ 114 w 2268"/>
                  <a:gd name="T51" fmla="*/ 1361 h 1475"/>
                  <a:gd name="T52" fmla="*/ 340 w 2268"/>
                  <a:gd name="T53" fmla="*/ 1361 h 1475"/>
                  <a:gd name="T54" fmla="*/ 340 w 2268"/>
                  <a:gd name="T55" fmla="*/ 1248 h 1475"/>
                  <a:gd name="T56" fmla="*/ 567 w 2268"/>
                  <a:gd name="T57" fmla="*/ 1248 h 1475"/>
                  <a:gd name="T58" fmla="*/ 567 w 2268"/>
                  <a:gd name="T59" fmla="*/ 1475 h 1475"/>
                  <a:gd name="T60" fmla="*/ 1134 w 2268"/>
                  <a:gd name="T61" fmla="*/ 1475 h 1475"/>
                  <a:gd name="T62" fmla="*/ 1134 w 2268"/>
                  <a:gd name="T63" fmla="*/ 1361 h 1475"/>
                  <a:gd name="T64" fmla="*/ 1588 w 2268"/>
                  <a:gd name="T65" fmla="*/ 1361 h 1475"/>
                  <a:gd name="T66" fmla="*/ 1588 w 2268"/>
                  <a:gd name="T67" fmla="*/ 1134 h 1475"/>
                  <a:gd name="T68" fmla="*/ 1701 w 2268"/>
                  <a:gd name="T69" fmla="*/ 1134 h 1475"/>
                  <a:gd name="T70" fmla="*/ 1815 w 2268"/>
                  <a:gd name="T71" fmla="*/ 1134 h 1475"/>
                  <a:gd name="T72" fmla="*/ 1815 w 2268"/>
                  <a:gd name="T73" fmla="*/ 1021 h 1475"/>
                  <a:gd name="T74" fmla="*/ 1928 w 2268"/>
                  <a:gd name="T75" fmla="*/ 1021 h 1475"/>
                  <a:gd name="T76" fmla="*/ 1928 w 2268"/>
                  <a:gd name="T77" fmla="*/ 794 h 1475"/>
                  <a:gd name="T78" fmla="*/ 2155 w 2268"/>
                  <a:gd name="T79" fmla="*/ 794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68" h="1475">
                    <a:moveTo>
                      <a:pt x="2155" y="794"/>
                    </a:moveTo>
                    <a:lnTo>
                      <a:pt x="2155" y="567"/>
                    </a:lnTo>
                    <a:lnTo>
                      <a:pt x="2268" y="567"/>
                    </a:lnTo>
                    <a:lnTo>
                      <a:pt x="2268" y="341"/>
                    </a:lnTo>
                    <a:lnTo>
                      <a:pt x="2155" y="341"/>
                    </a:lnTo>
                    <a:lnTo>
                      <a:pt x="2155" y="227"/>
                    </a:lnTo>
                    <a:lnTo>
                      <a:pt x="1928" y="227"/>
                    </a:lnTo>
                    <a:lnTo>
                      <a:pt x="1928" y="0"/>
                    </a:lnTo>
                    <a:lnTo>
                      <a:pt x="1701" y="0"/>
                    </a:lnTo>
                    <a:lnTo>
                      <a:pt x="1701" y="227"/>
                    </a:lnTo>
                    <a:lnTo>
                      <a:pt x="1474" y="227"/>
                    </a:lnTo>
                    <a:lnTo>
                      <a:pt x="1474" y="341"/>
                    </a:lnTo>
                    <a:lnTo>
                      <a:pt x="1248" y="341"/>
                    </a:lnTo>
                    <a:lnTo>
                      <a:pt x="1248" y="454"/>
                    </a:lnTo>
                    <a:lnTo>
                      <a:pt x="1361" y="454"/>
                    </a:lnTo>
                    <a:lnTo>
                      <a:pt x="1361" y="567"/>
                    </a:lnTo>
                    <a:lnTo>
                      <a:pt x="1248" y="567"/>
                    </a:lnTo>
                    <a:lnTo>
                      <a:pt x="1248" y="681"/>
                    </a:lnTo>
                    <a:lnTo>
                      <a:pt x="1134" y="681"/>
                    </a:lnTo>
                    <a:lnTo>
                      <a:pt x="1134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0" y="681"/>
                    </a:lnTo>
                    <a:lnTo>
                      <a:pt x="0" y="1134"/>
                    </a:lnTo>
                    <a:lnTo>
                      <a:pt x="114" y="1134"/>
                    </a:lnTo>
                    <a:lnTo>
                      <a:pt x="114" y="1361"/>
                    </a:lnTo>
                    <a:lnTo>
                      <a:pt x="340" y="1361"/>
                    </a:lnTo>
                    <a:lnTo>
                      <a:pt x="340" y="1248"/>
                    </a:lnTo>
                    <a:lnTo>
                      <a:pt x="567" y="1248"/>
                    </a:lnTo>
                    <a:lnTo>
                      <a:pt x="567" y="1475"/>
                    </a:lnTo>
                    <a:lnTo>
                      <a:pt x="1134" y="1475"/>
                    </a:lnTo>
                    <a:lnTo>
                      <a:pt x="1134" y="1361"/>
                    </a:lnTo>
                    <a:lnTo>
                      <a:pt x="1588" y="1361"/>
                    </a:lnTo>
                    <a:lnTo>
                      <a:pt x="1588" y="1134"/>
                    </a:lnTo>
                    <a:lnTo>
                      <a:pt x="1701" y="1134"/>
                    </a:lnTo>
                    <a:lnTo>
                      <a:pt x="1815" y="1134"/>
                    </a:lnTo>
                    <a:lnTo>
                      <a:pt x="1815" y="1021"/>
                    </a:lnTo>
                    <a:lnTo>
                      <a:pt x="1928" y="1021"/>
                    </a:lnTo>
                    <a:lnTo>
                      <a:pt x="1928" y="794"/>
                    </a:lnTo>
                    <a:lnTo>
                      <a:pt x="2155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6" name="Freeform 168"/>
              <p:cNvSpPr>
                <a:spLocks/>
              </p:cNvSpPr>
              <p:nvPr/>
            </p:nvSpPr>
            <p:spPr bwMode="auto">
              <a:xfrm>
                <a:off x="1096" y="6073"/>
                <a:ext cx="2608" cy="1815"/>
              </a:xfrm>
              <a:custGeom>
                <a:avLst/>
                <a:gdLst>
                  <a:gd name="T0" fmla="*/ 2495 w 2608"/>
                  <a:gd name="T1" fmla="*/ 114 h 1815"/>
                  <a:gd name="T2" fmla="*/ 2495 w 2608"/>
                  <a:gd name="T3" fmla="*/ 681 h 1815"/>
                  <a:gd name="T4" fmla="*/ 2608 w 2608"/>
                  <a:gd name="T5" fmla="*/ 681 h 1815"/>
                  <a:gd name="T6" fmla="*/ 2608 w 2608"/>
                  <a:gd name="T7" fmla="*/ 1021 h 1815"/>
                  <a:gd name="T8" fmla="*/ 2495 w 2608"/>
                  <a:gd name="T9" fmla="*/ 1021 h 1815"/>
                  <a:gd name="T10" fmla="*/ 2495 w 2608"/>
                  <a:gd name="T11" fmla="*/ 1474 h 1815"/>
                  <a:gd name="T12" fmla="*/ 2382 w 2608"/>
                  <a:gd name="T13" fmla="*/ 1474 h 1815"/>
                  <a:gd name="T14" fmla="*/ 2382 w 2608"/>
                  <a:gd name="T15" fmla="*/ 1701 h 1815"/>
                  <a:gd name="T16" fmla="*/ 2268 w 2608"/>
                  <a:gd name="T17" fmla="*/ 1701 h 1815"/>
                  <a:gd name="T18" fmla="*/ 2268 w 2608"/>
                  <a:gd name="T19" fmla="*/ 1588 h 1815"/>
                  <a:gd name="T20" fmla="*/ 2155 w 2608"/>
                  <a:gd name="T21" fmla="*/ 1588 h 1815"/>
                  <a:gd name="T22" fmla="*/ 2155 w 2608"/>
                  <a:gd name="T23" fmla="*/ 1474 h 1815"/>
                  <a:gd name="T24" fmla="*/ 1928 w 2608"/>
                  <a:gd name="T25" fmla="*/ 1474 h 1815"/>
                  <a:gd name="T26" fmla="*/ 1928 w 2608"/>
                  <a:gd name="T27" fmla="*/ 1588 h 1815"/>
                  <a:gd name="T28" fmla="*/ 1815 w 2608"/>
                  <a:gd name="T29" fmla="*/ 1588 h 1815"/>
                  <a:gd name="T30" fmla="*/ 1815 w 2608"/>
                  <a:gd name="T31" fmla="*/ 1701 h 1815"/>
                  <a:gd name="T32" fmla="*/ 1701 w 2608"/>
                  <a:gd name="T33" fmla="*/ 1701 h 1815"/>
                  <a:gd name="T34" fmla="*/ 1701 w 2608"/>
                  <a:gd name="T35" fmla="*/ 1815 h 1815"/>
                  <a:gd name="T36" fmla="*/ 1588 w 2608"/>
                  <a:gd name="T37" fmla="*/ 1815 h 1815"/>
                  <a:gd name="T38" fmla="*/ 1588 w 2608"/>
                  <a:gd name="T39" fmla="*/ 1701 h 1815"/>
                  <a:gd name="T40" fmla="*/ 1474 w 2608"/>
                  <a:gd name="T41" fmla="*/ 1701 h 1815"/>
                  <a:gd name="T42" fmla="*/ 1474 w 2608"/>
                  <a:gd name="T43" fmla="*/ 1588 h 1815"/>
                  <a:gd name="T44" fmla="*/ 1361 w 2608"/>
                  <a:gd name="T45" fmla="*/ 1588 h 1815"/>
                  <a:gd name="T46" fmla="*/ 1361 w 2608"/>
                  <a:gd name="T47" fmla="*/ 1474 h 1815"/>
                  <a:gd name="T48" fmla="*/ 1248 w 2608"/>
                  <a:gd name="T49" fmla="*/ 1474 h 1815"/>
                  <a:gd name="T50" fmla="*/ 1248 w 2608"/>
                  <a:gd name="T51" fmla="*/ 1361 h 1815"/>
                  <a:gd name="T52" fmla="*/ 1361 w 2608"/>
                  <a:gd name="T53" fmla="*/ 1361 h 1815"/>
                  <a:gd name="T54" fmla="*/ 1361 w 2608"/>
                  <a:gd name="T55" fmla="*/ 1134 h 1815"/>
                  <a:gd name="T56" fmla="*/ 907 w 2608"/>
                  <a:gd name="T57" fmla="*/ 1134 h 1815"/>
                  <a:gd name="T58" fmla="*/ 907 w 2608"/>
                  <a:gd name="T59" fmla="*/ 1248 h 1815"/>
                  <a:gd name="T60" fmla="*/ 794 w 2608"/>
                  <a:gd name="T61" fmla="*/ 1248 h 1815"/>
                  <a:gd name="T62" fmla="*/ 794 w 2608"/>
                  <a:gd name="T63" fmla="*/ 1134 h 1815"/>
                  <a:gd name="T64" fmla="*/ 681 w 2608"/>
                  <a:gd name="T65" fmla="*/ 1134 h 1815"/>
                  <a:gd name="T66" fmla="*/ 681 w 2608"/>
                  <a:gd name="T67" fmla="*/ 1021 h 1815"/>
                  <a:gd name="T68" fmla="*/ 454 w 2608"/>
                  <a:gd name="T69" fmla="*/ 1021 h 1815"/>
                  <a:gd name="T70" fmla="*/ 454 w 2608"/>
                  <a:gd name="T71" fmla="*/ 907 h 1815"/>
                  <a:gd name="T72" fmla="*/ 227 w 2608"/>
                  <a:gd name="T73" fmla="*/ 907 h 1815"/>
                  <a:gd name="T74" fmla="*/ 227 w 2608"/>
                  <a:gd name="T75" fmla="*/ 794 h 1815"/>
                  <a:gd name="T76" fmla="*/ 0 w 2608"/>
                  <a:gd name="T77" fmla="*/ 794 h 1815"/>
                  <a:gd name="T78" fmla="*/ 0 w 2608"/>
                  <a:gd name="T79" fmla="*/ 567 h 1815"/>
                  <a:gd name="T80" fmla="*/ 340 w 2608"/>
                  <a:gd name="T81" fmla="*/ 567 h 1815"/>
                  <a:gd name="T82" fmla="*/ 340 w 2608"/>
                  <a:gd name="T83" fmla="*/ 454 h 1815"/>
                  <a:gd name="T84" fmla="*/ 567 w 2608"/>
                  <a:gd name="T85" fmla="*/ 454 h 1815"/>
                  <a:gd name="T86" fmla="*/ 567 w 2608"/>
                  <a:gd name="T87" fmla="*/ 681 h 1815"/>
                  <a:gd name="T88" fmla="*/ 907 w 2608"/>
                  <a:gd name="T89" fmla="*/ 681 h 1815"/>
                  <a:gd name="T90" fmla="*/ 907 w 2608"/>
                  <a:gd name="T91" fmla="*/ 794 h 1815"/>
                  <a:gd name="T92" fmla="*/ 1361 w 2608"/>
                  <a:gd name="T93" fmla="*/ 794 h 1815"/>
                  <a:gd name="T94" fmla="*/ 1361 w 2608"/>
                  <a:gd name="T95" fmla="*/ 681 h 1815"/>
                  <a:gd name="T96" fmla="*/ 1474 w 2608"/>
                  <a:gd name="T97" fmla="*/ 681 h 1815"/>
                  <a:gd name="T98" fmla="*/ 1474 w 2608"/>
                  <a:gd name="T99" fmla="*/ 567 h 1815"/>
                  <a:gd name="T100" fmla="*/ 1588 w 2608"/>
                  <a:gd name="T101" fmla="*/ 567 h 1815"/>
                  <a:gd name="T102" fmla="*/ 1588 w 2608"/>
                  <a:gd name="T103" fmla="*/ 340 h 1815"/>
                  <a:gd name="T104" fmla="*/ 1815 w 2608"/>
                  <a:gd name="T105" fmla="*/ 340 h 1815"/>
                  <a:gd name="T106" fmla="*/ 1815 w 2608"/>
                  <a:gd name="T107" fmla="*/ 227 h 1815"/>
                  <a:gd name="T108" fmla="*/ 1928 w 2608"/>
                  <a:gd name="T109" fmla="*/ 227 h 1815"/>
                  <a:gd name="T110" fmla="*/ 1928 w 2608"/>
                  <a:gd name="T111" fmla="*/ 0 h 1815"/>
                  <a:gd name="T112" fmla="*/ 2268 w 2608"/>
                  <a:gd name="T113" fmla="*/ 0 h 1815"/>
                  <a:gd name="T114" fmla="*/ 2268 w 2608"/>
                  <a:gd name="T115" fmla="*/ 114 h 1815"/>
                  <a:gd name="T116" fmla="*/ 2382 w 2608"/>
                  <a:gd name="T117" fmla="*/ 114 h 1815"/>
                  <a:gd name="T118" fmla="*/ 2495 w 2608"/>
                  <a:gd name="T119" fmla="*/ 114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08" h="1815">
                    <a:moveTo>
                      <a:pt x="2495" y="114"/>
                    </a:moveTo>
                    <a:lnTo>
                      <a:pt x="2495" y="681"/>
                    </a:lnTo>
                    <a:lnTo>
                      <a:pt x="2608" y="681"/>
                    </a:lnTo>
                    <a:lnTo>
                      <a:pt x="2608" y="1021"/>
                    </a:lnTo>
                    <a:lnTo>
                      <a:pt x="2495" y="1021"/>
                    </a:lnTo>
                    <a:lnTo>
                      <a:pt x="2495" y="1474"/>
                    </a:lnTo>
                    <a:lnTo>
                      <a:pt x="2382" y="1474"/>
                    </a:lnTo>
                    <a:lnTo>
                      <a:pt x="2382" y="1701"/>
                    </a:lnTo>
                    <a:lnTo>
                      <a:pt x="2268" y="1701"/>
                    </a:lnTo>
                    <a:lnTo>
                      <a:pt x="2268" y="1588"/>
                    </a:lnTo>
                    <a:lnTo>
                      <a:pt x="2155" y="1588"/>
                    </a:lnTo>
                    <a:lnTo>
                      <a:pt x="2155" y="1474"/>
                    </a:lnTo>
                    <a:lnTo>
                      <a:pt x="1928" y="1474"/>
                    </a:lnTo>
                    <a:lnTo>
                      <a:pt x="1928" y="1588"/>
                    </a:lnTo>
                    <a:lnTo>
                      <a:pt x="1815" y="1588"/>
                    </a:lnTo>
                    <a:lnTo>
                      <a:pt x="1815" y="1701"/>
                    </a:lnTo>
                    <a:lnTo>
                      <a:pt x="1701" y="1701"/>
                    </a:lnTo>
                    <a:lnTo>
                      <a:pt x="1701" y="1815"/>
                    </a:lnTo>
                    <a:lnTo>
                      <a:pt x="1588" y="1815"/>
                    </a:lnTo>
                    <a:lnTo>
                      <a:pt x="1588" y="1701"/>
                    </a:lnTo>
                    <a:lnTo>
                      <a:pt x="1474" y="1701"/>
                    </a:lnTo>
                    <a:lnTo>
                      <a:pt x="1474" y="1588"/>
                    </a:lnTo>
                    <a:lnTo>
                      <a:pt x="1361" y="1588"/>
                    </a:lnTo>
                    <a:lnTo>
                      <a:pt x="1361" y="1474"/>
                    </a:lnTo>
                    <a:lnTo>
                      <a:pt x="1248" y="1474"/>
                    </a:lnTo>
                    <a:lnTo>
                      <a:pt x="1248" y="1361"/>
                    </a:lnTo>
                    <a:lnTo>
                      <a:pt x="1361" y="1361"/>
                    </a:lnTo>
                    <a:lnTo>
                      <a:pt x="1361" y="1134"/>
                    </a:lnTo>
                    <a:lnTo>
                      <a:pt x="907" y="1134"/>
                    </a:lnTo>
                    <a:lnTo>
                      <a:pt x="907" y="1248"/>
                    </a:lnTo>
                    <a:lnTo>
                      <a:pt x="794" y="1248"/>
                    </a:lnTo>
                    <a:lnTo>
                      <a:pt x="794" y="1134"/>
                    </a:lnTo>
                    <a:lnTo>
                      <a:pt x="681" y="1134"/>
                    </a:lnTo>
                    <a:lnTo>
                      <a:pt x="681" y="1021"/>
                    </a:lnTo>
                    <a:lnTo>
                      <a:pt x="454" y="1021"/>
                    </a:lnTo>
                    <a:lnTo>
                      <a:pt x="454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0" y="794"/>
                    </a:lnTo>
                    <a:lnTo>
                      <a:pt x="0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567" y="454"/>
                    </a:lnTo>
                    <a:lnTo>
                      <a:pt x="567" y="681"/>
                    </a:lnTo>
                    <a:lnTo>
                      <a:pt x="907" y="681"/>
                    </a:lnTo>
                    <a:lnTo>
                      <a:pt x="907" y="794"/>
                    </a:lnTo>
                    <a:lnTo>
                      <a:pt x="1361" y="794"/>
                    </a:lnTo>
                    <a:lnTo>
                      <a:pt x="1361" y="681"/>
                    </a:lnTo>
                    <a:lnTo>
                      <a:pt x="1474" y="681"/>
                    </a:lnTo>
                    <a:lnTo>
                      <a:pt x="1474" y="567"/>
                    </a:lnTo>
                    <a:lnTo>
                      <a:pt x="1588" y="567"/>
                    </a:lnTo>
                    <a:lnTo>
                      <a:pt x="1588" y="340"/>
                    </a:lnTo>
                    <a:lnTo>
                      <a:pt x="1815" y="340"/>
                    </a:lnTo>
                    <a:lnTo>
                      <a:pt x="1815" y="227"/>
                    </a:lnTo>
                    <a:lnTo>
                      <a:pt x="1928" y="227"/>
                    </a:lnTo>
                    <a:lnTo>
                      <a:pt x="1928" y="0"/>
                    </a:lnTo>
                    <a:lnTo>
                      <a:pt x="2268" y="0"/>
                    </a:lnTo>
                    <a:lnTo>
                      <a:pt x="2268" y="114"/>
                    </a:lnTo>
                    <a:lnTo>
                      <a:pt x="2382" y="114"/>
                    </a:lnTo>
                    <a:lnTo>
                      <a:pt x="2495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0" name="グループ化 149"/>
            <p:cNvGrpSpPr/>
            <p:nvPr/>
          </p:nvGrpSpPr>
          <p:grpSpPr>
            <a:xfrm>
              <a:off x="1155700" y="944480"/>
              <a:ext cx="7267930" cy="10445635"/>
              <a:chOff x="1155700" y="944480"/>
              <a:chExt cx="7267930" cy="10445635"/>
            </a:xfrm>
          </p:grpSpPr>
          <p:sp>
            <p:nvSpPr>
              <p:cNvPr id="151" name="正方形/長方形 150"/>
              <p:cNvSpPr/>
              <p:nvPr/>
            </p:nvSpPr>
            <p:spPr>
              <a:xfrm>
                <a:off x="4162426" y="52896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盛岡市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6573044" y="59633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宮古市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2797614" y="8448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北上市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5201884" y="33019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葛巻町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3105590" y="991737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奥州市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2563903" y="320552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八幡平市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4281779" y="110823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一関市</a:t>
                </a: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7681119" y="70351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山田町</a:t>
                </a: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7485970" y="39069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田野畑村</a:t>
                </a: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7120158" y="28381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野田村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4281778" y="22897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一戸町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5172294" y="19446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九戸村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6510338" y="9444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洋野町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5340350" y="1093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軽米町</a:t>
                </a:r>
              </a:p>
            </p:txBody>
          </p:sp>
          <p:sp>
            <p:nvSpPr>
              <p:cNvPr id="165" name="正方形/長方形 164"/>
              <p:cNvSpPr/>
              <p:nvPr/>
            </p:nvSpPr>
            <p:spPr>
              <a:xfrm>
                <a:off x="7681119" y="32536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普代村</a:t>
                </a: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6510338" y="43049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岩泉町</a:t>
                </a: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7120158" y="74551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大槌町</a:t>
                </a: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5839118" y="922941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住田町</a:t>
                </a:r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3295870" y="106125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平泉町</a:t>
                </a: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1155700" y="77057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西和賀町</a:t>
                </a: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2671082" y="914963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金ヶ崎町</a:t>
                </a: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3429928" y="61349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矢巾町</a:t>
                </a:r>
              </a:p>
            </p:txBody>
          </p:sp>
          <p:sp>
            <p:nvSpPr>
              <p:cNvPr id="173" name="正方形/長方形 172"/>
              <p:cNvSpPr/>
              <p:nvPr/>
            </p:nvSpPr>
            <p:spPr>
              <a:xfrm>
                <a:off x="3146644" y="48268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滝沢村</a:t>
                </a:r>
              </a:p>
            </p:txBody>
          </p:sp>
          <p:sp>
            <p:nvSpPr>
              <p:cNvPr id="174" name="正方形/長方形 173"/>
              <p:cNvSpPr/>
              <p:nvPr/>
            </p:nvSpPr>
            <p:spPr>
              <a:xfrm>
                <a:off x="4162426" y="36410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岩手町</a:t>
                </a:r>
              </a:p>
            </p:txBody>
          </p:sp>
          <p:sp>
            <p:nvSpPr>
              <p:cNvPr id="175" name="正方形/長方形 174"/>
              <p:cNvSpPr/>
              <p:nvPr/>
            </p:nvSpPr>
            <p:spPr>
              <a:xfrm>
                <a:off x="5778517" y="1015965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陸前高田市</a:t>
                </a:r>
              </a:p>
            </p:txBody>
          </p:sp>
          <p:sp>
            <p:nvSpPr>
              <p:cNvPr id="176" name="正方形/長方形 175"/>
              <p:cNvSpPr/>
              <p:nvPr/>
            </p:nvSpPr>
            <p:spPr>
              <a:xfrm>
                <a:off x="3582566" y="15095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二戸市</a:t>
                </a: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2213414" y="55017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雫石町</a:t>
                </a:r>
              </a:p>
            </p:txBody>
          </p:sp>
          <p:sp>
            <p:nvSpPr>
              <p:cNvPr id="178" name="正方形/長方形 177"/>
              <p:cNvSpPr/>
              <p:nvPr/>
            </p:nvSpPr>
            <p:spPr>
              <a:xfrm>
                <a:off x="3582566" y="66246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紫波町</a:t>
                </a:r>
              </a:p>
            </p:txBody>
          </p:sp>
          <p:sp>
            <p:nvSpPr>
              <p:cNvPr id="179" name="正方形/長方形 178"/>
              <p:cNvSpPr/>
              <p:nvPr/>
            </p:nvSpPr>
            <p:spPr>
              <a:xfrm>
                <a:off x="7149526" y="83804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釜石市</a:t>
                </a:r>
              </a:p>
            </p:txBody>
          </p:sp>
          <p:sp>
            <p:nvSpPr>
              <p:cNvPr id="180" name="正方形/長方形 179"/>
              <p:cNvSpPr/>
              <p:nvPr/>
            </p:nvSpPr>
            <p:spPr>
              <a:xfrm>
                <a:off x="5500908" y="78859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遠野市</a:t>
                </a:r>
              </a:p>
            </p:txBody>
          </p:sp>
          <p:sp>
            <p:nvSpPr>
              <p:cNvPr id="181" name="正方形/長方形 180"/>
              <p:cNvSpPr/>
              <p:nvPr/>
            </p:nvSpPr>
            <p:spPr>
              <a:xfrm>
                <a:off x="6299640" y="23091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久慈市</a:t>
                </a:r>
              </a:p>
            </p:txBody>
          </p:sp>
          <p:sp>
            <p:nvSpPr>
              <p:cNvPr id="182" name="正方形/長方形 181"/>
              <p:cNvSpPr/>
              <p:nvPr/>
            </p:nvSpPr>
            <p:spPr>
              <a:xfrm>
                <a:off x="3352801" y="73387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花巻市</a:t>
                </a:r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6735763" y="969327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大船渡市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301"/>
          <p:cNvGrpSpPr>
            <a:grpSpLocks/>
          </p:cNvGrpSpPr>
          <p:nvPr/>
        </p:nvGrpSpPr>
        <p:grpSpPr bwMode="auto">
          <a:xfrm>
            <a:off x="608928" y="272197"/>
            <a:ext cx="3971676" cy="6173270"/>
            <a:chOff x="728" y="148"/>
            <a:chExt cx="4961" cy="7711"/>
          </a:xfrm>
        </p:grpSpPr>
        <p:sp>
          <p:nvSpPr>
            <p:cNvPr id="90" name="Freeform 259"/>
            <p:cNvSpPr>
              <a:spLocks/>
            </p:cNvSpPr>
            <p:nvPr/>
          </p:nvSpPr>
          <p:spPr bwMode="auto">
            <a:xfrm>
              <a:off x="1917" y="2500"/>
              <a:ext cx="1870" cy="1673"/>
            </a:xfrm>
            <a:custGeom>
              <a:avLst/>
              <a:gdLst>
                <a:gd name="T0" fmla="*/ 1276 w 1871"/>
                <a:gd name="T1" fmla="*/ 1616 h 1673"/>
                <a:gd name="T2" fmla="*/ 1134 w 1871"/>
                <a:gd name="T3" fmla="*/ 1616 h 1673"/>
                <a:gd name="T4" fmla="*/ 1078 w 1871"/>
                <a:gd name="T5" fmla="*/ 1559 h 1673"/>
                <a:gd name="T6" fmla="*/ 993 w 1871"/>
                <a:gd name="T7" fmla="*/ 1588 h 1673"/>
                <a:gd name="T8" fmla="*/ 737 w 1871"/>
                <a:gd name="T9" fmla="*/ 1503 h 1673"/>
                <a:gd name="T10" fmla="*/ 652 w 1871"/>
                <a:gd name="T11" fmla="*/ 1361 h 1673"/>
                <a:gd name="T12" fmla="*/ 482 w 1871"/>
                <a:gd name="T13" fmla="*/ 1276 h 1673"/>
                <a:gd name="T14" fmla="*/ 284 w 1871"/>
                <a:gd name="T15" fmla="*/ 1361 h 1673"/>
                <a:gd name="T16" fmla="*/ 199 w 1871"/>
                <a:gd name="T17" fmla="*/ 1304 h 1673"/>
                <a:gd name="T18" fmla="*/ 170 w 1871"/>
                <a:gd name="T19" fmla="*/ 1219 h 1673"/>
                <a:gd name="T20" fmla="*/ 85 w 1871"/>
                <a:gd name="T21" fmla="*/ 1276 h 1673"/>
                <a:gd name="T22" fmla="*/ 0 w 1871"/>
                <a:gd name="T23" fmla="*/ 1219 h 1673"/>
                <a:gd name="T24" fmla="*/ 57 w 1871"/>
                <a:gd name="T25" fmla="*/ 1077 h 1673"/>
                <a:gd name="T26" fmla="*/ 199 w 1871"/>
                <a:gd name="T27" fmla="*/ 1106 h 1673"/>
                <a:gd name="T28" fmla="*/ 284 w 1871"/>
                <a:gd name="T29" fmla="*/ 964 h 1673"/>
                <a:gd name="T30" fmla="*/ 341 w 1871"/>
                <a:gd name="T31" fmla="*/ 936 h 1673"/>
                <a:gd name="T32" fmla="*/ 454 w 1871"/>
                <a:gd name="T33" fmla="*/ 766 h 1673"/>
                <a:gd name="T34" fmla="*/ 596 w 1871"/>
                <a:gd name="T35" fmla="*/ 737 h 1673"/>
                <a:gd name="T36" fmla="*/ 596 w 1871"/>
                <a:gd name="T37" fmla="*/ 567 h 1673"/>
                <a:gd name="T38" fmla="*/ 567 w 1871"/>
                <a:gd name="T39" fmla="*/ 510 h 1673"/>
                <a:gd name="T40" fmla="*/ 482 w 1871"/>
                <a:gd name="T41" fmla="*/ 482 h 1673"/>
                <a:gd name="T42" fmla="*/ 426 w 1871"/>
                <a:gd name="T43" fmla="*/ 397 h 1673"/>
                <a:gd name="T44" fmla="*/ 426 w 1871"/>
                <a:gd name="T45" fmla="*/ 199 h 1673"/>
                <a:gd name="T46" fmla="*/ 539 w 1871"/>
                <a:gd name="T47" fmla="*/ 142 h 1673"/>
                <a:gd name="T48" fmla="*/ 567 w 1871"/>
                <a:gd name="T49" fmla="*/ 57 h 1673"/>
                <a:gd name="T50" fmla="*/ 624 w 1871"/>
                <a:gd name="T51" fmla="*/ 0 h 1673"/>
                <a:gd name="T52" fmla="*/ 709 w 1871"/>
                <a:gd name="T53" fmla="*/ 85 h 1673"/>
                <a:gd name="T54" fmla="*/ 936 w 1871"/>
                <a:gd name="T55" fmla="*/ 142 h 1673"/>
                <a:gd name="T56" fmla="*/ 993 w 1871"/>
                <a:gd name="T57" fmla="*/ 170 h 1673"/>
                <a:gd name="T58" fmla="*/ 1049 w 1871"/>
                <a:gd name="T59" fmla="*/ 312 h 1673"/>
                <a:gd name="T60" fmla="*/ 1021 w 1871"/>
                <a:gd name="T61" fmla="*/ 397 h 1673"/>
                <a:gd name="T62" fmla="*/ 1106 w 1871"/>
                <a:gd name="T63" fmla="*/ 425 h 1673"/>
                <a:gd name="T64" fmla="*/ 1191 w 1871"/>
                <a:gd name="T65" fmla="*/ 397 h 1673"/>
                <a:gd name="T66" fmla="*/ 1304 w 1871"/>
                <a:gd name="T67" fmla="*/ 340 h 1673"/>
                <a:gd name="T68" fmla="*/ 1446 w 1871"/>
                <a:gd name="T69" fmla="*/ 340 h 1673"/>
                <a:gd name="T70" fmla="*/ 1531 w 1871"/>
                <a:gd name="T71" fmla="*/ 369 h 1673"/>
                <a:gd name="T72" fmla="*/ 1588 w 1871"/>
                <a:gd name="T73" fmla="*/ 199 h 1673"/>
                <a:gd name="T74" fmla="*/ 1730 w 1871"/>
                <a:gd name="T75" fmla="*/ 199 h 1673"/>
                <a:gd name="T76" fmla="*/ 1786 w 1871"/>
                <a:gd name="T77" fmla="*/ 340 h 1673"/>
                <a:gd name="T78" fmla="*/ 1871 w 1871"/>
                <a:gd name="T79" fmla="*/ 539 h 1673"/>
                <a:gd name="T80" fmla="*/ 1786 w 1871"/>
                <a:gd name="T81" fmla="*/ 539 h 1673"/>
                <a:gd name="T82" fmla="*/ 1616 w 1871"/>
                <a:gd name="T83" fmla="*/ 737 h 1673"/>
                <a:gd name="T84" fmla="*/ 1475 w 1871"/>
                <a:gd name="T85" fmla="*/ 794 h 1673"/>
                <a:gd name="T86" fmla="*/ 1418 w 1871"/>
                <a:gd name="T87" fmla="*/ 879 h 1673"/>
                <a:gd name="T88" fmla="*/ 1446 w 1871"/>
                <a:gd name="T89" fmla="*/ 1021 h 1673"/>
                <a:gd name="T90" fmla="*/ 1361 w 1871"/>
                <a:gd name="T91" fmla="*/ 1191 h 1673"/>
                <a:gd name="T92" fmla="*/ 1248 w 1871"/>
                <a:gd name="T93" fmla="*/ 1276 h 1673"/>
                <a:gd name="T94" fmla="*/ 1248 w 1871"/>
                <a:gd name="T95" fmla="*/ 1389 h 1673"/>
                <a:gd name="T96" fmla="*/ 1560 w 1871"/>
                <a:gd name="T97" fmla="*/ 1616 h 1673"/>
                <a:gd name="T98" fmla="*/ 1503 w 1871"/>
                <a:gd name="T99" fmla="*/ 1673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71" h="1673">
                  <a:moveTo>
                    <a:pt x="1446" y="1616"/>
                  </a:moveTo>
                  <a:lnTo>
                    <a:pt x="1276" y="1616"/>
                  </a:lnTo>
                  <a:lnTo>
                    <a:pt x="1219" y="1644"/>
                  </a:lnTo>
                  <a:lnTo>
                    <a:pt x="1134" y="1616"/>
                  </a:lnTo>
                  <a:lnTo>
                    <a:pt x="1078" y="1644"/>
                  </a:lnTo>
                  <a:lnTo>
                    <a:pt x="1078" y="1559"/>
                  </a:lnTo>
                  <a:lnTo>
                    <a:pt x="1021" y="1446"/>
                  </a:lnTo>
                  <a:lnTo>
                    <a:pt x="993" y="1588"/>
                  </a:lnTo>
                  <a:lnTo>
                    <a:pt x="879" y="1474"/>
                  </a:lnTo>
                  <a:lnTo>
                    <a:pt x="737" y="1503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567" y="1361"/>
                  </a:lnTo>
                  <a:lnTo>
                    <a:pt x="482" y="1276"/>
                  </a:lnTo>
                  <a:lnTo>
                    <a:pt x="426" y="1333"/>
                  </a:lnTo>
                  <a:lnTo>
                    <a:pt x="284" y="1361"/>
                  </a:lnTo>
                  <a:lnTo>
                    <a:pt x="227" y="1304"/>
                  </a:lnTo>
                  <a:lnTo>
                    <a:pt x="199" y="1304"/>
                  </a:lnTo>
                  <a:lnTo>
                    <a:pt x="199" y="1248"/>
                  </a:lnTo>
                  <a:lnTo>
                    <a:pt x="170" y="1219"/>
                  </a:lnTo>
                  <a:lnTo>
                    <a:pt x="142" y="1276"/>
                  </a:lnTo>
                  <a:lnTo>
                    <a:pt x="85" y="1276"/>
                  </a:lnTo>
                  <a:lnTo>
                    <a:pt x="85" y="1219"/>
                  </a:lnTo>
                  <a:lnTo>
                    <a:pt x="0" y="1219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142" y="1049"/>
                  </a:lnTo>
                  <a:lnTo>
                    <a:pt x="199" y="1106"/>
                  </a:lnTo>
                  <a:lnTo>
                    <a:pt x="284" y="1049"/>
                  </a:lnTo>
                  <a:lnTo>
                    <a:pt x="284" y="964"/>
                  </a:lnTo>
                  <a:lnTo>
                    <a:pt x="256" y="907"/>
                  </a:lnTo>
                  <a:lnTo>
                    <a:pt x="341" y="936"/>
                  </a:lnTo>
                  <a:lnTo>
                    <a:pt x="369" y="936"/>
                  </a:lnTo>
                  <a:lnTo>
                    <a:pt x="454" y="766"/>
                  </a:lnTo>
                  <a:lnTo>
                    <a:pt x="539" y="709"/>
                  </a:lnTo>
                  <a:lnTo>
                    <a:pt x="596" y="737"/>
                  </a:lnTo>
                  <a:lnTo>
                    <a:pt x="624" y="681"/>
                  </a:lnTo>
                  <a:lnTo>
                    <a:pt x="596" y="567"/>
                  </a:lnTo>
                  <a:lnTo>
                    <a:pt x="539" y="539"/>
                  </a:lnTo>
                  <a:lnTo>
                    <a:pt x="567" y="510"/>
                  </a:lnTo>
                  <a:lnTo>
                    <a:pt x="539" y="454"/>
                  </a:lnTo>
                  <a:lnTo>
                    <a:pt x="482" y="482"/>
                  </a:lnTo>
                  <a:lnTo>
                    <a:pt x="482" y="397"/>
                  </a:lnTo>
                  <a:lnTo>
                    <a:pt x="426" y="397"/>
                  </a:lnTo>
                  <a:lnTo>
                    <a:pt x="369" y="227"/>
                  </a:lnTo>
                  <a:lnTo>
                    <a:pt x="426" y="199"/>
                  </a:lnTo>
                  <a:lnTo>
                    <a:pt x="482" y="227"/>
                  </a:lnTo>
                  <a:lnTo>
                    <a:pt x="539" y="142"/>
                  </a:lnTo>
                  <a:lnTo>
                    <a:pt x="624" y="114"/>
                  </a:lnTo>
                  <a:lnTo>
                    <a:pt x="567" y="57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28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936" y="142"/>
                  </a:lnTo>
                  <a:lnTo>
                    <a:pt x="936" y="114"/>
                  </a:lnTo>
                  <a:lnTo>
                    <a:pt x="993" y="170"/>
                  </a:lnTo>
                  <a:lnTo>
                    <a:pt x="993" y="284"/>
                  </a:lnTo>
                  <a:lnTo>
                    <a:pt x="1049" y="312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106" y="425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248" y="397"/>
                  </a:lnTo>
                  <a:lnTo>
                    <a:pt x="1304" y="340"/>
                  </a:lnTo>
                  <a:lnTo>
                    <a:pt x="1361" y="369"/>
                  </a:lnTo>
                  <a:lnTo>
                    <a:pt x="1446" y="340"/>
                  </a:lnTo>
                  <a:lnTo>
                    <a:pt x="1503" y="397"/>
                  </a:lnTo>
                  <a:lnTo>
                    <a:pt x="1531" y="369"/>
                  </a:lnTo>
                  <a:lnTo>
                    <a:pt x="1531" y="227"/>
                  </a:lnTo>
                  <a:lnTo>
                    <a:pt x="1588" y="199"/>
                  </a:lnTo>
                  <a:lnTo>
                    <a:pt x="1673" y="255"/>
                  </a:lnTo>
                  <a:lnTo>
                    <a:pt x="1730" y="199"/>
                  </a:lnTo>
                  <a:lnTo>
                    <a:pt x="1786" y="227"/>
                  </a:lnTo>
                  <a:lnTo>
                    <a:pt x="1786" y="340"/>
                  </a:lnTo>
                  <a:lnTo>
                    <a:pt x="1843" y="425"/>
                  </a:lnTo>
                  <a:lnTo>
                    <a:pt x="1871" y="539"/>
                  </a:lnTo>
                  <a:lnTo>
                    <a:pt x="1843" y="567"/>
                  </a:lnTo>
                  <a:lnTo>
                    <a:pt x="1786" y="539"/>
                  </a:lnTo>
                  <a:lnTo>
                    <a:pt x="1673" y="766"/>
                  </a:lnTo>
                  <a:lnTo>
                    <a:pt x="1616" y="737"/>
                  </a:lnTo>
                  <a:lnTo>
                    <a:pt x="1503" y="794"/>
                  </a:lnTo>
                  <a:lnTo>
                    <a:pt x="1475" y="794"/>
                  </a:lnTo>
                  <a:lnTo>
                    <a:pt x="1389" y="851"/>
                  </a:lnTo>
                  <a:lnTo>
                    <a:pt x="1418" y="879"/>
                  </a:lnTo>
                  <a:lnTo>
                    <a:pt x="1389" y="964"/>
                  </a:lnTo>
                  <a:lnTo>
                    <a:pt x="1446" y="1021"/>
                  </a:lnTo>
                  <a:lnTo>
                    <a:pt x="1446" y="1106"/>
                  </a:lnTo>
                  <a:lnTo>
                    <a:pt x="1361" y="1191"/>
                  </a:lnTo>
                  <a:lnTo>
                    <a:pt x="1248" y="1248"/>
                  </a:lnTo>
                  <a:lnTo>
                    <a:pt x="1248" y="1276"/>
                  </a:lnTo>
                  <a:lnTo>
                    <a:pt x="1219" y="1333"/>
                  </a:lnTo>
                  <a:lnTo>
                    <a:pt x="1248" y="1389"/>
                  </a:lnTo>
                  <a:lnTo>
                    <a:pt x="1446" y="1474"/>
                  </a:lnTo>
                  <a:lnTo>
                    <a:pt x="1560" y="1616"/>
                  </a:lnTo>
                  <a:lnTo>
                    <a:pt x="1531" y="1644"/>
                  </a:lnTo>
                  <a:lnTo>
                    <a:pt x="1503" y="1673"/>
                  </a:lnTo>
                  <a:lnTo>
                    <a:pt x="1446" y="161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260"/>
            <p:cNvSpPr>
              <a:spLocks/>
            </p:cNvSpPr>
            <p:nvPr/>
          </p:nvSpPr>
          <p:spPr bwMode="auto">
            <a:xfrm>
              <a:off x="3137" y="2955"/>
              <a:ext cx="2552" cy="1786"/>
            </a:xfrm>
            <a:custGeom>
              <a:avLst/>
              <a:gdLst>
                <a:gd name="T0" fmla="*/ 142 w 2552"/>
                <a:gd name="T1" fmla="*/ 737 h 1786"/>
                <a:gd name="T2" fmla="*/ 29 w 2552"/>
                <a:gd name="T3" fmla="*/ 822 h 1786"/>
                <a:gd name="T4" fmla="*/ 29 w 2552"/>
                <a:gd name="T5" fmla="*/ 935 h 1786"/>
                <a:gd name="T6" fmla="*/ 341 w 2552"/>
                <a:gd name="T7" fmla="*/ 1162 h 1786"/>
                <a:gd name="T8" fmla="*/ 312 w 2552"/>
                <a:gd name="T9" fmla="*/ 1275 h 1786"/>
                <a:gd name="T10" fmla="*/ 511 w 2552"/>
                <a:gd name="T11" fmla="*/ 1247 h 1786"/>
                <a:gd name="T12" fmla="*/ 766 w 2552"/>
                <a:gd name="T13" fmla="*/ 1389 h 1786"/>
                <a:gd name="T14" fmla="*/ 1163 w 2552"/>
                <a:gd name="T15" fmla="*/ 1729 h 1786"/>
                <a:gd name="T16" fmla="*/ 1248 w 2552"/>
                <a:gd name="T17" fmla="*/ 1729 h 1786"/>
                <a:gd name="T18" fmla="*/ 1304 w 2552"/>
                <a:gd name="T19" fmla="*/ 1644 h 1786"/>
                <a:gd name="T20" fmla="*/ 1304 w 2552"/>
                <a:gd name="T21" fmla="*/ 1446 h 1786"/>
                <a:gd name="T22" fmla="*/ 1418 w 2552"/>
                <a:gd name="T23" fmla="*/ 1389 h 1786"/>
                <a:gd name="T24" fmla="*/ 1531 w 2552"/>
                <a:gd name="T25" fmla="*/ 1275 h 1786"/>
                <a:gd name="T26" fmla="*/ 1701 w 2552"/>
                <a:gd name="T27" fmla="*/ 1304 h 1786"/>
                <a:gd name="T28" fmla="*/ 1957 w 2552"/>
                <a:gd name="T29" fmla="*/ 1275 h 1786"/>
                <a:gd name="T30" fmla="*/ 2212 w 2552"/>
                <a:gd name="T31" fmla="*/ 1332 h 1786"/>
                <a:gd name="T32" fmla="*/ 2268 w 2552"/>
                <a:gd name="T33" fmla="*/ 1417 h 1786"/>
                <a:gd name="T34" fmla="*/ 2438 w 2552"/>
                <a:gd name="T35" fmla="*/ 1417 h 1786"/>
                <a:gd name="T36" fmla="*/ 2467 w 2552"/>
                <a:gd name="T37" fmla="*/ 1360 h 1786"/>
                <a:gd name="T38" fmla="*/ 2552 w 2552"/>
                <a:gd name="T39" fmla="*/ 1389 h 1786"/>
                <a:gd name="T40" fmla="*/ 2552 w 2552"/>
                <a:gd name="T41" fmla="*/ 1275 h 1786"/>
                <a:gd name="T42" fmla="*/ 2524 w 2552"/>
                <a:gd name="T43" fmla="*/ 1219 h 1786"/>
                <a:gd name="T44" fmla="*/ 2410 w 2552"/>
                <a:gd name="T45" fmla="*/ 1162 h 1786"/>
                <a:gd name="T46" fmla="*/ 2382 w 2552"/>
                <a:gd name="T47" fmla="*/ 1049 h 1786"/>
                <a:gd name="T48" fmla="*/ 2382 w 2552"/>
                <a:gd name="T49" fmla="*/ 964 h 1786"/>
                <a:gd name="T50" fmla="*/ 2353 w 2552"/>
                <a:gd name="T51" fmla="*/ 794 h 1786"/>
                <a:gd name="T52" fmla="*/ 2098 w 2552"/>
                <a:gd name="T53" fmla="*/ 1077 h 1786"/>
                <a:gd name="T54" fmla="*/ 2155 w 2552"/>
                <a:gd name="T55" fmla="*/ 935 h 1786"/>
                <a:gd name="T56" fmla="*/ 2155 w 2552"/>
                <a:gd name="T57" fmla="*/ 879 h 1786"/>
                <a:gd name="T58" fmla="*/ 2212 w 2552"/>
                <a:gd name="T59" fmla="*/ 794 h 1786"/>
                <a:gd name="T60" fmla="*/ 2183 w 2552"/>
                <a:gd name="T61" fmla="*/ 623 h 1786"/>
                <a:gd name="T62" fmla="*/ 2212 w 2552"/>
                <a:gd name="T63" fmla="*/ 453 h 1786"/>
                <a:gd name="T64" fmla="*/ 2297 w 2552"/>
                <a:gd name="T65" fmla="*/ 368 h 1786"/>
                <a:gd name="T66" fmla="*/ 2268 w 2552"/>
                <a:gd name="T67" fmla="*/ 283 h 1786"/>
                <a:gd name="T68" fmla="*/ 2240 w 2552"/>
                <a:gd name="T69" fmla="*/ 198 h 1786"/>
                <a:gd name="T70" fmla="*/ 2268 w 2552"/>
                <a:gd name="T71" fmla="*/ 56 h 1786"/>
                <a:gd name="T72" fmla="*/ 2183 w 2552"/>
                <a:gd name="T73" fmla="*/ 56 h 1786"/>
                <a:gd name="T74" fmla="*/ 2098 w 2552"/>
                <a:gd name="T75" fmla="*/ 85 h 1786"/>
                <a:gd name="T76" fmla="*/ 1985 w 2552"/>
                <a:gd name="T77" fmla="*/ 141 h 1786"/>
                <a:gd name="T78" fmla="*/ 1871 w 2552"/>
                <a:gd name="T79" fmla="*/ 170 h 1786"/>
                <a:gd name="T80" fmla="*/ 1957 w 2552"/>
                <a:gd name="T81" fmla="*/ 255 h 1786"/>
                <a:gd name="T82" fmla="*/ 1758 w 2552"/>
                <a:gd name="T83" fmla="*/ 368 h 1786"/>
                <a:gd name="T84" fmla="*/ 1645 w 2552"/>
                <a:gd name="T85" fmla="*/ 453 h 1786"/>
                <a:gd name="T86" fmla="*/ 1503 w 2552"/>
                <a:gd name="T87" fmla="*/ 425 h 1786"/>
                <a:gd name="T88" fmla="*/ 1390 w 2552"/>
                <a:gd name="T89" fmla="*/ 368 h 1786"/>
                <a:gd name="T90" fmla="*/ 1276 w 2552"/>
                <a:gd name="T91" fmla="*/ 368 h 1786"/>
                <a:gd name="T92" fmla="*/ 1106 w 2552"/>
                <a:gd name="T93" fmla="*/ 340 h 1786"/>
                <a:gd name="T94" fmla="*/ 908 w 2552"/>
                <a:gd name="T95" fmla="*/ 538 h 1786"/>
                <a:gd name="T96" fmla="*/ 766 w 2552"/>
                <a:gd name="T97" fmla="*/ 510 h 1786"/>
                <a:gd name="T98" fmla="*/ 511 w 2552"/>
                <a:gd name="T99" fmla="*/ 567 h 1786"/>
                <a:gd name="T100" fmla="*/ 426 w 2552"/>
                <a:gd name="T101" fmla="*/ 680 h 1786"/>
                <a:gd name="T102" fmla="*/ 227 w 2552"/>
                <a:gd name="T103" fmla="*/ 652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2" h="1786">
                  <a:moveTo>
                    <a:pt x="227" y="652"/>
                  </a:moveTo>
                  <a:lnTo>
                    <a:pt x="142" y="737"/>
                  </a:lnTo>
                  <a:lnTo>
                    <a:pt x="29" y="794"/>
                  </a:lnTo>
                  <a:lnTo>
                    <a:pt x="29" y="822"/>
                  </a:lnTo>
                  <a:lnTo>
                    <a:pt x="0" y="879"/>
                  </a:lnTo>
                  <a:lnTo>
                    <a:pt x="29" y="935"/>
                  </a:lnTo>
                  <a:lnTo>
                    <a:pt x="227" y="1020"/>
                  </a:lnTo>
                  <a:lnTo>
                    <a:pt x="341" y="1162"/>
                  </a:lnTo>
                  <a:lnTo>
                    <a:pt x="284" y="1219"/>
                  </a:lnTo>
                  <a:lnTo>
                    <a:pt x="312" y="1275"/>
                  </a:lnTo>
                  <a:lnTo>
                    <a:pt x="426" y="1219"/>
                  </a:lnTo>
                  <a:lnTo>
                    <a:pt x="511" y="1247"/>
                  </a:lnTo>
                  <a:lnTo>
                    <a:pt x="624" y="1389"/>
                  </a:lnTo>
                  <a:lnTo>
                    <a:pt x="766" y="1389"/>
                  </a:lnTo>
                  <a:lnTo>
                    <a:pt x="1021" y="1701"/>
                  </a:lnTo>
                  <a:lnTo>
                    <a:pt x="1163" y="1729"/>
                  </a:lnTo>
                  <a:lnTo>
                    <a:pt x="1191" y="1786"/>
                  </a:lnTo>
                  <a:lnTo>
                    <a:pt x="1248" y="1729"/>
                  </a:lnTo>
                  <a:lnTo>
                    <a:pt x="1333" y="1757"/>
                  </a:lnTo>
                  <a:lnTo>
                    <a:pt x="1304" y="1644"/>
                  </a:lnTo>
                  <a:lnTo>
                    <a:pt x="1276" y="1587"/>
                  </a:lnTo>
                  <a:lnTo>
                    <a:pt x="1304" y="1446"/>
                  </a:lnTo>
                  <a:lnTo>
                    <a:pt x="1361" y="1474"/>
                  </a:lnTo>
                  <a:lnTo>
                    <a:pt x="1418" y="1389"/>
                  </a:lnTo>
                  <a:lnTo>
                    <a:pt x="1418" y="1332"/>
                  </a:lnTo>
                  <a:lnTo>
                    <a:pt x="1531" y="1275"/>
                  </a:lnTo>
                  <a:lnTo>
                    <a:pt x="1673" y="1247"/>
                  </a:lnTo>
                  <a:lnTo>
                    <a:pt x="1701" y="1304"/>
                  </a:lnTo>
                  <a:lnTo>
                    <a:pt x="1871" y="1219"/>
                  </a:lnTo>
                  <a:lnTo>
                    <a:pt x="1957" y="1275"/>
                  </a:lnTo>
                  <a:lnTo>
                    <a:pt x="2098" y="1275"/>
                  </a:lnTo>
                  <a:lnTo>
                    <a:pt x="2212" y="1332"/>
                  </a:lnTo>
                  <a:lnTo>
                    <a:pt x="2240" y="1417"/>
                  </a:lnTo>
                  <a:lnTo>
                    <a:pt x="2268" y="1417"/>
                  </a:lnTo>
                  <a:lnTo>
                    <a:pt x="2353" y="1502"/>
                  </a:lnTo>
                  <a:lnTo>
                    <a:pt x="2438" y="1417"/>
                  </a:lnTo>
                  <a:lnTo>
                    <a:pt x="2410" y="1360"/>
                  </a:lnTo>
                  <a:lnTo>
                    <a:pt x="2467" y="1360"/>
                  </a:lnTo>
                  <a:lnTo>
                    <a:pt x="2524" y="1417"/>
                  </a:lnTo>
                  <a:lnTo>
                    <a:pt x="2552" y="1389"/>
                  </a:lnTo>
                  <a:lnTo>
                    <a:pt x="2524" y="1360"/>
                  </a:lnTo>
                  <a:lnTo>
                    <a:pt x="2552" y="1275"/>
                  </a:lnTo>
                  <a:lnTo>
                    <a:pt x="2552" y="1219"/>
                  </a:lnTo>
                  <a:lnTo>
                    <a:pt x="2524" y="1219"/>
                  </a:lnTo>
                  <a:lnTo>
                    <a:pt x="2495" y="1162"/>
                  </a:lnTo>
                  <a:lnTo>
                    <a:pt x="2410" y="1162"/>
                  </a:lnTo>
                  <a:lnTo>
                    <a:pt x="2410" y="1077"/>
                  </a:lnTo>
                  <a:lnTo>
                    <a:pt x="2382" y="1049"/>
                  </a:lnTo>
                  <a:lnTo>
                    <a:pt x="2438" y="992"/>
                  </a:lnTo>
                  <a:lnTo>
                    <a:pt x="2382" y="964"/>
                  </a:lnTo>
                  <a:lnTo>
                    <a:pt x="2410" y="850"/>
                  </a:lnTo>
                  <a:lnTo>
                    <a:pt x="2353" y="794"/>
                  </a:lnTo>
                  <a:lnTo>
                    <a:pt x="2127" y="1134"/>
                  </a:lnTo>
                  <a:lnTo>
                    <a:pt x="2098" y="1077"/>
                  </a:lnTo>
                  <a:lnTo>
                    <a:pt x="2155" y="1020"/>
                  </a:lnTo>
                  <a:lnTo>
                    <a:pt x="2155" y="935"/>
                  </a:lnTo>
                  <a:lnTo>
                    <a:pt x="2183" y="935"/>
                  </a:lnTo>
                  <a:lnTo>
                    <a:pt x="2155" y="879"/>
                  </a:lnTo>
                  <a:lnTo>
                    <a:pt x="2240" y="822"/>
                  </a:lnTo>
                  <a:lnTo>
                    <a:pt x="2212" y="794"/>
                  </a:lnTo>
                  <a:lnTo>
                    <a:pt x="2268" y="623"/>
                  </a:lnTo>
                  <a:lnTo>
                    <a:pt x="2183" y="623"/>
                  </a:lnTo>
                  <a:lnTo>
                    <a:pt x="2268" y="510"/>
                  </a:lnTo>
                  <a:lnTo>
                    <a:pt x="2212" y="453"/>
                  </a:lnTo>
                  <a:lnTo>
                    <a:pt x="2268" y="425"/>
                  </a:lnTo>
                  <a:lnTo>
                    <a:pt x="2297" y="368"/>
                  </a:lnTo>
                  <a:lnTo>
                    <a:pt x="2268" y="368"/>
                  </a:lnTo>
                  <a:lnTo>
                    <a:pt x="2268" y="283"/>
                  </a:lnTo>
                  <a:lnTo>
                    <a:pt x="2325" y="255"/>
                  </a:lnTo>
                  <a:lnTo>
                    <a:pt x="2240" y="198"/>
                  </a:lnTo>
                  <a:lnTo>
                    <a:pt x="2240" y="85"/>
                  </a:lnTo>
                  <a:lnTo>
                    <a:pt x="2268" y="56"/>
                  </a:lnTo>
                  <a:lnTo>
                    <a:pt x="2240" y="0"/>
                  </a:lnTo>
                  <a:lnTo>
                    <a:pt x="2183" y="56"/>
                  </a:lnTo>
                  <a:lnTo>
                    <a:pt x="2098" y="56"/>
                  </a:lnTo>
                  <a:lnTo>
                    <a:pt x="2098" y="85"/>
                  </a:lnTo>
                  <a:lnTo>
                    <a:pt x="1985" y="85"/>
                  </a:lnTo>
                  <a:lnTo>
                    <a:pt x="1985" y="141"/>
                  </a:lnTo>
                  <a:lnTo>
                    <a:pt x="1900" y="141"/>
                  </a:lnTo>
                  <a:lnTo>
                    <a:pt x="1871" y="170"/>
                  </a:lnTo>
                  <a:lnTo>
                    <a:pt x="1957" y="198"/>
                  </a:lnTo>
                  <a:lnTo>
                    <a:pt x="1957" y="255"/>
                  </a:lnTo>
                  <a:lnTo>
                    <a:pt x="1871" y="368"/>
                  </a:lnTo>
                  <a:lnTo>
                    <a:pt x="1758" y="368"/>
                  </a:lnTo>
                  <a:lnTo>
                    <a:pt x="1758" y="425"/>
                  </a:lnTo>
                  <a:lnTo>
                    <a:pt x="1645" y="453"/>
                  </a:lnTo>
                  <a:lnTo>
                    <a:pt x="1588" y="510"/>
                  </a:lnTo>
                  <a:lnTo>
                    <a:pt x="1503" y="425"/>
                  </a:lnTo>
                  <a:lnTo>
                    <a:pt x="1446" y="453"/>
                  </a:lnTo>
                  <a:lnTo>
                    <a:pt x="1390" y="368"/>
                  </a:lnTo>
                  <a:lnTo>
                    <a:pt x="1333" y="397"/>
                  </a:lnTo>
                  <a:lnTo>
                    <a:pt x="1276" y="368"/>
                  </a:lnTo>
                  <a:lnTo>
                    <a:pt x="1219" y="397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538"/>
                  </a:lnTo>
                  <a:lnTo>
                    <a:pt x="823" y="538"/>
                  </a:lnTo>
                  <a:lnTo>
                    <a:pt x="766" y="510"/>
                  </a:lnTo>
                  <a:lnTo>
                    <a:pt x="709" y="567"/>
                  </a:lnTo>
                  <a:lnTo>
                    <a:pt x="511" y="567"/>
                  </a:lnTo>
                  <a:lnTo>
                    <a:pt x="426" y="652"/>
                  </a:lnTo>
                  <a:lnTo>
                    <a:pt x="426" y="680"/>
                  </a:lnTo>
                  <a:lnTo>
                    <a:pt x="284" y="708"/>
                  </a:lnTo>
                  <a:lnTo>
                    <a:pt x="227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262"/>
            <p:cNvSpPr>
              <a:spLocks/>
            </p:cNvSpPr>
            <p:nvPr/>
          </p:nvSpPr>
          <p:spPr bwMode="auto">
            <a:xfrm>
              <a:off x="3307" y="1962"/>
              <a:ext cx="2070" cy="1701"/>
            </a:xfrm>
            <a:custGeom>
              <a:avLst/>
              <a:gdLst>
                <a:gd name="T0" fmla="*/ 2013 w 2070"/>
                <a:gd name="T1" fmla="*/ 1049 h 1701"/>
                <a:gd name="T2" fmla="*/ 1928 w 2070"/>
                <a:gd name="T3" fmla="*/ 1078 h 1701"/>
                <a:gd name="T4" fmla="*/ 1815 w 2070"/>
                <a:gd name="T5" fmla="*/ 1134 h 1701"/>
                <a:gd name="T6" fmla="*/ 1701 w 2070"/>
                <a:gd name="T7" fmla="*/ 1163 h 1701"/>
                <a:gd name="T8" fmla="*/ 1787 w 2070"/>
                <a:gd name="T9" fmla="*/ 1248 h 1701"/>
                <a:gd name="T10" fmla="*/ 1588 w 2070"/>
                <a:gd name="T11" fmla="*/ 1361 h 1701"/>
                <a:gd name="T12" fmla="*/ 1588 w 2070"/>
                <a:gd name="T13" fmla="*/ 1418 h 1701"/>
                <a:gd name="T14" fmla="*/ 1418 w 2070"/>
                <a:gd name="T15" fmla="*/ 1503 h 1701"/>
                <a:gd name="T16" fmla="*/ 1276 w 2070"/>
                <a:gd name="T17" fmla="*/ 1446 h 1701"/>
                <a:gd name="T18" fmla="*/ 1163 w 2070"/>
                <a:gd name="T19" fmla="*/ 1390 h 1701"/>
                <a:gd name="T20" fmla="*/ 1049 w 2070"/>
                <a:gd name="T21" fmla="*/ 1390 h 1701"/>
                <a:gd name="T22" fmla="*/ 823 w 2070"/>
                <a:gd name="T23" fmla="*/ 1333 h 1701"/>
                <a:gd name="T24" fmla="*/ 653 w 2070"/>
                <a:gd name="T25" fmla="*/ 1531 h 1701"/>
                <a:gd name="T26" fmla="*/ 539 w 2070"/>
                <a:gd name="T27" fmla="*/ 1560 h 1701"/>
                <a:gd name="T28" fmla="*/ 256 w 2070"/>
                <a:gd name="T29" fmla="*/ 1645 h 1701"/>
                <a:gd name="T30" fmla="*/ 114 w 2070"/>
                <a:gd name="T31" fmla="*/ 1701 h 1701"/>
                <a:gd name="T32" fmla="*/ 57 w 2070"/>
                <a:gd name="T33" fmla="*/ 1560 h 1701"/>
                <a:gd name="T34" fmla="*/ 29 w 2070"/>
                <a:gd name="T35" fmla="*/ 1418 h 1701"/>
                <a:gd name="T36" fmla="*/ 86 w 2070"/>
                <a:gd name="T37" fmla="*/ 1333 h 1701"/>
                <a:gd name="T38" fmla="*/ 227 w 2070"/>
                <a:gd name="T39" fmla="*/ 1276 h 1701"/>
                <a:gd name="T40" fmla="*/ 397 w 2070"/>
                <a:gd name="T41" fmla="*/ 1078 h 1701"/>
                <a:gd name="T42" fmla="*/ 482 w 2070"/>
                <a:gd name="T43" fmla="*/ 1078 h 1701"/>
                <a:gd name="T44" fmla="*/ 397 w 2070"/>
                <a:gd name="T45" fmla="*/ 879 h 1701"/>
                <a:gd name="T46" fmla="*/ 341 w 2070"/>
                <a:gd name="T47" fmla="*/ 738 h 1701"/>
                <a:gd name="T48" fmla="*/ 341 w 2070"/>
                <a:gd name="T49" fmla="*/ 653 h 1701"/>
                <a:gd name="T50" fmla="*/ 454 w 2070"/>
                <a:gd name="T51" fmla="*/ 624 h 1701"/>
                <a:gd name="T52" fmla="*/ 596 w 2070"/>
                <a:gd name="T53" fmla="*/ 624 h 1701"/>
                <a:gd name="T54" fmla="*/ 709 w 2070"/>
                <a:gd name="T55" fmla="*/ 426 h 1701"/>
                <a:gd name="T56" fmla="*/ 482 w 2070"/>
                <a:gd name="T57" fmla="*/ 86 h 1701"/>
                <a:gd name="T58" fmla="*/ 653 w 2070"/>
                <a:gd name="T59" fmla="*/ 0 h 1701"/>
                <a:gd name="T60" fmla="*/ 766 w 2070"/>
                <a:gd name="T61" fmla="*/ 114 h 1701"/>
                <a:gd name="T62" fmla="*/ 936 w 2070"/>
                <a:gd name="T63" fmla="*/ 199 h 1701"/>
                <a:gd name="T64" fmla="*/ 1106 w 2070"/>
                <a:gd name="T65" fmla="*/ 199 h 1701"/>
                <a:gd name="T66" fmla="*/ 1191 w 2070"/>
                <a:gd name="T67" fmla="*/ 171 h 1701"/>
                <a:gd name="T68" fmla="*/ 1305 w 2070"/>
                <a:gd name="T69" fmla="*/ 142 h 1701"/>
                <a:gd name="T70" fmla="*/ 1503 w 2070"/>
                <a:gd name="T71" fmla="*/ 171 h 1701"/>
                <a:gd name="T72" fmla="*/ 1418 w 2070"/>
                <a:gd name="T73" fmla="*/ 227 h 1701"/>
                <a:gd name="T74" fmla="*/ 1446 w 2070"/>
                <a:gd name="T75" fmla="*/ 341 h 1701"/>
                <a:gd name="T76" fmla="*/ 1390 w 2070"/>
                <a:gd name="T77" fmla="*/ 539 h 1701"/>
                <a:gd name="T78" fmla="*/ 1361 w 2070"/>
                <a:gd name="T79" fmla="*/ 709 h 1701"/>
                <a:gd name="T80" fmla="*/ 1531 w 2070"/>
                <a:gd name="T81" fmla="*/ 738 h 1701"/>
                <a:gd name="T82" fmla="*/ 1701 w 2070"/>
                <a:gd name="T83" fmla="*/ 851 h 1701"/>
                <a:gd name="T84" fmla="*/ 1758 w 2070"/>
                <a:gd name="T85" fmla="*/ 879 h 1701"/>
                <a:gd name="T86" fmla="*/ 1985 w 2070"/>
                <a:gd name="T87" fmla="*/ 738 h 1701"/>
                <a:gd name="T88" fmla="*/ 2070 w 2070"/>
                <a:gd name="T89" fmla="*/ 851 h 1701"/>
                <a:gd name="T90" fmla="*/ 2070 w 2070"/>
                <a:gd name="T91" fmla="*/ 99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70" h="1701">
                  <a:moveTo>
                    <a:pt x="2070" y="993"/>
                  </a:moveTo>
                  <a:lnTo>
                    <a:pt x="2013" y="1049"/>
                  </a:lnTo>
                  <a:lnTo>
                    <a:pt x="1928" y="1049"/>
                  </a:lnTo>
                  <a:lnTo>
                    <a:pt x="1928" y="1078"/>
                  </a:lnTo>
                  <a:lnTo>
                    <a:pt x="1815" y="1078"/>
                  </a:lnTo>
                  <a:lnTo>
                    <a:pt x="1815" y="1134"/>
                  </a:lnTo>
                  <a:lnTo>
                    <a:pt x="1730" y="1134"/>
                  </a:lnTo>
                  <a:lnTo>
                    <a:pt x="1701" y="1163"/>
                  </a:lnTo>
                  <a:lnTo>
                    <a:pt x="1787" y="1191"/>
                  </a:lnTo>
                  <a:lnTo>
                    <a:pt x="1787" y="1248"/>
                  </a:lnTo>
                  <a:lnTo>
                    <a:pt x="1701" y="1361"/>
                  </a:lnTo>
                  <a:lnTo>
                    <a:pt x="1588" y="1361"/>
                  </a:lnTo>
                  <a:lnTo>
                    <a:pt x="1588" y="1390"/>
                  </a:lnTo>
                  <a:lnTo>
                    <a:pt x="1588" y="1418"/>
                  </a:lnTo>
                  <a:lnTo>
                    <a:pt x="1475" y="1446"/>
                  </a:lnTo>
                  <a:lnTo>
                    <a:pt x="1418" y="1503"/>
                  </a:lnTo>
                  <a:lnTo>
                    <a:pt x="1333" y="1418"/>
                  </a:lnTo>
                  <a:lnTo>
                    <a:pt x="1276" y="1446"/>
                  </a:lnTo>
                  <a:lnTo>
                    <a:pt x="1220" y="1361"/>
                  </a:lnTo>
                  <a:lnTo>
                    <a:pt x="1163" y="1390"/>
                  </a:lnTo>
                  <a:lnTo>
                    <a:pt x="1106" y="1361"/>
                  </a:lnTo>
                  <a:lnTo>
                    <a:pt x="1049" y="1390"/>
                  </a:lnTo>
                  <a:lnTo>
                    <a:pt x="936" y="1333"/>
                  </a:lnTo>
                  <a:lnTo>
                    <a:pt x="823" y="1333"/>
                  </a:lnTo>
                  <a:lnTo>
                    <a:pt x="738" y="1531"/>
                  </a:lnTo>
                  <a:lnTo>
                    <a:pt x="653" y="1531"/>
                  </a:lnTo>
                  <a:lnTo>
                    <a:pt x="596" y="1503"/>
                  </a:lnTo>
                  <a:lnTo>
                    <a:pt x="539" y="1560"/>
                  </a:lnTo>
                  <a:lnTo>
                    <a:pt x="341" y="1560"/>
                  </a:lnTo>
                  <a:lnTo>
                    <a:pt x="256" y="1645"/>
                  </a:lnTo>
                  <a:lnTo>
                    <a:pt x="256" y="1673"/>
                  </a:lnTo>
                  <a:lnTo>
                    <a:pt x="114" y="1701"/>
                  </a:lnTo>
                  <a:lnTo>
                    <a:pt x="57" y="1645"/>
                  </a:lnTo>
                  <a:lnTo>
                    <a:pt x="57" y="1560"/>
                  </a:lnTo>
                  <a:lnTo>
                    <a:pt x="0" y="1503"/>
                  </a:lnTo>
                  <a:lnTo>
                    <a:pt x="29" y="1418"/>
                  </a:lnTo>
                  <a:lnTo>
                    <a:pt x="0" y="1390"/>
                  </a:lnTo>
                  <a:lnTo>
                    <a:pt x="86" y="1333"/>
                  </a:lnTo>
                  <a:lnTo>
                    <a:pt x="114" y="1333"/>
                  </a:lnTo>
                  <a:lnTo>
                    <a:pt x="227" y="1276"/>
                  </a:lnTo>
                  <a:lnTo>
                    <a:pt x="284" y="1305"/>
                  </a:lnTo>
                  <a:lnTo>
                    <a:pt x="397" y="1078"/>
                  </a:lnTo>
                  <a:lnTo>
                    <a:pt x="454" y="1106"/>
                  </a:lnTo>
                  <a:lnTo>
                    <a:pt x="482" y="1078"/>
                  </a:lnTo>
                  <a:lnTo>
                    <a:pt x="454" y="964"/>
                  </a:lnTo>
                  <a:lnTo>
                    <a:pt x="397" y="879"/>
                  </a:lnTo>
                  <a:lnTo>
                    <a:pt x="397" y="766"/>
                  </a:lnTo>
                  <a:lnTo>
                    <a:pt x="341" y="738"/>
                  </a:lnTo>
                  <a:lnTo>
                    <a:pt x="312" y="681"/>
                  </a:lnTo>
                  <a:lnTo>
                    <a:pt x="341" y="653"/>
                  </a:lnTo>
                  <a:lnTo>
                    <a:pt x="397" y="653"/>
                  </a:lnTo>
                  <a:lnTo>
                    <a:pt x="454" y="624"/>
                  </a:lnTo>
                  <a:lnTo>
                    <a:pt x="539" y="653"/>
                  </a:lnTo>
                  <a:lnTo>
                    <a:pt x="596" y="624"/>
                  </a:lnTo>
                  <a:lnTo>
                    <a:pt x="596" y="539"/>
                  </a:lnTo>
                  <a:lnTo>
                    <a:pt x="709" y="426"/>
                  </a:lnTo>
                  <a:lnTo>
                    <a:pt x="539" y="114"/>
                  </a:lnTo>
                  <a:lnTo>
                    <a:pt x="482" y="86"/>
                  </a:lnTo>
                  <a:lnTo>
                    <a:pt x="482" y="0"/>
                  </a:lnTo>
                  <a:lnTo>
                    <a:pt x="653" y="0"/>
                  </a:lnTo>
                  <a:lnTo>
                    <a:pt x="709" y="114"/>
                  </a:lnTo>
                  <a:lnTo>
                    <a:pt x="766" y="114"/>
                  </a:lnTo>
                  <a:lnTo>
                    <a:pt x="879" y="142"/>
                  </a:lnTo>
                  <a:lnTo>
                    <a:pt x="936" y="199"/>
                  </a:lnTo>
                  <a:lnTo>
                    <a:pt x="1049" y="114"/>
                  </a:lnTo>
                  <a:lnTo>
                    <a:pt x="1106" y="199"/>
                  </a:lnTo>
                  <a:lnTo>
                    <a:pt x="1134" y="171"/>
                  </a:lnTo>
                  <a:lnTo>
                    <a:pt x="1191" y="171"/>
                  </a:lnTo>
                  <a:lnTo>
                    <a:pt x="1276" y="57"/>
                  </a:lnTo>
                  <a:lnTo>
                    <a:pt x="1305" y="142"/>
                  </a:lnTo>
                  <a:lnTo>
                    <a:pt x="1446" y="86"/>
                  </a:lnTo>
                  <a:lnTo>
                    <a:pt x="1503" y="171"/>
                  </a:lnTo>
                  <a:lnTo>
                    <a:pt x="1446" y="171"/>
                  </a:lnTo>
                  <a:lnTo>
                    <a:pt x="1418" y="227"/>
                  </a:lnTo>
                  <a:lnTo>
                    <a:pt x="1446" y="256"/>
                  </a:lnTo>
                  <a:lnTo>
                    <a:pt x="1446" y="341"/>
                  </a:lnTo>
                  <a:lnTo>
                    <a:pt x="1390" y="426"/>
                  </a:lnTo>
                  <a:lnTo>
                    <a:pt x="1390" y="539"/>
                  </a:lnTo>
                  <a:lnTo>
                    <a:pt x="1305" y="681"/>
                  </a:lnTo>
                  <a:lnTo>
                    <a:pt x="1361" y="709"/>
                  </a:lnTo>
                  <a:lnTo>
                    <a:pt x="1531" y="681"/>
                  </a:lnTo>
                  <a:lnTo>
                    <a:pt x="1531" y="738"/>
                  </a:lnTo>
                  <a:lnTo>
                    <a:pt x="1588" y="794"/>
                  </a:lnTo>
                  <a:lnTo>
                    <a:pt x="1701" y="851"/>
                  </a:lnTo>
                  <a:lnTo>
                    <a:pt x="1730" y="823"/>
                  </a:lnTo>
                  <a:lnTo>
                    <a:pt x="1758" y="879"/>
                  </a:lnTo>
                  <a:lnTo>
                    <a:pt x="1872" y="823"/>
                  </a:lnTo>
                  <a:lnTo>
                    <a:pt x="1985" y="738"/>
                  </a:lnTo>
                  <a:lnTo>
                    <a:pt x="2042" y="738"/>
                  </a:lnTo>
                  <a:lnTo>
                    <a:pt x="2070" y="851"/>
                  </a:lnTo>
                  <a:lnTo>
                    <a:pt x="2042" y="908"/>
                  </a:lnTo>
                  <a:lnTo>
                    <a:pt x="2070" y="9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263"/>
            <p:cNvSpPr>
              <a:spLocks/>
            </p:cNvSpPr>
            <p:nvPr/>
          </p:nvSpPr>
          <p:spPr bwMode="auto">
            <a:xfrm>
              <a:off x="4612" y="2218"/>
              <a:ext cx="708" cy="623"/>
            </a:xfrm>
            <a:custGeom>
              <a:avLst/>
              <a:gdLst>
                <a:gd name="T0" fmla="*/ 680 w 708"/>
                <a:gd name="T1" fmla="*/ 482 h 623"/>
                <a:gd name="T2" fmla="*/ 567 w 708"/>
                <a:gd name="T3" fmla="*/ 567 h 623"/>
                <a:gd name="T4" fmla="*/ 453 w 708"/>
                <a:gd name="T5" fmla="*/ 623 h 623"/>
                <a:gd name="T6" fmla="*/ 425 w 708"/>
                <a:gd name="T7" fmla="*/ 567 h 623"/>
                <a:gd name="T8" fmla="*/ 396 w 708"/>
                <a:gd name="T9" fmla="*/ 595 h 623"/>
                <a:gd name="T10" fmla="*/ 283 w 708"/>
                <a:gd name="T11" fmla="*/ 538 h 623"/>
                <a:gd name="T12" fmla="*/ 226 w 708"/>
                <a:gd name="T13" fmla="*/ 482 h 623"/>
                <a:gd name="T14" fmla="*/ 226 w 708"/>
                <a:gd name="T15" fmla="*/ 425 h 623"/>
                <a:gd name="T16" fmla="*/ 56 w 708"/>
                <a:gd name="T17" fmla="*/ 453 h 623"/>
                <a:gd name="T18" fmla="*/ 0 w 708"/>
                <a:gd name="T19" fmla="*/ 425 h 623"/>
                <a:gd name="T20" fmla="*/ 85 w 708"/>
                <a:gd name="T21" fmla="*/ 283 h 623"/>
                <a:gd name="T22" fmla="*/ 85 w 708"/>
                <a:gd name="T23" fmla="*/ 170 h 623"/>
                <a:gd name="T24" fmla="*/ 141 w 708"/>
                <a:gd name="T25" fmla="*/ 85 h 623"/>
                <a:gd name="T26" fmla="*/ 198 w 708"/>
                <a:gd name="T27" fmla="*/ 113 h 623"/>
                <a:gd name="T28" fmla="*/ 255 w 708"/>
                <a:gd name="T29" fmla="*/ 85 h 623"/>
                <a:gd name="T30" fmla="*/ 368 w 708"/>
                <a:gd name="T31" fmla="*/ 85 h 623"/>
                <a:gd name="T32" fmla="*/ 396 w 708"/>
                <a:gd name="T33" fmla="*/ 141 h 623"/>
                <a:gd name="T34" fmla="*/ 453 w 708"/>
                <a:gd name="T35" fmla="*/ 113 h 623"/>
                <a:gd name="T36" fmla="*/ 510 w 708"/>
                <a:gd name="T37" fmla="*/ 56 h 623"/>
                <a:gd name="T38" fmla="*/ 567 w 708"/>
                <a:gd name="T39" fmla="*/ 85 h 623"/>
                <a:gd name="T40" fmla="*/ 595 w 708"/>
                <a:gd name="T41" fmla="*/ 28 h 623"/>
                <a:gd name="T42" fmla="*/ 652 w 708"/>
                <a:gd name="T43" fmla="*/ 0 h 623"/>
                <a:gd name="T44" fmla="*/ 652 w 708"/>
                <a:gd name="T45" fmla="*/ 141 h 623"/>
                <a:gd name="T46" fmla="*/ 708 w 708"/>
                <a:gd name="T47" fmla="*/ 198 h 623"/>
                <a:gd name="T48" fmla="*/ 708 w 708"/>
                <a:gd name="T49" fmla="*/ 226 h 623"/>
                <a:gd name="T50" fmla="*/ 623 w 708"/>
                <a:gd name="T51" fmla="*/ 226 h 623"/>
                <a:gd name="T52" fmla="*/ 595 w 708"/>
                <a:gd name="T53" fmla="*/ 368 h 623"/>
                <a:gd name="T54" fmla="*/ 652 w 708"/>
                <a:gd name="T55" fmla="*/ 368 h 623"/>
                <a:gd name="T56" fmla="*/ 680 w 708"/>
                <a:gd name="T57" fmla="*/ 48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8" h="623">
                  <a:moveTo>
                    <a:pt x="680" y="482"/>
                  </a:moveTo>
                  <a:lnTo>
                    <a:pt x="567" y="567"/>
                  </a:lnTo>
                  <a:lnTo>
                    <a:pt x="453" y="623"/>
                  </a:lnTo>
                  <a:lnTo>
                    <a:pt x="425" y="567"/>
                  </a:lnTo>
                  <a:lnTo>
                    <a:pt x="396" y="595"/>
                  </a:lnTo>
                  <a:lnTo>
                    <a:pt x="283" y="538"/>
                  </a:lnTo>
                  <a:lnTo>
                    <a:pt x="226" y="482"/>
                  </a:lnTo>
                  <a:lnTo>
                    <a:pt x="226" y="425"/>
                  </a:lnTo>
                  <a:lnTo>
                    <a:pt x="56" y="453"/>
                  </a:lnTo>
                  <a:lnTo>
                    <a:pt x="0" y="425"/>
                  </a:lnTo>
                  <a:lnTo>
                    <a:pt x="85" y="283"/>
                  </a:lnTo>
                  <a:lnTo>
                    <a:pt x="85" y="170"/>
                  </a:lnTo>
                  <a:lnTo>
                    <a:pt x="141" y="85"/>
                  </a:lnTo>
                  <a:lnTo>
                    <a:pt x="198" y="113"/>
                  </a:lnTo>
                  <a:lnTo>
                    <a:pt x="255" y="85"/>
                  </a:lnTo>
                  <a:lnTo>
                    <a:pt x="368" y="85"/>
                  </a:lnTo>
                  <a:lnTo>
                    <a:pt x="396" y="141"/>
                  </a:lnTo>
                  <a:lnTo>
                    <a:pt x="453" y="113"/>
                  </a:lnTo>
                  <a:lnTo>
                    <a:pt x="510" y="56"/>
                  </a:lnTo>
                  <a:lnTo>
                    <a:pt x="567" y="85"/>
                  </a:lnTo>
                  <a:lnTo>
                    <a:pt x="595" y="28"/>
                  </a:lnTo>
                  <a:lnTo>
                    <a:pt x="652" y="0"/>
                  </a:lnTo>
                  <a:lnTo>
                    <a:pt x="652" y="141"/>
                  </a:lnTo>
                  <a:lnTo>
                    <a:pt x="708" y="198"/>
                  </a:lnTo>
                  <a:lnTo>
                    <a:pt x="708" y="226"/>
                  </a:lnTo>
                  <a:lnTo>
                    <a:pt x="623" y="226"/>
                  </a:lnTo>
                  <a:lnTo>
                    <a:pt x="595" y="368"/>
                  </a:lnTo>
                  <a:lnTo>
                    <a:pt x="652" y="368"/>
                  </a:lnTo>
                  <a:lnTo>
                    <a:pt x="680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265"/>
            <p:cNvSpPr>
              <a:spLocks/>
            </p:cNvSpPr>
            <p:nvPr/>
          </p:nvSpPr>
          <p:spPr bwMode="auto">
            <a:xfrm>
              <a:off x="4725" y="1934"/>
              <a:ext cx="539" cy="425"/>
            </a:xfrm>
            <a:custGeom>
              <a:avLst/>
              <a:gdLst>
                <a:gd name="T0" fmla="*/ 198 w 539"/>
                <a:gd name="T1" fmla="*/ 0 h 425"/>
                <a:gd name="T2" fmla="*/ 142 w 539"/>
                <a:gd name="T3" fmla="*/ 57 h 425"/>
                <a:gd name="T4" fmla="*/ 142 w 539"/>
                <a:gd name="T5" fmla="*/ 114 h 425"/>
                <a:gd name="T6" fmla="*/ 85 w 539"/>
                <a:gd name="T7" fmla="*/ 199 h 425"/>
                <a:gd name="T8" fmla="*/ 28 w 539"/>
                <a:gd name="T9" fmla="*/ 199 h 425"/>
                <a:gd name="T10" fmla="*/ 0 w 539"/>
                <a:gd name="T11" fmla="*/ 255 h 425"/>
                <a:gd name="T12" fmla="*/ 28 w 539"/>
                <a:gd name="T13" fmla="*/ 284 h 425"/>
                <a:gd name="T14" fmla="*/ 28 w 539"/>
                <a:gd name="T15" fmla="*/ 369 h 425"/>
                <a:gd name="T16" fmla="*/ 85 w 539"/>
                <a:gd name="T17" fmla="*/ 397 h 425"/>
                <a:gd name="T18" fmla="*/ 142 w 539"/>
                <a:gd name="T19" fmla="*/ 369 h 425"/>
                <a:gd name="T20" fmla="*/ 255 w 539"/>
                <a:gd name="T21" fmla="*/ 369 h 425"/>
                <a:gd name="T22" fmla="*/ 283 w 539"/>
                <a:gd name="T23" fmla="*/ 425 h 425"/>
                <a:gd name="T24" fmla="*/ 340 w 539"/>
                <a:gd name="T25" fmla="*/ 397 h 425"/>
                <a:gd name="T26" fmla="*/ 397 w 539"/>
                <a:gd name="T27" fmla="*/ 340 h 425"/>
                <a:gd name="T28" fmla="*/ 454 w 539"/>
                <a:gd name="T29" fmla="*/ 369 h 425"/>
                <a:gd name="T30" fmla="*/ 482 w 539"/>
                <a:gd name="T31" fmla="*/ 312 h 425"/>
                <a:gd name="T32" fmla="*/ 539 w 539"/>
                <a:gd name="T33" fmla="*/ 284 h 425"/>
                <a:gd name="T34" fmla="*/ 510 w 539"/>
                <a:gd name="T35" fmla="*/ 227 h 425"/>
                <a:gd name="T36" fmla="*/ 397 w 539"/>
                <a:gd name="T37" fmla="*/ 199 h 425"/>
                <a:gd name="T38" fmla="*/ 312 w 539"/>
                <a:gd name="T39" fmla="*/ 57 h 425"/>
                <a:gd name="T40" fmla="*/ 198 w 539"/>
                <a:gd name="T4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425">
                  <a:moveTo>
                    <a:pt x="198" y="0"/>
                  </a:moveTo>
                  <a:lnTo>
                    <a:pt x="142" y="57"/>
                  </a:lnTo>
                  <a:lnTo>
                    <a:pt x="142" y="114"/>
                  </a:lnTo>
                  <a:lnTo>
                    <a:pt x="85" y="199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397"/>
                  </a:lnTo>
                  <a:lnTo>
                    <a:pt x="142" y="369"/>
                  </a:lnTo>
                  <a:lnTo>
                    <a:pt x="255" y="369"/>
                  </a:lnTo>
                  <a:lnTo>
                    <a:pt x="283" y="425"/>
                  </a:lnTo>
                  <a:lnTo>
                    <a:pt x="340" y="397"/>
                  </a:lnTo>
                  <a:lnTo>
                    <a:pt x="397" y="340"/>
                  </a:lnTo>
                  <a:lnTo>
                    <a:pt x="454" y="369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10" y="227"/>
                  </a:lnTo>
                  <a:lnTo>
                    <a:pt x="397" y="199"/>
                  </a:lnTo>
                  <a:lnTo>
                    <a:pt x="312" y="57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266"/>
            <p:cNvSpPr>
              <a:spLocks/>
            </p:cNvSpPr>
            <p:nvPr/>
          </p:nvSpPr>
          <p:spPr bwMode="auto">
            <a:xfrm>
              <a:off x="4527" y="1566"/>
              <a:ext cx="396" cy="567"/>
            </a:xfrm>
            <a:custGeom>
              <a:avLst/>
              <a:gdLst>
                <a:gd name="T0" fmla="*/ 56 w 396"/>
                <a:gd name="T1" fmla="*/ 453 h 567"/>
                <a:gd name="T2" fmla="*/ 85 w 396"/>
                <a:gd name="T3" fmla="*/ 538 h 567"/>
                <a:gd name="T4" fmla="*/ 226 w 396"/>
                <a:gd name="T5" fmla="*/ 482 h 567"/>
                <a:gd name="T6" fmla="*/ 283 w 396"/>
                <a:gd name="T7" fmla="*/ 567 h 567"/>
                <a:gd name="T8" fmla="*/ 340 w 396"/>
                <a:gd name="T9" fmla="*/ 482 h 567"/>
                <a:gd name="T10" fmla="*/ 340 w 396"/>
                <a:gd name="T11" fmla="*/ 425 h 567"/>
                <a:gd name="T12" fmla="*/ 396 w 396"/>
                <a:gd name="T13" fmla="*/ 368 h 567"/>
                <a:gd name="T14" fmla="*/ 340 w 396"/>
                <a:gd name="T15" fmla="*/ 255 h 567"/>
                <a:gd name="T16" fmla="*/ 311 w 396"/>
                <a:gd name="T17" fmla="*/ 141 h 567"/>
                <a:gd name="T18" fmla="*/ 311 w 396"/>
                <a:gd name="T19" fmla="*/ 85 h 567"/>
                <a:gd name="T20" fmla="*/ 368 w 396"/>
                <a:gd name="T21" fmla="*/ 0 h 567"/>
                <a:gd name="T22" fmla="*/ 283 w 396"/>
                <a:gd name="T23" fmla="*/ 0 h 567"/>
                <a:gd name="T24" fmla="*/ 255 w 396"/>
                <a:gd name="T25" fmla="*/ 113 h 567"/>
                <a:gd name="T26" fmla="*/ 170 w 396"/>
                <a:gd name="T27" fmla="*/ 56 h 567"/>
                <a:gd name="T28" fmla="*/ 141 w 396"/>
                <a:gd name="T29" fmla="*/ 141 h 567"/>
                <a:gd name="T30" fmla="*/ 113 w 396"/>
                <a:gd name="T31" fmla="*/ 85 h 567"/>
                <a:gd name="T32" fmla="*/ 28 w 396"/>
                <a:gd name="T33" fmla="*/ 170 h 567"/>
                <a:gd name="T34" fmla="*/ 0 w 396"/>
                <a:gd name="T35" fmla="*/ 255 h 567"/>
                <a:gd name="T36" fmla="*/ 0 w 396"/>
                <a:gd name="T37" fmla="*/ 368 h 567"/>
                <a:gd name="T38" fmla="*/ 56 w 396"/>
                <a:gd name="T39" fmla="*/ 425 h 567"/>
                <a:gd name="T40" fmla="*/ 56 w 396"/>
                <a:gd name="T41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567">
                  <a:moveTo>
                    <a:pt x="56" y="453"/>
                  </a:moveTo>
                  <a:lnTo>
                    <a:pt x="85" y="538"/>
                  </a:lnTo>
                  <a:lnTo>
                    <a:pt x="226" y="482"/>
                  </a:lnTo>
                  <a:lnTo>
                    <a:pt x="283" y="567"/>
                  </a:lnTo>
                  <a:lnTo>
                    <a:pt x="340" y="482"/>
                  </a:lnTo>
                  <a:lnTo>
                    <a:pt x="340" y="425"/>
                  </a:lnTo>
                  <a:lnTo>
                    <a:pt x="396" y="368"/>
                  </a:lnTo>
                  <a:lnTo>
                    <a:pt x="340" y="255"/>
                  </a:lnTo>
                  <a:lnTo>
                    <a:pt x="311" y="141"/>
                  </a:lnTo>
                  <a:lnTo>
                    <a:pt x="311" y="85"/>
                  </a:lnTo>
                  <a:lnTo>
                    <a:pt x="368" y="0"/>
                  </a:lnTo>
                  <a:lnTo>
                    <a:pt x="283" y="0"/>
                  </a:lnTo>
                  <a:lnTo>
                    <a:pt x="255" y="113"/>
                  </a:lnTo>
                  <a:lnTo>
                    <a:pt x="170" y="56"/>
                  </a:lnTo>
                  <a:lnTo>
                    <a:pt x="141" y="141"/>
                  </a:lnTo>
                  <a:lnTo>
                    <a:pt x="113" y="85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0" y="368"/>
                  </a:lnTo>
                  <a:lnTo>
                    <a:pt x="56" y="425"/>
                  </a:lnTo>
                  <a:lnTo>
                    <a:pt x="56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267"/>
            <p:cNvSpPr>
              <a:spLocks/>
            </p:cNvSpPr>
            <p:nvPr/>
          </p:nvSpPr>
          <p:spPr bwMode="auto">
            <a:xfrm>
              <a:off x="3534" y="828"/>
              <a:ext cx="1474" cy="1333"/>
            </a:xfrm>
            <a:custGeom>
              <a:avLst/>
              <a:gdLst>
                <a:gd name="T0" fmla="*/ 255 w 1474"/>
                <a:gd name="T1" fmla="*/ 1134 h 1333"/>
                <a:gd name="T2" fmla="*/ 426 w 1474"/>
                <a:gd name="T3" fmla="*/ 1134 h 1333"/>
                <a:gd name="T4" fmla="*/ 482 w 1474"/>
                <a:gd name="T5" fmla="*/ 1248 h 1333"/>
                <a:gd name="T6" fmla="*/ 539 w 1474"/>
                <a:gd name="T7" fmla="*/ 1248 h 1333"/>
                <a:gd name="T8" fmla="*/ 652 w 1474"/>
                <a:gd name="T9" fmla="*/ 1276 h 1333"/>
                <a:gd name="T10" fmla="*/ 709 w 1474"/>
                <a:gd name="T11" fmla="*/ 1333 h 1333"/>
                <a:gd name="T12" fmla="*/ 822 w 1474"/>
                <a:gd name="T13" fmla="*/ 1248 h 1333"/>
                <a:gd name="T14" fmla="*/ 879 w 1474"/>
                <a:gd name="T15" fmla="*/ 1333 h 1333"/>
                <a:gd name="T16" fmla="*/ 907 w 1474"/>
                <a:gd name="T17" fmla="*/ 1305 h 1333"/>
                <a:gd name="T18" fmla="*/ 964 w 1474"/>
                <a:gd name="T19" fmla="*/ 1305 h 1333"/>
                <a:gd name="T20" fmla="*/ 1049 w 1474"/>
                <a:gd name="T21" fmla="*/ 1191 h 1333"/>
                <a:gd name="T22" fmla="*/ 1049 w 1474"/>
                <a:gd name="T23" fmla="*/ 1163 h 1333"/>
                <a:gd name="T24" fmla="*/ 993 w 1474"/>
                <a:gd name="T25" fmla="*/ 1106 h 1333"/>
                <a:gd name="T26" fmla="*/ 993 w 1474"/>
                <a:gd name="T27" fmla="*/ 993 h 1333"/>
                <a:gd name="T28" fmla="*/ 1021 w 1474"/>
                <a:gd name="T29" fmla="*/ 908 h 1333"/>
                <a:gd name="T30" fmla="*/ 1106 w 1474"/>
                <a:gd name="T31" fmla="*/ 823 h 1333"/>
                <a:gd name="T32" fmla="*/ 1134 w 1474"/>
                <a:gd name="T33" fmla="*/ 879 h 1333"/>
                <a:gd name="T34" fmla="*/ 1163 w 1474"/>
                <a:gd name="T35" fmla="*/ 794 h 1333"/>
                <a:gd name="T36" fmla="*/ 1248 w 1474"/>
                <a:gd name="T37" fmla="*/ 851 h 1333"/>
                <a:gd name="T38" fmla="*/ 1276 w 1474"/>
                <a:gd name="T39" fmla="*/ 738 h 1333"/>
                <a:gd name="T40" fmla="*/ 1361 w 1474"/>
                <a:gd name="T41" fmla="*/ 738 h 1333"/>
                <a:gd name="T42" fmla="*/ 1389 w 1474"/>
                <a:gd name="T43" fmla="*/ 766 h 1333"/>
                <a:gd name="T44" fmla="*/ 1446 w 1474"/>
                <a:gd name="T45" fmla="*/ 766 h 1333"/>
                <a:gd name="T46" fmla="*/ 1474 w 1474"/>
                <a:gd name="T47" fmla="*/ 709 h 1333"/>
                <a:gd name="T48" fmla="*/ 1418 w 1474"/>
                <a:gd name="T49" fmla="*/ 596 h 1333"/>
                <a:gd name="T50" fmla="*/ 1333 w 1474"/>
                <a:gd name="T51" fmla="*/ 539 h 1333"/>
                <a:gd name="T52" fmla="*/ 1219 w 1474"/>
                <a:gd name="T53" fmla="*/ 511 h 1333"/>
                <a:gd name="T54" fmla="*/ 1248 w 1474"/>
                <a:gd name="T55" fmla="*/ 454 h 1333"/>
                <a:gd name="T56" fmla="*/ 1191 w 1474"/>
                <a:gd name="T57" fmla="*/ 426 h 1333"/>
                <a:gd name="T58" fmla="*/ 1248 w 1474"/>
                <a:gd name="T59" fmla="*/ 341 h 1333"/>
                <a:gd name="T60" fmla="*/ 1333 w 1474"/>
                <a:gd name="T61" fmla="*/ 341 h 1333"/>
                <a:gd name="T62" fmla="*/ 1219 w 1474"/>
                <a:gd name="T63" fmla="*/ 0 h 1333"/>
                <a:gd name="T64" fmla="*/ 1106 w 1474"/>
                <a:gd name="T65" fmla="*/ 114 h 1333"/>
                <a:gd name="T66" fmla="*/ 993 w 1474"/>
                <a:gd name="T67" fmla="*/ 114 h 1333"/>
                <a:gd name="T68" fmla="*/ 936 w 1474"/>
                <a:gd name="T69" fmla="*/ 227 h 1333"/>
                <a:gd name="T70" fmla="*/ 766 w 1474"/>
                <a:gd name="T71" fmla="*/ 256 h 1333"/>
                <a:gd name="T72" fmla="*/ 794 w 1474"/>
                <a:gd name="T73" fmla="*/ 369 h 1333"/>
                <a:gd name="T74" fmla="*/ 681 w 1474"/>
                <a:gd name="T75" fmla="*/ 397 h 1333"/>
                <a:gd name="T76" fmla="*/ 454 w 1474"/>
                <a:gd name="T77" fmla="*/ 284 h 1333"/>
                <a:gd name="T78" fmla="*/ 340 w 1474"/>
                <a:gd name="T79" fmla="*/ 312 h 1333"/>
                <a:gd name="T80" fmla="*/ 312 w 1474"/>
                <a:gd name="T81" fmla="*/ 312 h 1333"/>
                <a:gd name="T82" fmla="*/ 284 w 1474"/>
                <a:gd name="T83" fmla="*/ 312 h 1333"/>
                <a:gd name="T84" fmla="*/ 227 w 1474"/>
                <a:gd name="T85" fmla="*/ 284 h 1333"/>
                <a:gd name="T86" fmla="*/ 199 w 1474"/>
                <a:gd name="T87" fmla="*/ 341 h 1333"/>
                <a:gd name="T88" fmla="*/ 170 w 1474"/>
                <a:gd name="T89" fmla="*/ 397 h 1333"/>
                <a:gd name="T90" fmla="*/ 114 w 1474"/>
                <a:gd name="T91" fmla="*/ 397 h 1333"/>
                <a:gd name="T92" fmla="*/ 114 w 1474"/>
                <a:gd name="T93" fmla="*/ 482 h 1333"/>
                <a:gd name="T94" fmla="*/ 57 w 1474"/>
                <a:gd name="T95" fmla="*/ 709 h 1333"/>
                <a:gd name="T96" fmla="*/ 0 w 1474"/>
                <a:gd name="T97" fmla="*/ 766 h 1333"/>
                <a:gd name="T98" fmla="*/ 29 w 1474"/>
                <a:gd name="T99" fmla="*/ 879 h 1333"/>
                <a:gd name="T100" fmla="*/ 85 w 1474"/>
                <a:gd name="T101" fmla="*/ 879 h 1333"/>
                <a:gd name="T102" fmla="*/ 85 w 1474"/>
                <a:gd name="T103" fmla="*/ 936 h 1333"/>
                <a:gd name="T104" fmla="*/ 142 w 1474"/>
                <a:gd name="T105" fmla="*/ 1021 h 1333"/>
                <a:gd name="T106" fmla="*/ 199 w 1474"/>
                <a:gd name="T107" fmla="*/ 993 h 1333"/>
                <a:gd name="T108" fmla="*/ 255 w 1474"/>
                <a:gd name="T109" fmla="*/ 1021 h 1333"/>
                <a:gd name="T110" fmla="*/ 255 w 1474"/>
                <a:gd name="T111" fmla="*/ 1134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333">
                  <a:moveTo>
                    <a:pt x="255" y="1134"/>
                  </a:moveTo>
                  <a:lnTo>
                    <a:pt x="426" y="1134"/>
                  </a:lnTo>
                  <a:lnTo>
                    <a:pt x="482" y="1248"/>
                  </a:lnTo>
                  <a:lnTo>
                    <a:pt x="539" y="1248"/>
                  </a:lnTo>
                  <a:lnTo>
                    <a:pt x="652" y="1276"/>
                  </a:lnTo>
                  <a:lnTo>
                    <a:pt x="709" y="1333"/>
                  </a:lnTo>
                  <a:lnTo>
                    <a:pt x="822" y="1248"/>
                  </a:lnTo>
                  <a:lnTo>
                    <a:pt x="879" y="1333"/>
                  </a:lnTo>
                  <a:lnTo>
                    <a:pt x="907" y="1305"/>
                  </a:lnTo>
                  <a:lnTo>
                    <a:pt x="964" y="1305"/>
                  </a:lnTo>
                  <a:lnTo>
                    <a:pt x="1049" y="1191"/>
                  </a:lnTo>
                  <a:lnTo>
                    <a:pt x="1049" y="1163"/>
                  </a:lnTo>
                  <a:lnTo>
                    <a:pt x="993" y="1106"/>
                  </a:lnTo>
                  <a:lnTo>
                    <a:pt x="993" y="993"/>
                  </a:lnTo>
                  <a:lnTo>
                    <a:pt x="1021" y="908"/>
                  </a:lnTo>
                  <a:lnTo>
                    <a:pt x="1106" y="823"/>
                  </a:lnTo>
                  <a:lnTo>
                    <a:pt x="1134" y="879"/>
                  </a:lnTo>
                  <a:lnTo>
                    <a:pt x="1163" y="794"/>
                  </a:lnTo>
                  <a:lnTo>
                    <a:pt x="1248" y="851"/>
                  </a:lnTo>
                  <a:lnTo>
                    <a:pt x="1276" y="738"/>
                  </a:lnTo>
                  <a:lnTo>
                    <a:pt x="1361" y="738"/>
                  </a:lnTo>
                  <a:lnTo>
                    <a:pt x="1389" y="766"/>
                  </a:lnTo>
                  <a:lnTo>
                    <a:pt x="1446" y="766"/>
                  </a:lnTo>
                  <a:lnTo>
                    <a:pt x="1474" y="709"/>
                  </a:lnTo>
                  <a:lnTo>
                    <a:pt x="1418" y="596"/>
                  </a:lnTo>
                  <a:lnTo>
                    <a:pt x="1333" y="539"/>
                  </a:lnTo>
                  <a:lnTo>
                    <a:pt x="1219" y="511"/>
                  </a:lnTo>
                  <a:lnTo>
                    <a:pt x="1248" y="454"/>
                  </a:lnTo>
                  <a:lnTo>
                    <a:pt x="1191" y="426"/>
                  </a:lnTo>
                  <a:lnTo>
                    <a:pt x="1248" y="341"/>
                  </a:lnTo>
                  <a:lnTo>
                    <a:pt x="1333" y="341"/>
                  </a:lnTo>
                  <a:lnTo>
                    <a:pt x="1219" y="0"/>
                  </a:lnTo>
                  <a:lnTo>
                    <a:pt x="1106" y="114"/>
                  </a:lnTo>
                  <a:lnTo>
                    <a:pt x="993" y="114"/>
                  </a:lnTo>
                  <a:lnTo>
                    <a:pt x="936" y="227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681" y="397"/>
                  </a:lnTo>
                  <a:lnTo>
                    <a:pt x="454" y="284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312"/>
                  </a:lnTo>
                  <a:lnTo>
                    <a:pt x="227" y="284"/>
                  </a:lnTo>
                  <a:lnTo>
                    <a:pt x="199" y="341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57" y="709"/>
                  </a:lnTo>
                  <a:lnTo>
                    <a:pt x="0" y="766"/>
                  </a:lnTo>
                  <a:lnTo>
                    <a:pt x="29" y="879"/>
                  </a:lnTo>
                  <a:lnTo>
                    <a:pt x="85" y="879"/>
                  </a:lnTo>
                  <a:lnTo>
                    <a:pt x="85" y="936"/>
                  </a:lnTo>
                  <a:lnTo>
                    <a:pt x="142" y="1021"/>
                  </a:lnTo>
                  <a:lnTo>
                    <a:pt x="199" y="993"/>
                  </a:lnTo>
                  <a:lnTo>
                    <a:pt x="255" y="1021"/>
                  </a:lnTo>
                  <a:lnTo>
                    <a:pt x="255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268"/>
            <p:cNvSpPr>
              <a:spLocks/>
            </p:cNvSpPr>
            <p:nvPr/>
          </p:nvSpPr>
          <p:spPr bwMode="auto">
            <a:xfrm>
              <a:off x="3931" y="148"/>
              <a:ext cx="822" cy="1077"/>
            </a:xfrm>
            <a:custGeom>
              <a:avLst/>
              <a:gdLst>
                <a:gd name="T0" fmla="*/ 822 w 822"/>
                <a:gd name="T1" fmla="*/ 680 h 1077"/>
                <a:gd name="T2" fmla="*/ 709 w 822"/>
                <a:gd name="T3" fmla="*/ 794 h 1077"/>
                <a:gd name="T4" fmla="*/ 596 w 822"/>
                <a:gd name="T5" fmla="*/ 794 h 1077"/>
                <a:gd name="T6" fmla="*/ 539 w 822"/>
                <a:gd name="T7" fmla="*/ 907 h 1077"/>
                <a:gd name="T8" fmla="*/ 369 w 822"/>
                <a:gd name="T9" fmla="*/ 936 h 1077"/>
                <a:gd name="T10" fmla="*/ 397 w 822"/>
                <a:gd name="T11" fmla="*/ 1049 h 1077"/>
                <a:gd name="T12" fmla="*/ 284 w 822"/>
                <a:gd name="T13" fmla="*/ 1077 h 1077"/>
                <a:gd name="T14" fmla="*/ 57 w 822"/>
                <a:gd name="T15" fmla="*/ 964 h 1077"/>
                <a:gd name="T16" fmla="*/ 170 w 822"/>
                <a:gd name="T17" fmla="*/ 936 h 1077"/>
                <a:gd name="T18" fmla="*/ 142 w 822"/>
                <a:gd name="T19" fmla="*/ 822 h 1077"/>
                <a:gd name="T20" fmla="*/ 85 w 822"/>
                <a:gd name="T21" fmla="*/ 794 h 1077"/>
                <a:gd name="T22" fmla="*/ 57 w 822"/>
                <a:gd name="T23" fmla="*/ 737 h 1077"/>
                <a:gd name="T24" fmla="*/ 85 w 822"/>
                <a:gd name="T25" fmla="*/ 709 h 1077"/>
                <a:gd name="T26" fmla="*/ 29 w 822"/>
                <a:gd name="T27" fmla="*/ 680 h 1077"/>
                <a:gd name="T28" fmla="*/ 29 w 822"/>
                <a:gd name="T29" fmla="*/ 652 h 1077"/>
                <a:gd name="T30" fmla="*/ 57 w 822"/>
                <a:gd name="T31" fmla="*/ 624 h 1077"/>
                <a:gd name="T32" fmla="*/ 0 w 822"/>
                <a:gd name="T33" fmla="*/ 595 h 1077"/>
                <a:gd name="T34" fmla="*/ 0 w 822"/>
                <a:gd name="T35" fmla="*/ 567 h 1077"/>
                <a:gd name="T36" fmla="*/ 57 w 822"/>
                <a:gd name="T37" fmla="*/ 539 h 1077"/>
                <a:gd name="T38" fmla="*/ 29 w 822"/>
                <a:gd name="T39" fmla="*/ 482 h 1077"/>
                <a:gd name="T40" fmla="*/ 114 w 822"/>
                <a:gd name="T41" fmla="*/ 454 h 1077"/>
                <a:gd name="T42" fmla="*/ 142 w 822"/>
                <a:gd name="T43" fmla="*/ 425 h 1077"/>
                <a:gd name="T44" fmla="*/ 57 w 822"/>
                <a:gd name="T45" fmla="*/ 397 h 1077"/>
                <a:gd name="T46" fmla="*/ 29 w 822"/>
                <a:gd name="T47" fmla="*/ 340 h 1077"/>
                <a:gd name="T48" fmla="*/ 57 w 822"/>
                <a:gd name="T49" fmla="*/ 284 h 1077"/>
                <a:gd name="T50" fmla="*/ 29 w 822"/>
                <a:gd name="T51" fmla="*/ 227 h 1077"/>
                <a:gd name="T52" fmla="*/ 85 w 822"/>
                <a:gd name="T53" fmla="*/ 142 h 1077"/>
                <a:gd name="T54" fmla="*/ 142 w 822"/>
                <a:gd name="T55" fmla="*/ 142 h 1077"/>
                <a:gd name="T56" fmla="*/ 284 w 822"/>
                <a:gd name="T57" fmla="*/ 85 h 1077"/>
                <a:gd name="T58" fmla="*/ 369 w 822"/>
                <a:gd name="T59" fmla="*/ 0 h 1077"/>
                <a:gd name="T60" fmla="*/ 482 w 822"/>
                <a:gd name="T61" fmla="*/ 114 h 1077"/>
                <a:gd name="T62" fmla="*/ 539 w 822"/>
                <a:gd name="T63" fmla="*/ 114 h 1077"/>
                <a:gd name="T64" fmla="*/ 567 w 822"/>
                <a:gd name="T65" fmla="*/ 255 h 1077"/>
                <a:gd name="T66" fmla="*/ 624 w 822"/>
                <a:gd name="T67" fmla="*/ 340 h 1077"/>
                <a:gd name="T68" fmla="*/ 652 w 822"/>
                <a:gd name="T69" fmla="*/ 425 h 1077"/>
                <a:gd name="T70" fmla="*/ 709 w 822"/>
                <a:gd name="T71" fmla="*/ 454 h 1077"/>
                <a:gd name="T72" fmla="*/ 709 w 822"/>
                <a:gd name="T73" fmla="*/ 539 h 1077"/>
                <a:gd name="T74" fmla="*/ 794 w 822"/>
                <a:gd name="T75" fmla="*/ 624 h 1077"/>
                <a:gd name="T76" fmla="*/ 822 w 822"/>
                <a:gd name="T77" fmla="*/ 68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2" h="1077">
                  <a:moveTo>
                    <a:pt x="822" y="680"/>
                  </a:moveTo>
                  <a:lnTo>
                    <a:pt x="709" y="794"/>
                  </a:lnTo>
                  <a:lnTo>
                    <a:pt x="596" y="794"/>
                  </a:lnTo>
                  <a:lnTo>
                    <a:pt x="539" y="907"/>
                  </a:lnTo>
                  <a:lnTo>
                    <a:pt x="369" y="936"/>
                  </a:lnTo>
                  <a:lnTo>
                    <a:pt x="397" y="1049"/>
                  </a:lnTo>
                  <a:lnTo>
                    <a:pt x="284" y="1077"/>
                  </a:lnTo>
                  <a:lnTo>
                    <a:pt x="57" y="964"/>
                  </a:lnTo>
                  <a:lnTo>
                    <a:pt x="170" y="936"/>
                  </a:lnTo>
                  <a:lnTo>
                    <a:pt x="142" y="822"/>
                  </a:lnTo>
                  <a:lnTo>
                    <a:pt x="85" y="794"/>
                  </a:lnTo>
                  <a:lnTo>
                    <a:pt x="57" y="737"/>
                  </a:lnTo>
                  <a:lnTo>
                    <a:pt x="85" y="709"/>
                  </a:lnTo>
                  <a:lnTo>
                    <a:pt x="29" y="680"/>
                  </a:lnTo>
                  <a:lnTo>
                    <a:pt x="29" y="652"/>
                  </a:lnTo>
                  <a:lnTo>
                    <a:pt x="57" y="624"/>
                  </a:lnTo>
                  <a:lnTo>
                    <a:pt x="0" y="595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29" y="482"/>
                  </a:lnTo>
                  <a:lnTo>
                    <a:pt x="114" y="454"/>
                  </a:lnTo>
                  <a:lnTo>
                    <a:pt x="142" y="425"/>
                  </a:lnTo>
                  <a:lnTo>
                    <a:pt x="57" y="397"/>
                  </a:lnTo>
                  <a:lnTo>
                    <a:pt x="29" y="340"/>
                  </a:lnTo>
                  <a:lnTo>
                    <a:pt x="57" y="284"/>
                  </a:lnTo>
                  <a:lnTo>
                    <a:pt x="29" y="227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482" y="114"/>
                  </a:lnTo>
                  <a:lnTo>
                    <a:pt x="539" y="114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52" y="425"/>
                  </a:lnTo>
                  <a:lnTo>
                    <a:pt x="709" y="454"/>
                  </a:lnTo>
                  <a:lnTo>
                    <a:pt x="709" y="539"/>
                  </a:lnTo>
                  <a:lnTo>
                    <a:pt x="794" y="624"/>
                  </a:lnTo>
                  <a:lnTo>
                    <a:pt x="822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269"/>
            <p:cNvSpPr>
              <a:spLocks/>
            </p:cNvSpPr>
            <p:nvPr/>
          </p:nvSpPr>
          <p:spPr bwMode="auto">
            <a:xfrm>
              <a:off x="1408" y="1055"/>
              <a:ext cx="1134" cy="1871"/>
            </a:xfrm>
            <a:custGeom>
              <a:avLst/>
              <a:gdLst>
                <a:gd name="T0" fmla="*/ 879 w 1134"/>
                <a:gd name="T1" fmla="*/ 1673 h 1871"/>
                <a:gd name="T2" fmla="*/ 936 w 1134"/>
                <a:gd name="T3" fmla="*/ 1645 h 1871"/>
                <a:gd name="T4" fmla="*/ 992 w 1134"/>
                <a:gd name="T5" fmla="*/ 1673 h 1871"/>
                <a:gd name="T6" fmla="*/ 1049 w 1134"/>
                <a:gd name="T7" fmla="*/ 1588 h 1871"/>
                <a:gd name="T8" fmla="*/ 1134 w 1134"/>
                <a:gd name="T9" fmla="*/ 1560 h 1871"/>
                <a:gd name="T10" fmla="*/ 1077 w 1134"/>
                <a:gd name="T11" fmla="*/ 1503 h 1871"/>
                <a:gd name="T12" fmla="*/ 1077 w 1134"/>
                <a:gd name="T13" fmla="*/ 1474 h 1871"/>
                <a:gd name="T14" fmla="*/ 1049 w 1134"/>
                <a:gd name="T15" fmla="*/ 1389 h 1871"/>
                <a:gd name="T16" fmla="*/ 992 w 1134"/>
                <a:gd name="T17" fmla="*/ 1389 h 1871"/>
                <a:gd name="T18" fmla="*/ 992 w 1134"/>
                <a:gd name="T19" fmla="*/ 1333 h 1871"/>
                <a:gd name="T20" fmla="*/ 1049 w 1134"/>
                <a:gd name="T21" fmla="*/ 1276 h 1871"/>
                <a:gd name="T22" fmla="*/ 992 w 1134"/>
                <a:gd name="T23" fmla="*/ 1134 h 1871"/>
                <a:gd name="T24" fmla="*/ 964 w 1134"/>
                <a:gd name="T25" fmla="*/ 1021 h 1871"/>
                <a:gd name="T26" fmla="*/ 992 w 1134"/>
                <a:gd name="T27" fmla="*/ 936 h 1871"/>
                <a:gd name="T28" fmla="*/ 1077 w 1134"/>
                <a:gd name="T29" fmla="*/ 907 h 1871"/>
                <a:gd name="T30" fmla="*/ 1049 w 1134"/>
                <a:gd name="T31" fmla="*/ 851 h 1871"/>
                <a:gd name="T32" fmla="*/ 1106 w 1134"/>
                <a:gd name="T33" fmla="*/ 766 h 1871"/>
                <a:gd name="T34" fmla="*/ 1106 w 1134"/>
                <a:gd name="T35" fmla="*/ 737 h 1871"/>
                <a:gd name="T36" fmla="*/ 1077 w 1134"/>
                <a:gd name="T37" fmla="*/ 681 h 1871"/>
                <a:gd name="T38" fmla="*/ 992 w 1134"/>
                <a:gd name="T39" fmla="*/ 681 h 1871"/>
                <a:gd name="T40" fmla="*/ 992 w 1134"/>
                <a:gd name="T41" fmla="*/ 624 h 1871"/>
                <a:gd name="T42" fmla="*/ 907 w 1134"/>
                <a:gd name="T43" fmla="*/ 567 h 1871"/>
                <a:gd name="T44" fmla="*/ 907 w 1134"/>
                <a:gd name="T45" fmla="*/ 511 h 1871"/>
                <a:gd name="T46" fmla="*/ 766 w 1134"/>
                <a:gd name="T47" fmla="*/ 511 h 1871"/>
                <a:gd name="T48" fmla="*/ 624 w 1134"/>
                <a:gd name="T49" fmla="*/ 369 h 1871"/>
                <a:gd name="T50" fmla="*/ 652 w 1134"/>
                <a:gd name="T51" fmla="*/ 312 h 1871"/>
                <a:gd name="T52" fmla="*/ 624 w 1134"/>
                <a:gd name="T53" fmla="*/ 114 h 1871"/>
                <a:gd name="T54" fmla="*/ 454 w 1134"/>
                <a:gd name="T55" fmla="*/ 142 h 1871"/>
                <a:gd name="T56" fmla="*/ 397 w 1134"/>
                <a:gd name="T57" fmla="*/ 0 h 1871"/>
                <a:gd name="T58" fmla="*/ 312 w 1134"/>
                <a:gd name="T59" fmla="*/ 0 h 1871"/>
                <a:gd name="T60" fmla="*/ 340 w 1134"/>
                <a:gd name="T61" fmla="*/ 85 h 1871"/>
                <a:gd name="T62" fmla="*/ 199 w 1134"/>
                <a:gd name="T63" fmla="*/ 114 h 1871"/>
                <a:gd name="T64" fmla="*/ 142 w 1134"/>
                <a:gd name="T65" fmla="*/ 255 h 1871"/>
                <a:gd name="T66" fmla="*/ 28 w 1134"/>
                <a:gd name="T67" fmla="*/ 340 h 1871"/>
                <a:gd name="T68" fmla="*/ 85 w 1134"/>
                <a:gd name="T69" fmla="*/ 397 h 1871"/>
                <a:gd name="T70" fmla="*/ 113 w 1134"/>
                <a:gd name="T71" fmla="*/ 397 h 1871"/>
                <a:gd name="T72" fmla="*/ 142 w 1134"/>
                <a:gd name="T73" fmla="*/ 426 h 1871"/>
                <a:gd name="T74" fmla="*/ 57 w 1134"/>
                <a:gd name="T75" fmla="*/ 539 h 1871"/>
                <a:gd name="T76" fmla="*/ 85 w 1134"/>
                <a:gd name="T77" fmla="*/ 596 h 1871"/>
                <a:gd name="T78" fmla="*/ 142 w 1134"/>
                <a:gd name="T79" fmla="*/ 624 h 1871"/>
                <a:gd name="T80" fmla="*/ 113 w 1134"/>
                <a:gd name="T81" fmla="*/ 709 h 1871"/>
                <a:gd name="T82" fmla="*/ 0 w 1134"/>
                <a:gd name="T83" fmla="*/ 794 h 1871"/>
                <a:gd name="T84" fmla="*/ 28 w 1134"/>
                <a:gd name="T85" fmla="*/ 964 h 1871"/>
                <a:gd name="T86" fmla="*/ 0 w 1134"/>
                <a:gd name="T87" fmla="*/ 1276 h 1871"/>
                <a:gd name="T88" fmla="*/ 57 w 1134"/>
                <a:gd name="T89" fmla="*/ 1361 h 1871"/>
                <a:gd name="T90" fmla="*/ 28 w 1134"/>
                <a:gd name="T91" fmla="*/ 1389 h 1871"/>
                <a:gd name="T92" fmla="*/ 57 w 1134"/>
                <a:gd name="T93" fmla="*/ 1446 h 1871"/>
                <a:gd name="T94" fmla="*/ 28 w 1134"/>
                <a:gd name="T95" fmla="*/ 1503 h 1871"/>
                <a:gd name="T96" fmla="*/ 85 w 1134"/>
                <a:gd name="T97" fmla="*/ 1531 h 1871"/>
                <a:gd name="T98" fmla="*/ 57 w 1134"/>
                <a:gd name="T99" fmla="*/ 1588 h 1871"/>
                <a:gd name="T100" fmla="*/ 113 w 1134"/>
                <a:gd name="T101" fmla="*/ 1645 h 1871"/>
                <a:gd name="T102" fmla="*/ 113 w 1134"/>
                <a:gd name="T103" fmla="*/ 1701 h 1871"/>
                <a:gd name="T104" fmla="*/ 170 w 1134"/>
                <a:gd name="T105" fmla="*/ 1843 h 1871"/>
                <a:gd name="T106" fmla="*/ 255 w 1134"/>
                <a:gd name="T107" fmla="*/ 1815 h 1871"/>
                <a:gd name="T108" fmla="*/ 312 w 1134"/>
                <a:gd name="T109" fmla="*/ 1871 h 1871"/>
                <a:gd name="T110" fmla="*/ 397 w 1134"/>
                <a:gd name="T111" fmla="*/ 1815 h 1871"/>
                <a:gd name="T112" fmla="*/ 482 w 1134"/>
                <a:gd name="T113" fmla="*/ 1843 h 1871"/>
                <a:gd name="T114" fmla="*/ 510 w 1134"/>
                <a:gd name="T115" fmla="*/ 1843 h 1871"/>
                <a:gd name="T116" fmla="*/ 539 w 1134"/>
                <a:gd name="T117" fmla="*/ 1786 h 1871"/>
                <a:gd name="T118" fmla="*/ 737 w 1134"/>
                <a:gd name="T119" fmla="*/ 1730 h 1871"/>
                <a:gd name="T120" fmla="*/ 822 w 1134"/>
                <a:gd name="T121" fmla="*/ 1758 h 1871"/>
                <a:gd name="T122" fmla="*/ 822 w 1134"/>
                <a:gd name="T123" fmla="*/ 1730 h 1871"/>
                <a:gd name="T124" fmla="*/ 879 w 1134"/>
                <a:gd name="T125" fmla="*/ 1673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34" h="1871">
                  <a:moveTo>
                    <a:pt x="879" y="1673"/>
                  </a:moveTo>
                  <a:lnTo>
                    <a:pt x="936" y="1645"/>
                  </a:lnTo>
                  <a:lnTo>
                    <a:pt x="992" y="1673"/>
                  </a:lnTo>
                  <a:lnTo>
                    <a:pt x="1049" y="1588"/>
                  </a:lnTo>
                  <a:lnTo>
                    <a:pt x="1134" y="1560"/>
                  </a:lnTo>
                  <a:lnTo>
                    <a:pt x="1077" y="1503"/>
                  </a:lnTo>
                  <a:lnTo>
                    <a:pt x="1077" y="1474"/>
                  </a:lnTo>
                  <a:lnTo>
                    <a:pt x="1049" y="1389"/>
                  </a:lnTo>
                  <a:lnTo>
                    <a:pt x="992" y="1389"/>
                  </a:lnTo>
                  <a:lnTo>
                    <a:pt x="992" y="1333"/>
                  </a:lnTo>
                  <a:lnTo>
                    <a:pt x="1049" y="1276"/>
                  </a:lnTo>
                  <a:lnTo>
                    <a:pt x="992" y="1134"/>
                  </a:lnTo>
                  <a:lnTo>
                    <a:pt x="964" y="1021"/>
                  </a:lnTo>
                  <a:lnTo>
                    <a:pt x="992" y="936"/>
                  </a:lnTo>
                  <a:lnTo>
                    <a:pt x="1077" y="907"/>
                  </a:lnTo>
                  <a:lnTo>
                    <a:pt x="1049" y="851"/>
                  </a:lnTo>
                  <a:lnTo>
                    <a:pt x="1106" y="766"/>
                  </a:lnTo>
                  <a:lnTo>
                    <a:pt x="1106" y="737"/>
                  </a:lnTo>
                  <a:lnTo>
                    <a:pt x="1077" y="681"/>
                  </a:lnTo>
                  <a:lnTo>
                    <a:pt x="992" y="681"/>
                  </a:lnTo>
                  <a:lnTo>
                    <a:pt x="992" y="624"/>
                  </a:lnTo>
                  <a:lnTo>
                    <a:pt x="907" y="567"/>
                  </a:lnTo>
                  <a:lnTo>
                    <a:pt x="907" y="511"/>
                  </a:lnTo>
                  <a:lnTo>
                    <a:pt x="766" y="511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624" y="114"/>
                  </a:lnTo>
                  <a:lnTo>
                    <a:pt x="454" y="142"/>
                  </a:lnTo>
                  <a:lnTo>
                    <a:pt x="39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199" y="114"/>
                  </a:lnTo>
                  <a:lnTo>
                    <a:pt x="142" y="255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42" y="426"/>
                  </a:lnTo>
                  <a:lnTo>
                    <a:pt x="57" y="539"/>
                  </a:lnTo>
                  <a:lnTo>
                    <a:pt x="85" y="596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94"/>
                  </a:lnTo>
                  <a:lnTo>
                    <a:pt x="28" y="964"/>
                  </a:lnTo>
                  <a:lnTo>
                    <a:pt x="0" y="1276"/>
                  </a:lnTo>
                  <a:lnTo>
                    <a:pt x="57" y="1361"/>
                  </a:lnTo>
                  <a:lnTo>
                    <a:pt x="28" y="1389"/>
                  </a:lnTo>
                  <a:lnTo>
                    <a:pt x="57" y="1446"/>
                  </a:lnTo>
                  <a:lnTo>
                    <a:pt x="28" y="1503"/>
                  </a:lnTo>
                  <a:lnTo>
                    <a:pt x="85" y="1531"/>
                  </a:lnTo>
                  <a:lnTo>
                    <a:pt x="57" y="1588"/>
                  </a:lnTo>
                  <a:lnTo>
                    <a:pt x="113" y="1645"/>
                  </a:lnTo>
                  <a:lnTo>
                    <a:pt x="113" y="1701"/>
                  </a:lnTo>
                  <a:lnTo>
                    <a:pt x="170" y="1843"/>
                  </a:lnTo>
                  <a:lnTo>
                    <a:pt x="255" y="1815"/>
                  </a:lnTo>
                  <a:lnTo>
                    <a:pt x="312" y="1871"/>
                  </a:lnTo>
                  <a:lnTo>
                    <a:pt x="397" y="1815"/>
                  </a:lnTo>
                  <a:lnTo>
                    <a:pt x="482" y="1843"/>
                  </a:lnTo>
                  <a:lnTo>
                    <a:pt x="510" y="1843"/>
                  </a:lnTo>
                  <a:lnTo>
                    <a:pt x="539" y="1786"/>
                  </a:lnTo>
                  <a:lnTo>
                    <a:pt x="737" y="1730"/>
                  </a:lnTo>
                  <a:lnTo>
                    <a:pt x="822" y="1758"/>
                  </a:lnTo>
                  <a:lnTo>
                    <a:pt x="822" y="1730"/>
                  </a:lnTo>
                  <a:lnTo>
                    <a:pt x="879" y="167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270"/>
            <p:cNvSpPr>
              <a:spLocks/>
            </p:cNvSpPr>
            <p:nvPr/>
          </p:nvSpPr>
          <p:spPr bwMode="auto">
            <a:xfrm>
              <a:off x="2372" y="1821"/>
              <a:ext cx="1077" cy="1134"/>
            </a:xfrm>
            <a:custGeom>
              <a:avLst/>
              <a:gdLst>
                <a:gd name="T0" fmla="*/ 142 w 1077"/>
                <a:gd name="T1" fmla="*/ 0 h 1134"/>
                <a:gd name="T2" fmla="*/ 85 w 1077"/>
                <a:gd name="T3" fmla="*/ 85 h 1134"/>
                <a:gd name="T4" fmla="*/ 113 w 1077"/>
                <a:gd name="T5" fmla="*/ 141 h 1134"/>
                <a:gd name="T6" fmla="*/ 28 w 1077"/>
                <a:gd name="T7" fmla="*/ 170 h 1134"/>
                <a:gd name="T8" fmla="*/ 0 w 1077"/>
                <a:gd name="T9" fmla="*/ 255 h 1134"/>
                <a:gd name="T10" fmla="*/ 28 w 1077"/>
                <a:gd name="T11" fmla="*/ 368 h 1134"/>
                <a:gd name="T12" fmla="*/ 85 w 1077"/>
                <a:gd name="T13" fmla="*/ 510 h 1134"/>
                <a:gd name="T14" fmla="*/ 28 w 1077"/>
                <a:gd name="T15" fmla="*/ 567 h 1134"/>
                <a:gd name="T16" fmla="*/ 28 w 1077"/>
                <a:gd name="T17" fmla="*/ 623 h 1134"/>
                <a:gd name="T18" fmla="*/ 85 w 1077"/>
                <a:gd name="T19" fmla="*/ 623 h 1134"/>
                <a:gd name="T20" fmla="*/ 113 w 1077"/>
                <a:gd name="T21" fmla="*/ 708 h 1134"/>
                <a:gd name="T22" fmla="*/ 170 w 1077"/>
                <a:gd name="T23" fmla="*/ 680 h 1134"/>
                <a:gd name="T24" fmla="*/ 227 w 1077"/>
                <a:gd name="T25" fmla="*/ 708 h 1134"/>
                <a:gd name="T26" fmla="*/ 255 w 1077"/>
                <a:gd name="T27" fmla="*/ 765 h 1134"/>
                <a:gd name="T28" fmla="*/ 482 w 1077"/>
                <a:gd name="T29" fmla="*/ 822 h 1134"/>
                <a:gd name="T30" fmla="*/ 482 w 1077"/>
                <a:gd name="T31" fmla="*/ 794 h 1134"/>
                <a:gd name="T32" fmla="*/ 539 w 1077"/>
                <a:gd name="T33" fmla="*/ 850 h 1134"/>
                <a:gd name="T34" fmla="*/ 539 w 1077"/>
                <a:gd name="T35" fmla="*/ 964 h 1134"/>
                <a:gd name="T36" fmla="*/ 595 w 1077"/>
                <a:gd name="T37" fmla="*/ 992 h 1134"/>
                <a:gd name="T38" fmla="*/ 567 w 1077"/>
                <a:gd name="T39" fmla="*/ 1020 h 1134"/>
                <a:gd name="T40" fmla="*/ 567 w 1077"/>
                <a:gd name="T41" fmla="*/ 1077 h 1134"/>
                <a:gd name="T42" fmla="*/ 624 w 1077"/>
                <a:gd name="T43" fmla="*/ 1077 h 1134"/>
                <a:gd name="T44" fmla="*/ 652 w 1077"/>
                <a:gd name="T45" fmla="*/ 1105 h 1134"/>
                <a:gd name="T46" fmla="*/ 737 w 1077"/>
                <a:gd name="T47" fmla="*/ 1134 h 1134"/>
                <a:gd name="T48" fmla="*/ 737 w 1077"/>
                <a:gd name="T49" fmla="*/ 1077 h 1134"/>
                <a:gd name="T50" fmla="*/ 794 w 1077"/>
                <a:gd name="T51" fmla="*/ 1077 h 1134"/>
                <a:gd name="T52" fmla="*/ 850 w 1077"/>
                <a:gd name="T53" fmla="*/ 1020 h 1134"/>
                <a:gd name="T54" fmla="*/ 907 w 1077"/>
                <a:gd name="T55" fmla="*/ 1049 h 1134"/>
                <a:gd name="T56" fmla="*/ 992 w 1077"/>
                <a:gd name="T57" fmla="*/ 1020 h 1134"/>
                <a:gd name="T58" fmla="*/ 1049 w 1077"/>
                <a:gd name="T59" fmla="*/ 1077 h 1134"/>
                <a:gd name="T60" fmla="*/ 1077 w 1077"/>
                <a:gd name="T61" fmla="*/ 1049 h 1134"/>
                <a:gd name="T62" fmla="*/ 1077 w 1077"/>
                <a:gd name="T63" fmla="*/ 907 h 1134"/>
                <a:gd name="T64" fmla="*/ 992 w 1077"/>
                <a:gd name="T65" fmla="*/ 879 h 1134"/>
                <a:gd name="T66" fmla="*/ 964 w 1077"/>
                <a:gd name="T67" fmla="*/ 822 h 1134"/>
                <a:gd name="T68" fmla="*/ 964 w 1077"/>
                <a:gd name="T69" fmla="*/ 737 h 1134"/>
                <a:gd name="T70" fmla="*/ 879 w 1077"/>
                <a:gd name="T71" fmla="*/ 623 h 1134"/>
                <a:gd name="T72" fmla="*/ 907 w 1077"/>
                <a:gd name="T73" fmla="*/ 538 h 1134"/>
                <a:gd name="T74" fmla="*/ 879 w 1077"/>
                <a:gd name="T75" fmla="*/ 482 h 1134"/>
                <a:gd name="T76" fmla="*/ 737 w 1077"/>
                <a:gd name="T77" fmla="*/ 482 h 1134"/>
                <a:gd name="T78" fmla="*/ 652 w 1077"/>
                <a:gd name="T79" fmla="*/ 397 h 1134"/>
                <a:gd name="T80" fmla="*/ 652 w 1077"/>
                <a:gd name="T81" fmla="*/ 340 h 1134"/>
                <a:gd name="T82" fmla="*/ 595 w 1077"/>
                <a:gd name="T83" fmla="*/ 283 h 1134"/>
                <a:gd name="T84" fmla="*/ 624 w 1077"/>
                <a:gd name="T85" fmla="*/ 255 h 1134"/>
                <a:gd name="T86" fmla="*/ 567 w 1077"/>
                <a:gd name="T87" fmla="*/ 227 h 1134"/>
                <a:gd name="T88" fmla="*/ 539 w 1077"/>
                <a:gd name="T89" fmla="*/ 170 h 1134"/>
                <a:gd name="T90" fmla="*/ 454 w 1077"/>
                <a:gd name="T91" fmla="*/ 198 h 1134"/>
                <a:gd name="T92" fmla="*/ 397 w 1077"/>
                <a:gd name="T93" fmla="*/ 113 h 1134"/>
                <a:gd name="T94" fmla="*/ 227 w 1077"/>
                <a:gd name="T95" fmla="*/ 85 h 1134"/>
                <a:gd name="T96" fmla="*/ 142 w 1077"/>
                <a:gd name="T9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7" h="1134">
                  <a:moveTo>
                    <a:pt x="142" y="0"/>
                  </a:moveTo>
                  <a:lnTo>
                    <a:pt x="85" y="85"/>
                  </a:lnTo>
                  <a:lnTo>
                    <a:pt x="113" y="141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28" y="368"/>
                  </a:lnTo>
                  <a:lnTo>
                    <a:pt x="85" y="510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85" y="623"/>
                  </a:lnTo>
                  <a:lnTo>
                    <a:pt x="113" y="708"/>
                  </a:lnTo>
                  <a:lnTo>
                    <a:pt x="170" y="680"/>
                  </a:lnTo>
                  <a:lnTo>
                    <a:pt x="227" y="708"/>
                  </a:lnTo>
                  <a:lnTo>
                    <a:pt x="255" y="765"/>
                  </a:lnTo>
                  <a:lnTo>
                    <a:pt x="482" y="822"/>
                  </a:lnTo>
                  <a:lnTo>
                    <a:pt x="482" y="794"/>
                  </a:lnTo>
                  <a:lnTo>
                    <a:pt x="539" y="850"/>
                  </a:lnTo>
                  <a:lnTo>
                    <a:pt x="539" y="964"/>
                  </a:lnTo>
                  <a:lnTo>
                    <a:pt x="595" y="992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52" y="1105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850" y="1020"/>
                  </a:lnTo>
                  <a:lnTo>
                    <a:pt x="907" y="1049"/>
                  </a:lnTo>
                  <a:lnTo>
                    <a:pt x="992" y="1020"/>
                  </a:lnTo>
                  <a:lnTo>
                    <a:pt x="1049" y="1077"/>
                  </a:lnTo>
                  <a:lnTo>
                    <a:pt x="1077" y="1049"/>
                  </a:lnTo>
                  <a:lnTo>
                    <a:pt x="1077" y="907"/>
                  </a:lnTo>
                  <a:lnTo>
                    <a:pt x="992" y="879"/>
                  </a:lnTo>
                  <a:lnTo>
                    <a:pt x="964" y="822"/>
                  </a:lnTo>
                  <a:lnTo>
                    <a:pt x="964" y="737"/>
                  </a:lnTo>
                  <a:lnTo>
                    <a:pt x="879" y="623"/>
                  </a:lnTo>
                  <a:lnTo>
                    <a:pt x="907" y="538"/>
                  </a:lnTo>
                  <a:lnTo>
                    <a:pt x="879" y="482"/>
                  </a:lnTo>
                  <a:lnTo>
                    <a:pt x="737" y="482"/>
                  </a:lnTo>
                  <a:lnTo>
                    <a:pt x="652" y="397"/>
                  </a:lnTo>
                  <a:lnTo>
                    <a:pt x="652" y="340"/>
                  </a:lnTo>
                  <a:lnTo>
                    <a:pt x="595" y="283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454" y="198"/>
                  </a:lnTo>
                  <a:lnTo>
                    <a:pt x="397" y="113"/>
                  </a:lnTo>
                  <a:lnTo>
                    <a:pt x="227" y="85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271"/>
            <p:cNvSpPr>
              <a:spLocks/>
            </p:cNvSpPr>
            <p:nvPr/>
          </p:nvSpPr>
          <p:spPr bwMode="auto">
            <a:xfrm>
              <a:off x="2939" y="1481"/>
              <a:ext cx="1077" cy="1275"/>
            </a:xfrm>
            <a:custGeom>
              <a:avLst/>
              <a:gdLst>
                <a:gd name="T0" fmla="*/ 680 w 1077"/>
                <a:gd name="T1" fmla="*/ 226 h 1275"/>
                <a:gd name="T2" fmla="*/ 482 w 1077"/>
                <a:gd name="T3" fmla="*/ 226 h 1275"/>
                <a:gd name="T4" fmla="*/ 482 w 1077"/>
                <a:gd name="T5" fmla="*/ 198 h 1275"/>
                <a:gd name="T6" fmla="*/ 425 w 1077"/>
                <a:gd name="T7" fmla="*/ 198 h 1275"/>
                <a:gd name="T8" fmla="*/ 425 w 1077"/>
                <a:gd name="T9" fmla="*/ 141 h 1275"/>
                <a:gd name="T10" fmla="*/ 340 w 1077"/>
                <a:gd name="T11" fmla="*/ 85 h 1275"/>
                <a:gd name="T12" fmla="*/ 397 w 1077"/>
                <a:gd name="T13" fmla="*/ 0 h 1275"/>
                <a:gd name="T14" fmla="*/ 255 w 1077"/>
                <a:gd name="T15" fmla="*/ 28 h 1275"/>
                <a:gd name="T16" fmla="*/ 255 w 1077"/>
                <a:gd name="T17" fmla="*/ 56 h 1275"/>
                <a:gd name="T18" fmla="*/ 198 w 1077"/>
                <a:gd name="T19" fmla="*/ 56 h 1275"/>
                <a:gd name="T20" fmla="*/ 142 w 1077"/>
                <a:gd name="T21" fmla="*/ 85 h 1275"/>
                <a:gd name="T22" fmla="*/ 170 w 1077"/>
                <a:gd name="T23" fmla="*/ 113 h 1275"/>
                <a:gd name="T24" fmla="*/ 227 w 1077"/>
                <a:gd name="T25" fmla="*/ 113 h 1275"/>
                <a:gd name="T26" fmla="*/ 170 w 1077"/>
                <a:gd name="T27" fmla="*/ 198 h 1275"/>
                <a:gd name="T28" fmla="*/ 227 w 1077"/>
                <a:gd name="T29" fmla="*/ 340 h 1275"/>
                <a:gd name="T30" fmla="*/ 312 w 1077"/>
                <a:gd name="T31" fmla="*/ 396 h 1275"/>
                <a:gd name="T32" fmla="*/ 198 w 1077"/>
                <a:gd name="T33" fmla="*/ 453 h 1275"/>
                <a:gd name="T34" fmla="*/ 113 w 1077"/>
                <a:gd name="T35" fmla="*/ 453 h 1275"/>
                <a:gd name="T36" fmla="*/ 28 w 1077"/>
                <a:gd name="T37" fmla="*/ 425 h 1275"/>
                <a:gd name="T38" fmla="*/ 0 w 1077"/>
                <a:gd name="T39" fmla="*/ 481 h 1275"/>
                <a:gd name="T40" fmla="*/ 57 w 1077"/>
                <a:gd name="T41" fmla="*/ 538 h 1275"/>
                <a:gd name="T42" fmla="*/ 0 w 1077"/>
                <a:gd name="T43" fmla="*/ 567 h 1275"/>
                <a:gd name="T44" fmla="*/ 57 w 1077"/>
                <a:gd name="T45" fmla="*/ 595 h 1275"/>
                <a:gd name="T46" fmla="*/ 28 w 1077"/>
                <a:gd name="T47" fmla="*/ 623 h 1275"/>
                <a:gd name="T48" fmla="*/ 85 w 1077"/>
                <a:gd name="T49" fmla="*/ 680 h 1275"/>
                <a:gd name="T50" fmla="*/ 85 w 1077"/>
                <a:gd name="T51" fmla="*/ 737 h 1275"/>
                <a:gd name="T52" fmla="*/ 170 w 1077"/>
                <a:gd name="T53" fmla="*/ 822 h 1275"/>
                <a:gd name="T54" fmla="*/ 283 w 1077"/>
                <a:gd name="T55" fmla="*/ 822 h 1275"/>
                <a:gd name="T56" fmla="*/ 312 w 1077"/>
                <a:gd name="T57" fmla="*/ 822 h 1275"/>
                <a:gd name="T58" fmla="*/ 340 w 1077"/>
                <a:gd name="T59" fmla="*/ 878 h 1275"/>
                <a:gd name="T60" fmla="*/ 312 w 1077"/>
                <a:gd name="T61" fmla="*/ 963 h 1275"/>
                <a:gd name="T62" fmla="*/ 397 w 1077"/>
                <a:gd name="T63" fmla="*/ 1077 h 1275"/>
                <a:gd name="T64" fmla="*/ 397 w 1077"/>
                <a:gd name="T65" fmla="*/ 1162 h 1275"/>
                <a:gd name="T66" fmla="*/ 425 w 1077"/>
                <a:gd name="T67" fmla="*/ 1219 h 1275"/>
                <a:gd name="T68" fmla="*/ 510 w 1077"/>
                <a:gd name="T69" fmla="*/ 1247 h 1275"/>
                <a:gd name="T70" fmla="*/ 567 w 1077"/>
                <a:gd name="T71" fmla="*/ 1219 h 1275"/>
                <a:gd name="T72" fmla="*/ 652 w 1077"/>
                <a:gd name="T73" fmla="*/ 1275 h 1275"/>
                <a:gd name="T74" fmla="*/ 709 w 1077"/>
                <a:gd name="T75" fmla="*/ 1219 h 1275"/>
                <a:gd name="T76" fmla="*/ 680 w 1077"/>
                <a:gd name="T77" fmla="*/ 1162 h 1275"/>
                <a:gd name="T78" fmla="*/ 709 w 1077"/>
                <a:gd name="T79" fmla="*/ 1134 h 1275"/>
                <a:gd name="T80" fmla="*/ 765 w 1077"/>
                <a:gd name="T81" fmla="*/ 1134 h 1275"/>
                <a:gd name="T82" fmla="*/ 822 w 1077"/>
                <a:gd name="T83" fmla="*/ 1105 h 1275"/>
                <a:gd name="T84" fmla="*/ 907 w 1077"/>
                <a:gd name="T85" fmla="*/ 1134 h 1275"/>
                <a:gd name="T86" fmla="*/ 964 w 1077"/>
                <a:gd name="T87" fmla="*/ 1105 h 1275"/>
                <a:gd name="T88" fmla="*/ 964 w 1077"/>
                <a:gd name="T89" fmla="*/ 1020 h 1275"/>
                <a:gd name="T90" fmla="*/ 1077 w 1077"/>
                <a:gd name="T91" fmla="*/ 907 h 1275"/>
                <a:gd name="T92" fmla="*/ 907 w 1077"/>
                <a:gd name="T93" fmla="*/ 595 h 1275"/>
                <a:gd name="T94" fmla="*/ 850 w 1077"/>
                <a:gd name="T95" fmla="*/ 567 h 1275"/>
                <a:gd name="T96" fmla="*/ 850 w 1077"/>
                <a:gd name="T97" fmla="*/ 368 h 1275"/>
                <a:gd name="T98" fmla="*/ 794 w 1077"/>
                <a:gd name="T99" fmla="*/ 340 h 1275"/>
                <a:gd name="T100" fmla="*/ 737 w 1077"/>
                <a:gd name="T101" fmla="*/ 368 h 1275"/>
                <a:gd name="T102" fmla="*/ 680 w 1077"/>
                <a:gd name="T103" fmla="*/ 283 h 1275"/>
                <a:gd name="T104" fmla="*/ 680 w 1077"/>
                <a:gd name="T105" fmla="*/ 226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275">
                  <a:moveTo>
                    <a:pt x="680" y="226"/>
                  </a:moveTo>
                  <a:lnTo>
                    <a:pt x="482" y="226"/>
                  </a:lnTo>
                  <a:lnTo>
                    <a:pt x="482" y="198"/>
                  </a:lnTo>
                  <a:lnTo>
                    <a:pt x="425" y="198"/>
                  </a:lnTo>
                  <a:lnTo>
                    <a:pt x="425" y="141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255" y="28"/>
                  </a:lnTo>
                  <a:lnTo>
                    <a:pt x="255" y="56"/>
                  </a:lnTo>
                  <a:lnTo>
                    <a:pt x="198" y="56"/>
                  </a:lnTo>
                  <a:lnTo>
                    <a:pt x="142" y="85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170" y="198"/>
                  </a:lnTo>
                  <a:lnTo>
                    <a:pt x="227" y="340"/>
                  </a:lnTo>
                  <a:lnTo>
                    <a:pt x="312" y="396"/>
                  </a:lnTo>
                  <a:lnTo>
                    <a:pt x="198" y="453"/>
                  </a:lnTo>
                  <a:lnTo>
                    <a:pt x="113" y="453"/>
                  </a:lnTo>
                  <a:lnTo>
                    <a:pt x="28" y="425"/>
                  </a:lnTo>
                  <a:lnTo>
                    <a:pt x="0" y="481"/>
                  </a:lnTo>
                  <a:lnTo>
                    <a:pt x="57" y="538"/>
                  </a:lnTo>
                  <a:lnTo>
                    <a:pt x="0" y="567"/>
                  </a:lnTo>
                  <a:lnTo>
                    <a:pt x="57" y="595"/>
                  </a:lnTo>
                  <a:lnTo>
                    <a:pt x="28" y="623"/>
                  </a:lnTo>
                  <a:lnTo>
                    <a:pt x="85" y="680"/>
                  </a:lnTo>
                  <a:lnTo>
                    <a:pt x="85" y="737"/>
                  </a:lnTo>
                  <a:lnTo>
                    <a:pt x="170" y="822"/>
                  </a:lnTo>
                  <a:lnTo>
                    <a:pt x="283" y="822"/>
                  </a:lnTo>
                  <a:lnTo>
                    <a:pt x="312" y="822"/>
                  </a:lnTo>
                  <a:lnTo>
                    <a:pt x="340" y="878"/>
                  </a:lnTo>
                  <a:lnTo>
                    <a:pt x="312" y="963"/>
                  </a:lnTo>
                  <a:lnTo>
                    <a:pt x="397" y="1077"/>
                  </a:lnTo>
                  <a:lnTo>
                    <a:pt x="397" y="1162"/>
                  </a:lnTo>
                  <a:lnTo>
                    <a:pt x="425" y="1219"/>
                  </a:lnTo>
                  <a:lnTo>
                    <a:pt x="510" y="1247"/>
                  </a:lnTo>
                  <a:lnTo>
                    <a:pt x="567" y="1219"/>
                  </a:lnTo>
                  <a:lnTo>
                    <a:pt x="652" y="1275"/>
                  </a:lnTo>
                  <a:lnTo>
                    <a:pt x="709" y="1219"/>
                  </a:lnTo>
                  <a:lnTo>
                    <a:pt x="680" y="1162"/>
                  </a:lnTo>
                  <a:lnTo>
                    <a:pt x="709" y="1134"/>
                  </a:lnTo>
                  <a:lnTo>
                    <a:pt x="765" y="1134"/>
                  </a:lnTo>
                  <a:lnTo>
                    <a:pt x="822" y="1105"/>
                  </a:lnTo>
                  <a:lnTo>
                    <a:pt x="907" y="1134"/>
                  </a:lnTo>
                  <a:lnTo>
                    <a:pt x="964" y="1105"/>
                  </a:lnTo>
                  <a:lnTo>
                    <a:pt x="964" y="1020"/>
                  </a:lnTo>
                  <a:lnTo>
                    <a:pt x="1077" y="907"/>
                  </a:lnTo>
                  <a:lnTo>
                    <a:pt x="907" y="595"/>
                  </a:lnTo>
                  <a:lnTo>
                    <a:pt x="850" y="567"/>
                  </a:lnTo>
                  <a:lnTo>
                    <a:pt x="850" y="368"/>
                  </a:lnTo>
                  <a:lnTo>
                    <a:pt x="794" y="340"/>
                  </a:lnTo>
                  <a:lnTo>
                    <a:pt x="737" y="368"/>
                  </a:lnTo>
                  <a:lnTo>
                    <a:pt x="680" y="283"/>
                  </a:lnTo>
                  <a:lnTo>
                    <a:pt x="68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272"/>
            <p:cNvSpPr>
              <a:spLocks/>
            </p:cNvSpPr>
            <p:nvPr/>
          </p:nvSpPr>
          <p:spPr bwMode="auto">
            <a:xfrm>
              <a:off x="2514" y="1055"/>
              <a:ext cx="850" cy="993"/>
            </a:xfrm>
            <a:custGeom>
              <a:avLst/>
              <a:gdLst>
                <a:gd name="T0" fmla="*/ 0 w 850"/>
                <a:gd name="T1" fmla="*/ 737 h 993"/>
                <a:gd name="T2" fmla="*/ 0 w 850"/>
                <a:gd name="T3" fmla="*/ 766 h 993"/>
                <a:gd name="T4" fmla="*/ 85 w 850"/>
                <a:gd name="T5" fmla="*/ 851 h 993"/>
                <a:gd name="T6" fmla="*/ 255 w 850"/>
                <a:gd name="T7" fmla="*/ 879 h 993"/>
                <a:gd name="T8" fmla="*/ 312 w 850"/>
                <a:gd name="T9" fmla="*/ 964 h 993"/>
                <a:gd name="T10" fmla="*/ 397 w 850"/>
                <a:gd name="T11" fmla="*/ 936 h 993"/>
                <a:gd name="T12" fmla="*/ 425 w 850"/>
                <a:gd name="T13" fmla="*/ 993 h 993"/>
                <a:gd name="T14" fmla="*/ 482 w 850"/>
                <a:gd name="T15" fmla="*/ 964 h 993"/>
                <a:gd name="T16" fmla="*/ 425 w 850"/>
                <a:gd name="T17" fmla="*/ 907 h 993"/>
                <a:gd name="T18" fmla="*/ 453 w 850"/>
                <a:gd name="T19" fmla="*/ 851 h 993"/>
                <a:gd name="T20" fmla="*/ 538 w 850"/>
                <a:gd name="T21" fmla="*/ 879 h 993"/>
                <a:gd name="T22" fmla="*/ 623 w 850"/>
                <a:gd name="T23" fmla="*/ 879 h 993"/>
                <a:gd name="T24" fmla="*/ 737 w 850"/>
                <a:gd name="T25" fmla="*/ 822 h 993"/>
                <a:gd name="T26" fmla="*/ 652 w 850"/>
                <a:gd name="T27" fmla="*/ 766 h 993"/>
                <a:gd name="T28" fmla="*/ 595 w 850"/>
                <a:gd name="T29" fmla="*/ 624 h 993"/>
                <a:gd name="T30" fmla="*/ 652 w 850"/>
                <a:gd name="T31" fmla="*/ 539 h 993"/>
                <a:gd name="T32" fmla="*/ 595 w 850"/>
                <a:gd name="T33" fmla="*/ 539 h 993"/>
                <a:gd name="T34" fmla="*/ 567 w 850"/>
                <a:gd name="T35" fmla="*/ 511 h 993"/>
                <a:gd name="T36" fmla="*/ 623 w 850"/>
                <a:gd name="T37" fmla="*/ 482 h 993"/>
                <a:gd name="T38" fmla="*/ 680 w 850"/>
                <a:gd name="T39" fmla="*/ 482 h 993"/>
                <a:gd name="T40" fmla="*/ 680 w 850"/>
                <a:gd name="T41" fmla="*/ 454 h 993"/>
                <a:gd name="T42" fmla="*/ 822 w 850"/>
                <a:gd name="T43" fmla="*/ 426 h 993"/>
                <a:gd name="T44" fmla="*/ 850 w 850"/>
                <a:gd name="T45" fmla="*/ 397 h 993"/>
                <a:gd name="T46" fmla="*/ 765 w 850"/>
                <a:gd name="T47" fmla="*/ 227 h 993"/>
                <a:gd name="T48" fmla="*/ 793 w 850"/>
                <a:gd name="T49" fmla="*/ 142 h 993"/>
                <a:gd name="T50" fmla="*/ 765 w 850"/>
                <a:gd name="T51" fmla="*/ 57 h 993"/>
                <a:gd name="T52" fmla="*/ 652 w 850"/>
                <a:gd name="T53" fmla="*/ 85 h 993"/>
                <a:gd name="T54" fmla="*/ 482 w 850"/>
                <a:gd name="T55" fmla="*/ 0 h 993"/>
                <a:gd name="T56" fmla="*/ 368 w 850"/>
                <a:gd name="T57" fmla="*/ 0 h 993"/>
                <a:gd name="T58" fmla="*/ 340 w 850"/>
                <a:gd name="T59" fmla="*/ 57 h 993"/>
                <a:gd name="T60" fmla="*/ 340 w 850"/>
                <a:gd name="T61" fmla="*/ 114 h 993"/>
                <a:gd name="T62" fmla="*/ 283 w 850"/>
                <a:gd name="T63" fmla="*/ 142 h 993"/>
                <a:gd name="T64" fmla="*/ 255 w 850"/>
                <a:gd name="T65" fmla="*/ 199 h 993"/>
                <a:gd name="T66" fmla="*/ 227 w 850"/>
                <a:gd name="T67" fmla="*/ 227 h 993"/>
                <a:gd name="T68" fmla="*/ 198 w 850"/>
                <a:gd name="T69" fmla="*/ 170 h 993"/>
                <a:gd name="T70" fmla="*/ 170 w 850"/>
                <a:gd name="T71" fmla="*/ 255 h 993"/>
                <a:gd name="T72" fmla="*/ 113 w 850"/>
                <a:gd name="T73" fmla="*/ 255 h 993"/>
                <a:gd name="T74" fmla="*/ 113 w 850"/>
                <a:gd name="T75" fmla="*/ 312 h 993"/>
                <a:gd name="T76" fmla="*/ 56 w 850"/>
                <a:gd name="T77" fmla="*/ 397 h 993"/>
                <a:gd name="T78" fmla="*/ 113 w 850"/>
                <a:gd name="T79" fmla="*/ 539 h 993"/>
                <a:gd name="T80" fmla="*/ 56 w 850"/>
                <a:gd name="T81" fmla="*/ 624 h 993"/>
                <a:gd name="T82" fmla="*/ 28 w 850"/>
                <a:gd name="T83" fmla="*/ 652 h 993"/>
                <a:gd name="T84" fmla="*/ 0 w 850"/>
                <a:gd name="T85" fmla="*/ 737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993">
                  <a:moveTo>
                    <a:pt x="0" y="737"/>
                  </a:moveTo>
                  <a:lnTo>
                    <a:pt x="0" y="766"/>
                  </a:lnTo>
                  <a:lnTo>
                    <a:pt x="85" y="851"/>
                  </a:lnTo>
                  <a:lnTo>
                    <a:pt x="255" y="879"/>
                  </a:lnTo>
                  <a:lnTo>
                    <a:pt x="312" y="964"/>
                  </a:lnTo>
                  <a:lnTo>
                    <a:pt x="397" y="936"/>
                  </a:lnTo>
                  <a:lnTo>
                    <a:pt x="425" y="993"/>
                  </a:lnTo>
                  <a:lnTo>
                    <a:pt x="482" y="964"/>
                  </a:lnTo>
                  <a:lnTo>
                    <a:pt x="425" y="907"/>
                  </a:lnTo>
                  <a:lnTo>
                    <a:pt x="453" y="851"/>
                  </a:lnTo>
                  <a:lnTo>
                    <a:pt x="538" y="879"/>
                  </a:lnTo>
                  <a:lnTo>
                    <a:pt x="623" y="879"/>
                  </a:lnTo>
                  <a:lnTo>
                    <a:pt x="737" y="822"/>
                  </a:lnTo>
                  <a:lnTo>
                    <a:pt x="652" y="766"/>
                  </a:lnTo>
                  <a:lnTo>
                    <a:pt x="595" y="624"/>
                  </a:lnTo>
                  <a:lnTo>
                    <a:pt x="652" y="539"/>
                  </a:lnTo>
                  <a:lnTo>
                    <a:pt x="595" y="539"/>
                  </a:lnTo>
                  <a:lnTo>
                    <a:pt x="567" y="511"/>
                  </a:lnTo>
                  <a:lnTo>
                    <a:pt x="623" y="482"/>
                  </a:lnTo>
                  <a:lnTo>
                    <a:pt x="680" y="482"/>
                  </a:lnTo>
                  <a:lnTo>
                    <a:pt x="680" y="454"/>
                  </a:lnTo>
                  <a:lnTo>
                    <a:pt x="822" y="426"/>
                  </a:lnTo>
                  <a:lnTo>
                    <a:pt x="850" y="397"/>
                  </a:lnTo>
                  <a:lnTo>
                    <a:pt x="765" y="227"/>
                  </a:lnTo>
                  <a:lnTo>
                    <a:pt x="793" y="142"/>
                  </a:lnTo>
                  <a:lnTo>
                    <a:pt x="765" y="57"/>
                  </a:lnTo>
                  <a:lnTo>
                    <a:pt x="652" y="85"/>
                  </a:lnTo>
                  <a:lnTo>
                    <a:pt x="482" y="0"/>
                  </a:lnTo>
                  <a:lnTo>
                    <a:pt x="368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3" y="142"/>
                  </a:lnTo>
                  <a:lnTo>
                    <a:pt x="255" y="199"/>
                  </a:lnTo>
                  <a:lnTo>
                    <a:pt x="227" y="227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113" y="255"/>
                  </a:lnTo>
                  <a:lnTo>
                    <a:pt x="113" y="312"/>
                  </a:lnTo>
                  <a:lnTo>
                    <a:pt x="56" y="397"/>
                  </a:lnTo>
                  <a:lnTo>
                    <a:pt x="113" y="539"/>
                  </a:lnTo>
                  <a:lnTo>
                    <a:pt x="56" y="624"/>
                  </a:lnTo>
                  <a:lnTo>
                    <a:pt x="28" y="652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273"/>
            <p:cNvSpPr>
              <a:spLocks/>
            </p:cNvSpPr>
            <p:nvPr/>
          </p:nvSpPr>
          <p:spPr bwMode="auto">
            <a:xfrm>
              <a:off x="3251" y="914"/>
              <a:ext cx="482" cy="793"/>
            </a:xfrm>
            <a:custGeom>
              <a:avLst/>
              <a:gdLst>
                <a:gd name="T0" fmla="*/ 28 w 482"/>
                <a:gd name="T1" fmla="*/ 198 h 793"/>
                <a:gd name="T2" fmla="*/ 56 w 482"/>
                <a:gd name="T3" fmla="*/ 283 h 793"/>
                <a:gd name="T4" fmla="*/ 28 w 482"/>
                <a:gd name="T5" fmla="*/ 368 h 793"/>
                <a:gd name="T6" fmla="*/ 113 w 482"/>
                <a:gd name="T7" fmla="*/ 538 h 793"/>
                <a:gd name="T8" fmla="*/ 85 w 482"/>
                <a:gd name="T9" fmla="*/ 567 h 793"/>
                <a:gd name="T10" fmla="*/ 28 w 482"/>
                <a:gd name="T11" fmla="*/ 652 h 793"/>
                <a:gd name="T12" fmla="*/ 113 w 482"/>
                <a:gd name="T13" fmla="*/ 708 h 793"/>
                <a:gd name="T14" fmla="*/ 113 w 482"/>
                <a:gd name="T15" fmla="*/ 765 h 793"/>
                <a:gd name="T16" fmla="*/ 170 w 482"/>
                <a:gd name="T17" fmla="*/ 765 h 793"/>
                <a:gd name="T18" fmla="*/ 170 w 482"/>
                <a:gd name="T19" fmla="*/ 793 h 793"/>
                <a:gd name="T20" fmla="*/ 312 w 482"/>
                <a:gd name="T21" fmla="*/ 793 h 793"/>
                <a:gd name="T22" fmla="*/ 283 w 482"/>
                <a:gd name="T23" fmla="*/ 680 h 793"/>
                <a:gd name="T24" fmla="*/ 340 w 482"/>
                <a:gd name="T25" fmla="*/ 623 h 793"/>
                <a:gd name="T26" fmla="*/ 397 w 482"/>
                <a:gd name="T27" fmla="*/ 396 h 793"/>
                <a:gd name="T28" fmla="*/ 397 w 482"/>
                <a:gd name="T29" fmla="*/ 311 h 793"/>
                <a:gd name="T30" fmla="*/ 453 w 482"/>
                <a:gd name="T31" fmla="*/ 311 h 793"/>
                <a:gd name="T32" fmla="*/ 482 w 482"/>
                <a:gd name="T33" fmla="*/ 255 h 793"/>
                <a:gd name="T34" fmla="*/ 283 w 482"/>
                <a:gd name="T35" fmla="*/ 170 h 793"/>
                <a:gd name="T36" fmla="*/ 312 w 482"/>
                <a:gd name="T37" fmla="*/ 113 h 793"/>
                <a:gd name="T38" fmla="*/ 227 w 482"/>
                <a:gd name="T39" fmla="*/ 56 h 793"/>
                <a:gd name="T40" fmla="*/ 255 w 482"/>
                <a:gd name="T41" fmla="*/ 0 h 793"/>
                <a:gd name="T42" fmla="*/ 227 w 482"/>
                <a:gd name="T43" fmla="*/ 0 h 793"/>
                <a:gd name="T44" fmla="*/ 170 w 482"/>
                <a:gd name="T45" fmla="*/ 28 h 793"/>
                <a:gd name="T46" fmla="*/ 170 w 482"/>
                <a:gd name="T47" fmla="*/ 0 h 793"/>
                <a:gd name="T48" fmla="*/ 113 w 482"/>
                <a:gd name="T49" fmla="*/ 0 h 793"/>
                <a:gd name="T50" fmla="*/ 0 w 482"/>
                <a:gd name="T51" fmla="*/ 28 h 793"/>
                <a:gd name="T52" fmla="*/ 0 w 482"/>
                <a:gd name="T53" fmla="*/ 85 h 793"/>
                <a:gd name="T54" fmla="*/ 28 w 482"/>
                <a:gd name="T55" fmla="*/ 113 h 793"/>
                <a:gd name="T56" fmla="*/ 28 w 482"/>
                <a:gd name="T57" fmla="*/ 19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793">
                  <a:moveTo>
                    <a:pt x="28" y="198"/>
                  </a:moveTo>
                  <a:lnTo>
                    <a:pt x="56" y="283"/>
                  </a:lnTo>
                  <a:lnTo>
                    <a:pt x="28" y="368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28" y="652"/>
                  </a:lnTo>
                  <a:lnTo>
                    <a:pt x="113" y="708"/>
                  </a:lnTo>
                  <a:lnTo>
                    <a:pt x="113" y="765"/>
                  </a:lnTo>
                  <a:lnTo>
                    <a:pt x="170" y="765"/>
                  </a:lnTo>
                  <a:lnTo>
                    <a:pt x="170" y="793"/>
                  </a:lnTo>
                  <a:lnTo>
                    <a:pt x="312" y="793"/>
                  </a:lnTo>
                  <a:lnTo>
                    <a:pt x="283" y="680"/>
                  </a:lnTo>
                  <a:lnTo>
                    <a:pt x="340" y="623"/>
                  </a:lnTo>
                  <a:lnTo>
                    <a:pt x="397" y="396"/>
                  </a:lnTo>
                  <a:lnTo>
                    <a:pt x="397" y="311"/>
                  </a:lnTo>
                  <a:lnTo>
                    <a:pt x="453" y="311"/>
                  </a:lnTo>
                  <a:lnTo>
                    <a:pt x="482" y="255"/>
                  </a:lnTo>
                  <a:lnTo>
                    <a:pt x="283" y="170"/>
                  </a:lnTo>
                  <a:lnTo>
                    <a:pt x="312" y="113"/>
                  </a:lnTo>
                  <a:lnTo>
                    <a:pt x="227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28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274"/>
            <p:cNvSpPr>
              <a:spLocks/>
            </p:cNvSpPr>
            <p:nvPr/>
          </p:nvSpPr>
          <p:spPr bwMode="auto">
            <a:xfrm>
              <a:off x="2032" y="488"/>
              <a:ext cx="1247" cy="1304"/>
            </a:xfrm>
            <a:custGeom>
              <a:avLst/>
              <a:gdLst>
                <a:gd name="T0" fmla="*/ 0 w 1247"/>
                <a:gd name="T1" fmla="*/ 681 h 1304"/>
                <a:gd name="T2" fmla="*/ 28 w 1247"/>
                <a:gd name="T3" fmla="*/ 879 h 1304"/>
                <a:gd name="T4" fmla="*/ 0 w 1247"/>
                <a:gd name="T5" fmla="*/ 936 h 1304"/>
                <a:gd name="T6" fmla="*/ 142 w 1247"/>
                <a:gd name="T7" fmla="*/ 1078 h 1304"/>
                <a:gd name="T8" fmla="*/ 283 w 1247"/>
                <a:gd name="T9" fmla="*/ 1078 h 1304"/>
                <a:gd name="T10" fmla="*/ 283 w 1247"/>
                <a:gd name="T11" fmla="*/ 1134 h 1304"/>
                <a:gd name="T12" fmla="*/ 368 w 1247"/>
                <a:gd name="T13" fmla="*/ 1191 h 1304"/>
                <a:gd name="T14" fmla="*/ 368 w 1247"/>
                <a:gd name="T15" fmla="*/ 1248 h 1304"/>
                <a:gd name="T16" fmla="*/ 453 w 1247"/>
                <a:gd name="T17" fmla="*/ 1248 h 1304"/>
                <a:gd name="T18" fmla="*/ 482 w 1247"/>
                <a:gd name="T19" fmla="*/ 1304 h 1304"/>
                <a:gd name="T20" fmla="*/ 510 w 1247"/>
                <a:gd name="T21" fmla="*/ 1219 h 1304"/>
                <a:gd name="T22" fmla="*/ 538 w 1247"/>
                <a:gd name="T23" fmla="*/ 1191 h 1304"/>
                <a:gd name="T24" fmla="*/ 595 w 1247"/>
                <a:gd name="T25" fmla="*/ 1106 h 1304"/>
                <a:gd name="T26" fmla="*/ 538 w 1247"/>
                <a:gd name="T27" fmla="*/ 964 h 1304"/>
                <a:gd name="T28" fmla="*/ 595 w 1247"/>
                <a:gd name="T29" fmla="*/ 879 h 1304"/>
                <a:gd name="T30" fmla="*/ 595 w 1247"/>
                <a:gd name="T31" fmla="*/ 822 h 1304"/>
                <a:gd name="T32" fmla="*/ 652 w 1247"/>
                <a:gd name="T33" fmla="*/ 822 h 1304"/>
                <a:gd name="T34" fmla="*/ 680 w 1247"/>
                <a:gd name="T35" fmla="*/ 737 h 1304"/>
                <a:gd name="T36" fmla="*/ 709 w 1247"/>
                <a:gd name="T37" fmla="*/ 794 h 1304"/>
                <a:gd name="T38" fmla="*/ 737 w 1247"/>
                <a:gd name="T39" fmla="*/ 766 h 1304"/>
                <a:gd name="T40" fmla="*/ 765 w 1247"/>
                <a:gd name="T41" fmla="*/ 709 h 1304"/>
                <a:gd name="T42" fmla="*/ 822 w 1247"/>
                <a:gd name="T43" fmla="*/ 681 h 1304"/>
                <a:gd name="T44" fmla="*/ 822 w 1247"/>
                <a:gd name="T45" fmla="*/ 624 h 1304"/>
                <a:gd name="T46" fmla="*/ 850 w 1247"/>
                <a:gd name="T47" fmla="*/ 567 h 1304"/>
                <a:gd name="T48" fmla="*/ 964 w 1247"/>
                <a:gd name="T49" fmla="*/ 567 h 1304"/>
                <a:gd name="T50" fmla="*/ 1134 w 1247"/>
                <a:gd name="T51" fmla="*/ 652 h 1304"/>
                <a:gd name="T52" fmla="*/ 1247 w 1247"/>
                <a:gd name="T53" fmla="*/ 624 h 1304"/>
                <a:gd name="T54" fmla="*/ 1247 w 1247"/>
                <a:gd name="T55" fmla="*/ 539 h 1304"/>
                <a:gd name="T56" fmla="*/ 1219 w 1247"/>
                <a:gd name="T57" fmla="*/ 511 h 1304"/>
                <a:gd name="T58" fmla="*/ 1219 w 1247"/>
                <a:gd name="T59" fmla="*/ 454 h 1304"/>
                <a:gd name="T60" fmla="*/ 1190 w 1247"/>
                <a:gd name="T61" fmla="*/ 340 h 1304"/>
                <a:gd name="T62" fmla="*/ 1134 w 1247"/>
                <a:gd name="T63" fmla="*/ 340 h 1304"/>
                <a:gd name="T64" fmla="*/ 1134 w 1247"/>
                <a:gd name="T65" fmla="*/ 170 h 1304"/>
                <a:gd name="T66" fmla="*/ 1077 w 1247"/>
                <a:gd name="T67" fmla="*/ 114 h 1304"/>
                <a:gd name="T68" fmla="*/ 1077 w 1247"/>
                <a:gd name="T69" fmla="*/ 57 h 1304"/>
                <a:gd name="T70" fmla="*/ 1020 w 1247"/>
                <a:gd name="T71" fmla="*/ 0 h 1304"/>
                <a:gd name="T72" fmla="*/ 935 w 1247"/>
                <a:gd name="T73" fmla="*/ 29 h 1304"/>
                <a:gd name="T74" fmla="*/ 935 w 1247"/>
                <a:gd name="T75" fmla="*/ 85 h 1304"/>
                <a:gd name="T76" fmla="*/ 879 w 1247"/>
                <a:gd name="T77" fmla="*/ 114 h 1304"/>
                <a:gd name="T78" fmla="*/ 822 w 1247"/>
                <a:gd name="T79" fmla="*/ 85 h 1304"/>
                <a:gd name="T80" fmla="*/ 794 w 1247"/>
                <a:gd name="T81" fmla="*/ 142 h 1304"/>
                <a:gd name="T82" fmla="*/ 709 w 1247"/>
                <a:gd name="T83" fmla="*/ 199 h 1304"/>
                <a:gd name="T84" fmla="*/ 680 w 1247"/>
                <a:gd name="T85" fmla="*/ 255 h 1304"/>
                <a:gd name="T86" fmla="*/ 623 w 1247"/>
                <a:gd name="T87" fmla="*/ 284 h 1304"/>
                <a:gd name="T88" fmla="*/ 510 w 1247"/>
                <a:gd name="T89" fmla="*/ 284 h 1304"/>
                <a:gd name="T90" fmla="*/ 255 w 1247"/>
                <a:gd name="T91" fmla="*/ 397 h 1304"/>
                <a:gd name="T92" fmla="*/ 283 w 1247"/>
                <a:gd name="T93" fmla="*/ 539 h 1304"/>
                <a:gd name="T94" fmla="*/ 170 w 1247"/>
                <a:gd name="T95" fmla="*/ 539 h 1304"/>
                <a:gd name="T96" fmla="*/ 113 w 1247"/>
                <a:gd name="T97" fmla="*/ 624 h 1304"/>
                <a:gd name="T98" fmla="*/ 56 w 1247"/>
                <a:gd name="T99" fmla="*/ 624 h 1304"/>
                <a:gd name="T100" fmla="*/ 0 w 1247"/>
                <a:gd name="T101" fmla="*/ 68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1304">
                  <a:moveTo>
                    <a:pt x="0" y="681"/>
                  </a:moveTo>
                  <a:lnTo>
                    <a:pt x="28" y="879"/>
                  </a:lnTo>
                  <a:lnTo>
                    <a:pt x="0" y="936"/>
                  </a:lnTo>
                  <a:lnTo>
                    <a:pt x="142" y="1078"/>
                  </a:lnTo>
                  <a:lnTo>
                    <a:pt x="283" y="1078"/>
                  </a:lnTo>
                  <a:lnTo>
                    <a:pt x="283" y="1134"/>
                  </a:lnTo>
                  <a:lnTo>
                    <a:pt x="368" y="1191"/>
                  </a:lnTo>
                  <a:lnTo>
                    <a:pt x="368" y="1248"/>
                  </a:lnTo>
                  <a:lnTo>
                    <a:pt x="453" y="1248"/>
                  </a:lnTo>
                  <a:lnTo>
                    <a:pt x="482" y="1304"/>
                  </a:lnTo>
                  <a:lnTo>
                    <a:pt x="510" y="1219"/>
                  </a:lnTo>
                  <a:lnTo>
                    <a:pt x="538" y="1191"/>
                  </a:lnTo>
                  <a:lnTo>
                    <a:pt x="595" y="1106"/>
                  </a:lnTo>
                  <a:lnTo>
                    <a:pt x="538" y="964"/>
                  </a:lnTo>
                  <a:lnTo>
                    <a:pt x="595" y="879"/>
                  </a:lnTo>
                  <a:lnTo>
                    <a:pt x="595" y="822"/>
                  </a:lnTo>
                  <a:lnTo>
                    <a:pt x="652" y="822"/>
                  </a:lnTo>
                  <a:lnTo>
                    <a:pt x="680" y="737"/>
                  </a:lnTo>
                  <a:lnTo>
                    <a:pt x="709" y="794"/>
                  </a:lnTo>
                  <a:lnTo>
                    <a:pt x="737" y="766"/>
                  </a:lnTo>
                  <a:lnTo>
                    <a:pt x="765" y="709"/>
                  </a:lnTo>
                  <a:lnTo>
                    <a:pt x="822" y="681"/>
                  </a:lnTo>
                  <a:lnTo>
                    <a:pt x="822" y="624"/>
                  </a:lnTo>
                  <a:lnTo>
                    <a:pt x="850" y="567"/>
                  </a:lnTo>
                  <a:lnTo>
                    <a:pt x="964" y="567"/>
                  </a:lnTo>
                  <a:lnTo>
                    <a:pt x="1134" y="652"/>
                  </a:lnTo>
                  <a:lnTo>
                    <a:pt x="1247" y="624"/>
                  </a:lnTo>
                  <a:lnTo>
                    <a:pt x="1247" y="539"/>
                  </a:lnTo>
                  <a:lnTo>
                    <a:pt x="1219" y="511"/>
                  </a:lnTo>
                  <a:lnTo>
                    <a:pt x="1219" y="454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020" y="0"/>
                  </a:lnTo>
                  <a:lnTo>
                    <a:pt x="935" y="29"/>
                  </a:lnTo>
                  <a:lnTo>
                    <a:pt x="935" y="85"/>
                  </a:lnTo>
                  <a:lnTo>
                    <a:pt x="879" y="114"/>
                  </a:lnTo>
                  <a:lnTo>
                    <a:pt x="822" y="85"/>
                  </a:lnTo>
                  <a:lnTo>
                    <a:pt x="794" y="142"/>
                  </a:lnTo>
                  <a:lnTo>
                    <a:pt x="709" y="199"/>
                  </a:lnTo>
                  <a:lnTo>
                    <a:pt x="680" y="255"/>
                  </a:lnTo>
                  <a:lnTo>
                    <a:pt x="623" y="284"/>
                  </a:lnTo>
                  <a:lnTo>
                    <a:pt x="510" y="284"/>
                  </a:lnTo>
                  <a:lnTo>
                    <a:pt x="255" y="397"/>
                  </a:lnTo>
                  <a:lnTo>
                    <a:pt x="283" y="539"/>
                  </a:lnTo>
                  <a:lnTo>
                    <a:pt x="170" y="539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0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275"/>
            <p:cNvSpPr>
              <a:spLocks/>
            </p:cNvSpPr>
            <p:nvPr/>
          </p:nvSpPr>
          <p:spPr bwMode="auto">
            <a:xfrm>
              <a:off x="3166" y="460"/>
              <a:ext cx="935" cy="709"/>
            </a:xfrm>
            <a:custGeom>
              <a:avLst/>
              <a:gdLst>
                <a:gd name="T0" fmla="*/ 0 w 935"/>
                <a:gd name="T1" fmla="*/ 198 h 709"/>
                <a:gd name="T2" fmla="*/ 0 w 935"/>
                <a:gd name="T3" fmla="*/ 368 h 709"/>
                <a:gd name="T4" fmla="*/ 56 w 935"/>
                <a:gd name="T5" fmla="*/ 368 h 709"/>
                <a:gd name="T6" fmla="*/ 85 w 935"/>
                <a:gd name="T7" fmla="*/ 482 h 709"/>
                <a:gd name="T8" fmla="*/ 198 w 935"/>
                <a:gd name="T9" fmla="*/ 454 h 709"/>
                <a:gd name="T10" fmla="*/ 255 w 935"/>
                <a:gd name="T11" fmla="*/ 454 h 709"/>
                <a:gd name="T12" fmla="*/ 255 w 935"/>
                <a:gd name="T13" fmla="*/ 482 h 709"/>
                <a:gd name="T14" fmla="*/ 312 w 935"/>
                <a:gd name="T15" fmla="*/ 454 h 709"/>
                <a:gd name="T16" fmla="*/ 340 w 935"/>
                <a:gd name="T17" fmla="*/ 454 h 709"/>
                <a:gd name="T18" fmla="*/ 312 w 935"/>
                <a:gd name="T19" fmla="*/ 510 h 709"/>
                <a:gd name="T20" fmla="*/ 397 w 935"/>
                <a:gd name="T21" fmla="*/ 567 h 709"/>
                <a:gd name="T22" fmla="*/ 368 w 935"/>
                <a:gd name="T23" fmla="*/ 624 h 709"/>
                <a:gd name="T24" fmla="*/ 567 w 935"/>
                <a:gd name="T25" fmla="*/ 709 h 709"/>
                <a:gd name="T26" fmla="*/ 595 w 935"/>
                <a:gd name="T27" fmla="*/ 652 h 709"/>
                <a:gd name="T28" fmla="*/ 652 w 935"/>
                <a:gd name="T29" fmla="*/ 680 h 709"/>
                <a:gd name="T30" fmla="*/ 708 w 935"/>
                <a:gd name="T31" fmla="*/ 680 h 709"/>
                <a:gd name="T32" fmla="*/ 822 w 935"/>
                <a:gd name="T33" fmla="*/ 652 h 709"/>
                <a:gd name="T34" fmla="*/ 935 w 935"/>
                <a:gd name="T35" fmla="*/ 624 h 709"/>
                <a:gd name="T36" fmla="*/ 907 w 935"/>
                <a:gd name="T37" fmla="*/ 510 h 709"/>
                <a:gd name="T38" fmla="*/ 850 w 935"/>
                <a:gd name="T39" fmla="*/ 482 h 709"/>
                <a:gd name="T40" fmla="*/ 822 w 935"/>
                <a:gd name="T41" fmla="*/ 425 h 709"/>
                <a:gd name="T42" fmla="*/ 850 w 935"/>
                <a:gd name="T43" fmla="*/ 397 h 709"/>
                <a:gd name="T44" fmla="*/ 794 w 935"/>
                <a:gd name="T45" fmla="*/ 368 h 709"/>
                <a:gd name="T46" fmla="*/ 794 w 935"/>
                <a:gd name="T47" fmla="*/ 340 h 709"/>
                <a:gd name="T48" fmla="*/ 822 w 935"/>
                <a:gd name="T49" fmla="*/ 312 h 709"/>
                <a:gd name="T50" fmla="*/ 765 w 935"/>
                <a:gd name="T51" fmla="*/ 283 h 709"/>
                <a:gd name="T52" fmla="*/ 765 w 935"/>
                <a:gd name="T53" fmla="*/ 255 h 709"/>
                <a:gd name="T54" fmla="*/ 822 w 935"/>
                <a:gd name="T55" fmla="*/ 227 h 709"/>
                <a:gd name="T56" fmla="*/ 794 w 935"/>
                <a:gd name="T57" fmla="*/ 170 h 709"/>
                <a:gd name="T58" fmla="*/ 879 w 935"/>
                <a:gd name="T59" fmla="*/ 142 h 709"/>
                <a:gd name="T60" fmla="*/ 907 w 935"/>
                <a:gd name="T61" fmla="*/ 113 h 709"/>
                <a:gd name="T62" fmla="*/ 822 w 935"/>
                <a:gd name="T63" fmla="*/ 85 h 709"/>
                <a:gd name="T64" fmla="*/ 794 w 935"/>
                <a:gd name="T65" fmla="*/ 28 h 709"/>
                <a:gd name="T66" fmla="*/ 708 w 935"/>
                <a:gd name="T67" fmla="*/ 85 h 709"/>
                <a:gd name="T68" fmla="*/ 652 w 935"/>
                <a:gd name="T69" fmla="*/ 142 h 709"/>
                <a:gd name="T70" fmla="*/ 595 w 935"/>
                <a:gd name="T71" fmla="*/ 113 h 709"/>
                <a:gd name="T72" fmla="*/ 510 w 935"/>
                <a:gd name="T73" fmla="*/ 57 h 709"/>
                <a:gd name="T74" fmla="*/ 453 w 935"/>
                <a:gd name="T75" fmla="*/ 0 h 709"/>
                <a:gd name="T76" fmla="*/ 312 w 935"/>
                <a:gd name="T77" fmla="*/ 0 h 709"/>
                <a:gd name="T78" fmla="*/ 255 w 935"/>
                <a:gd name="T79" fmla="*/ 85 h 709"/>
                <a:gd name="T80" fmla="*/ 198 w 935"/>
                <a:gd name="T81" fmla="*/ 85 h 709"/>
                <a:gd name="T82" fmla="*/ 170 w 935"/>
                <a:gd name="T83" fmla="*/ 57 h 709"/>
                <a:gd name="T84" fmla="*/ 113 w 935"/>
                <a:gd name="T85" fmla="*/ 170 h 709"/>
                <a:gd name="T86" fmla="*/ 85 w 935"/>
                <a:gd name="T87" fmla="*/ 170 h 709"/>
                <a:gd name="T88" fmla="*/ 56 w 935"/>
                <a:gd name="T89" fmla="*/ 198 h 709"/>
                <a:gd name="T90" fmla="*/ 0 w 935"/>
                <a:gd name="T91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5" h="709">
                  <a:moveTo>
                    <a:pt x="0" y="198"/>
                  </a:moveTo>
                  <a:lnTo>
                    <a:pt x="0" y="368"/>
                  </a:lnTo>
                  <a:lnTo>
                    <a:pt x="56" y="368"/>
                  </a:lnTo>
                  <a:lnTo>
                    <a:pt x="85" y="482"/>
                  </a:lnTo>
                  <a:lnTo>
                    <a:pt x="198" y="454"/>
                  </a:lnTo>
                  <a:lnTo>
                    <a:pt x="255" y="454"/>
                  </a:lnTo>
                  <a:lnTo>
                    <a:pt x="255" y="482"/>
                  </a:lnTo>
                  <a:lnTo>
                    <a:pt x="312" y="454"/>
                  </a:lnTo>
                  <a:lnTo>
                    <a:pt x="340" y="454"/>
                  </a:lnTo>
                  <a:lnTo>
                    <a:pt x="312" y="510"/>
                  </a:lnTo>
                  <a:lnTo>
                    <a:pt x="397" y="567"/>
                  </a:lnTo>
                  <a:lnTo>
                    <a:pt x="368" y="624"/>
                  </a:lnTo>
                  <a:lnTo>
                    <a:pt x="567" y="709"/>
                  </a:lnTo>
                  <a:lnTo>
                    <a:pt x="595" y="652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822" y="652"/>
                  </a:lnTo>
                  <a:lnTo>
                    <a:pt x="935" y="624"/>
                  </a:lnTo>
                  <a:lnTo>
                    <a:pt x="907" y="510"/>
                  </a:lnTo>
                  <a:lnTo>
                    <a:pt x="850" y="482"/>
                  </a:lnTo>
                  <a:lnTo>
                    <a:pt x="822" y="425"/>
                  </a:lnTo>
                  <a:lnTo>
                    <a:pt x="850" y="397"/>
                  </a:lnTo>
                  <a:lnTo>
                    <a:pt x="794" y="368"/>
                  </a:lnTo>
                  <a:lnTo>
                    <a:pt x="794" y="340"/>
                  </a:lnTo>
                  <a:lnTo>
                    <a:pt x="822" y="312"/>
                  </a:lnTo>
                  <a:lnTo>
                    <a:pt x="765" y="283"/>
                  </a:lnTo>
                  <a:lnTo>
                    <a:pt x="765" y="255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79" y="142"/>
                  </a:lnTo>
                  <a:lnTo>
                    <a:pt x="907" y="113"/>
                  </a:lnTo>
                  <a:lnTo>
                    <a:pt x="822" y="85"/>
                  </a:lnTo>
                  <a:lnTo>
                    <a:pt x="794" y="28"/>
                  </a:lnTo>
                  <a:lnTo>
                    <a:pt x="708" y="85"/>
                  </a:lnTo>
                  <a:lnTo>
                    <a:pt x="652" y="142"/>
                  </a:lnTo>
                  <a:lnTo>
                    <a:pt x="595" y="113"/>
                  </a:lnTo>
                  <a:lnTo>
                    <a:pt x="510" y="57"/>
                  </a:lnTo>
                  <a:lnTo>
                    <a:pt x="453" y="0"/>
                  </a:lnTo>
                  <a:lnTo>
                    <a:pt x="312" y="0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85" y="170"/>
                  </a:lnTo>
                  <a:lnTo>
                    <a:pt x="56" y="198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278"/>
            <p:cNvSpPr>
              <a:spLocks/>
            </p:cNvSpPr>
            <p:nvPr/>
          </p:nvSpPr>
          <p:spPr bwMode="auto">
            <a:xfrm>
              <a:off x="1918" y="2728"/>
              <a:ext cx="624" cy="879"/>
            </a:xfrm>
            <a:custGeom>
              <a:avLst/>
              <a:gdLst>
                <a:gd name="T0" fmla="*/ 142 w 624"/>
                <a:gd name="T1" fmla="*/ 822 h 879"/>
                <a:gd name="T2" fmla="*/ 199 w 624"/>
                <a:gd name="T3" fmla="*/ 879 h 879"/>
                <a:gd name="T4" fmla="*/ 284 w 624"/>
                <a:gd name="T5" fmla="*/ 822 h 879"/>
                <a:gd name="T6" fmla="*/ 284 w 624"/>
                <a:gd name="T7" fmla="*/ 737 h 879"/>
                <a:gd name="T8" fmla="*/ 256 w 624"/>
                <a:gd name="T9" fmla="*/ 680 h 879"/>
                <a:gd name="T10" fmla="*/ 341 w 624"/>
                <a:gd name="T11" fmla="*/ 709 h 879"/>
                <a:gd name="T12" fmla="*/ 369 w 624"/>
                <a:gd name="T13" fmla="*/ 709 h 879"/>
                <a:gd name="T14" fmla="*/ 454 w 624"/>
                <a:gd name="T15" fmla="*/ 539 h 879"/>
                <a:gd name="T16" fmla="*/ 539 w 624"/>
                <a:gd name="T17" fmla="*/ 482 h 879"/>
                <a:gd name="T18" fmla="*/ 596 w 624"/>
                <a:gd name="T19" fmla="*/ 510 h 879"/>
                <a:gd name="T20" fmla="*/ 624 w 624"/>
                <a:gd name="T21" fmla="*/ 454 h 879"/>
                <a:gd name="T22" fmla="*/ 596 w 624"/>
                <a:gd name="T23" fmla="*/ 340 h 879"/>
                <a:gd name="T24" fmla="*/ 539 w 624"/>
                <a:gd name="T25" fmla="*/ 312 h 879"/>
                <a:gd name="T26" fmla="*/ 567 w 624"/>
                <a:gd name="T27" fmla="*/ 283 h 879"/>
                <a:gd name="T28" fmla="*/ 539 w 624"/>
                <a:gd name="T29" fmla="*/ 227 h 879"/>
                <a:gd name="T30" fmla="*/ 482 w 624"/>
                <a:gd name="T31" fmla="*/ 255 h 879"/>
                <a:gd name="T32" fmla="*/ 482 w 624"/>
                <a:gd name="T33" fmla="*/ 170 h 879"/>
                <a:gd name="T34" fmla="*/ 426 w 624"/>
                <a:gd name="T35" fmla="*/ 170 h 879"/>
                <a:gd name="T36" fmla="*/ 369 w 624"/>
                <a:gd name="T37" fmla="*/ 0 h 879"/>
                <a:gd name="T38" fmla="*/ 312 w 624"/>
                <a:gd name="T39" fmla="*/ 57 h 879"/>
                <a:gd name="T40" fmla="*/ 312 w 624"/>
                <a:gd name="T41" fmla="*/ 85 h 879"/>
                <a:gd name="T42" fmla="*/ 227 w 624"/>
                <a:gd name="T43" fmla="*/ 57 h 879"/>
                <a:gd name="T44" fmla="*/ 29 w 624"/>
                <a:gd name="T45" fmla="*/ 113 h 879"/>
                <a:gd name="T46" fmla="*/ 0 w 624"/>
                <a:gd name="T47" fmla="*/ 170 h 879"/>
                <a:gd name="T48" fmla="*/ 57 w 624"/>
                <a:gd name="T49" fmla="*/ 255 h 879"/>
                <a:gd name="T50" fmla="*/ 29 w 624"/>
                <a:gd name="T51" fmla="*/ 312 h 879"/>
                <a:gd name="T52" fmla="*/ 29 w 624"/>
                <a:gd name="T53" fmla="*/ 454 h 879"/>
                <a:gd name="T54" fmla="*/ 85 w 624"/>
                <a:gd name="T55" fmla="*/ 510 h 879"/>
                <a:gd name="T56" fmla="*/ 85 w 624"/>
                <a:gd name="T57" fmla="*/ 567 h 879"/>
                <a:gd name="T58" fmla="*/ 85 w 624"/>
                <a:gd name="T59" fmla="*/ 765 h 879"/>
                <a:gd name="T60" fmla="*/ 170 w 624"/>
                <a:gd name="T61" fmla="*/ 794 h 879"/>
                <a:gd name="T62" fmla="*/ 142 w 624"/>
                <a:gd name="T63" fmla="*/ 82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879">
                  <a:moveTo>
                    <a:pt x="142" y="822"/>
                  </a:moveTo>
                  <a:lnTo>
                    <a:pt x="199" y="879"/>
                  </a:lnTo>
                  <a:lnTo>
                    <a:pt x="284" y="822"/>
                  </a:lnTo>
                  <a:lnTo>
                    <a:pt x="284" y="737"/>
                  </a:lnTo>
                  <a:lnTo>
                    <a:pt x="256" y="680"/>
                  </a:lnTo>
                  <a:lnTo>
                    <a:pt x="341" y="709"/>
                  </a:lnTo>
                  <a:lnTo>
                    <a:pt x="369" y="709"/>
                  </a:lnTo>
                  <a:lnTo>
                    <a:pt x="454" y="539"/>
                  </a:lnTo>
                  <a:lnTo>
                    <a:pt x="539" y="482"/>
                  </a:lnTo>
                  <a:lnTo>
                    <a:pt x="596" y="510"/>
                  </a:lnTo>
                  <a:lnTo>
                    <a:pt x="624" y="454"/>
                  </a:lnTo>
                  <a:lnTo>
                    <a:pt x="596" y="340"/>
                  </a:lnTo>
                  <a:lnTo>
                    <a:pt x="539" y="312"/>
                  </a:lnTo>
                  <a:lnTo>
                    <a:pt x="567" y="283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482" y="170"/>
                  </a:lnTo>
                  <a:lnTo>
                    <a:pt x="426" y="17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57" y="255"/>
                  </a:lnTo>
                  <a:lnTo>
                    <a:pt x="29" y="312"/>
                  </a:lnTo>
                  <a:lnTo>
                    <a:pt x="29" y="454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85" y="765"/>
                  </a:lnTo>
                  <a:lnTo>
                    <a:pt x="170" y="794"/>
                  </a:lnTo>
                  <a:lnTo>
                    <a:pt x="142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279"/>
            <p:cNvSpPr>
              <a:spLocks/>
            </p:cNvSpPr>
            <p:nvPr/>
          </p:nvSpPr>
          <p:spPr bwMode="auto">
            <a:xfrm>
              <a:off x="1521" y="4117"/>
              <a:ext cx="2155" cy="1418"/>
            </a:xfrm>
            <a:custGeom>
              <a:avLst/>
              <a:gdLst>
                <a:gd name="T0" fmla="*/ 1531 w 2155"/>
                <a:gd name="T1" fmla="*/ 0 h 1418"/>
                <a:gd name="T2" fmla="*/ 1673 w 2155"/>
                <a:gd name="T3" fmla="*/ 0 h 1418"/>
                <a:gd name="T4" fmla="*/ 1900 w 2155"/>
                <a:gd name="T5" fmla="*/ 57 h 1418"/>
                <a:gd name="T6" fmla="*/ 2042 w 2155"/>
                <a:gd name="T7" fmla="*/ 57 h 1418"/>
                <a:gd name="T8" fmla="*/ 2155 w 2155"/>
                <a:gd name="T9" fmla="*/ 198 h 1418"/>
                <a:gd name="T10" fmla="*/ 1928 w 2155"/>
                <a:gd name="T11" fmla="*/ 312 h 1418"/>
                <a:gd name="T12" fmla="*/ 1786 w 2155"/>
                <a:gd name="T13" fmla="*/ 567 h 1418"/>
                <a:gd name="T14" fmla="*/ 1616 w 2155"/>
                <a:gd name="T15" fmla="*/ 709 h 1418"/>
                <a:gd name="T16" fmla="*/ 1531 w 2155"/>
                <a:gd name="T17" fmla="*/ 765 h 1418"/>
                <a:gd name="T18" fmla="*/ 1475 w 2155"/>
                <a:gd name="T19" fmla="*/ 851 h 1418"/>
                <a:gd name="T20" fmla="*/ 1531 w 2155"/>
                <a:gd name="T21" fmla="*/ 992 h 1418"/>
                <a:gd name="T22" fmla="*/ 1588 w 2155"/>
                <a:gd name="T23" fmla="*/ 1049 h 1418"/>
                <a:gd name="T24" fmla="*/ 1645 w 2155"/>
                <a:gd name="T25" fmla="*/ 1191 h 1418"/>
                <a:gd name="T26" fmla="*/ 1645 w 2155"/>
                <a:gd name="T27" fmla="*/ 1276 h 1418"/>
                <a:gd name="T28" fmla="*/ 1730 w 2155"/>
                <a:gd name="T29" fmla="*/ 1361 h 1418"/>
                <a:gd name="T30" fmla="*/ 1588 w 2155"/>
                <a:gd name="T31" fmla="*/ 1389 h 1418"/>
                <a:gd name="T32" fmla="*/ 1560 w 2155"/>
                <a:gd name="T33" fmla="*/ 1304 h 1418"/>
                <a:gd name="T34" fmla="*/ 1503 w 2155"/>
                <a:gd name="T35" fmla="*/ 1276 h 1418"/>
                <a:gd name="T36" fmla="*/ 1333 w 2155"/>
                <a:gd name="T37" fmla="*/ 1162 h 1418"/>
                <a:gd name="T38" fmla="*/ 1220 w 2155"/>
                <a:gd name="T39" fmla="*/ 1191 h 1418"/>
                <a:gd name="T40" fmla="*/ 1134 w 2155"/>
                <a:gd name="T41" fmla="*/ 1162 h 1418"/>
                <a:gd name="T42" fmla="*/ 1078 w 2155"/>
                <a:gd name="T43" fmla="*/ 1134 h 1418"/>
                <a:gd name="T44" fmla="*/ 1049 w 2155"/>
                <a:gd name="T45" fmla="*/ 992 h 1418"/>
                <a:gd name="T46" fmla="*/ 993 w 2155"/>
                <a:gd name="T47" fmla="*/ 907 h 1418"/>
                <a:gd name="T48" fmla="*/ 908 w 2155"/>
                <a:gd name="T49" fmla="*/ 1021 h 1418"/>
                <a:gd name="T50" fmla="*/ 766 w 2155"/>
                <a:gd name="T51" fmla="*/ 964 h 1418"/>
                <a:gd name="T52" fmla="*/ 653 w 2155"/>
                <a:gd name="T53" fmla="*/ 1106 h 1418"/>
                <a:gd name="T54" fmla="*/ 482 w 2155"/>
                <a:gd name="T55" fmla="*/ 1077 h 1418"/>
                <a:gd name="T56" fmla="*/ 341 w 2155"/>
                <a:gd name="T57" fmla="*/ 964 h 1418"/>
                <a:gd name="T58" fmla="*/ 142 w 2155"/>
                <a:gd name="T59" fmla="*/ 964 h 1418"/>
                <a:gd name="T60" fmla="*/ 114 w 2155"/>
                <a:gd name="T61" fmla="*/ 680 h 1418"/>
                <a:gd name="T62" fmla="*/ 114 w 2155"/>
                <a:gd name="T63" fmla="*/ 510 h 1418"/>
                <a:gd name="T64" fmla="*/ 57 w 2155"/>
                <a:gd name="T65" fmla="*/ 482 h 1418"/>
                <a:gd name="T66" fmla="*/ 29 w 2155"/>
                <a:gd name="T67" fmla="*/ 369 h 1418"/>
                <a:gd name="T68" fmla="*/ 57 w 2155"/>
                <a:gd name="T69" fmla="*/ 284 h 1418"/>
                <a:gd name="T70" fmla="*/ 57 w 2155"/>
                <a:gd name="T71" fmla="*/ 170 h 1418"/>
                <a:gd name="T72" fmla="*/ 284 w 2155"/>
                <a:gd name="T73" fmla="*/ 198 h 1418"/>
                <a:gd name="T74" fmla="*/ 482 w 2155"/>
                <a:gd name="T75" fmla="*/ 227 h 1418"/>
                <a:gd name="T76" fmla="*/ 653 w 2155"/>
                <a:gd name="T77" fmla="*/ 255 h 1418"/>
                <a:gd name="T78" fmla="*/ 709 w 2155"/>
                <a:gd name="T79" fmla="*/ 198 h 1418"/>
                <a:gd name="T80" fmla="*/ 823 w 2155"/>
                <a:gd name="T81" fmla="*/ 312 h 1418"/>
                <a:gd name="T82" fmla="*/ 1248 w 2155"/>
                <a:gd name="T83" fmla="*/ 397 h 1418"/>
                <a:gd name="T84" fmla="*/ 1390 w 2155"/>
                <a:gd name="T85" fmla="*/ 397 h 1418"/>
                <a:gd name="T86" fmla="*/ 1418 w 2155"/>
                <a:gd name="T87" fmla="*/ 255 h 1418"/>
                <a:gd name="T88" fmla="*/ 1418 w 2155"/>
                <a:gd name="T89" fmla="*/ 142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55" h="1418">
                  <a:moveTo>
                    <a:pt x="1475" y="28"/>
                  </a:moveTo>
                  <a:lnTo>
                    <a:pt x="1531" y="0"/>
                  </a:lnTo>
                  <a:lnTo>
                    <a:pt x="1616" y="28"/>
                  </a:lnTo>
                  <a:lnTo>
                    <a:pt x="1673" y="0"/>
                  </a:lnTo>
                  <a:lnTo>
                    <a:pt x="1843" y="0"/>
                  </a:lnTo>
                  <a:lnTo>
                    <a:pt x="1900" y="57"/>
                  </a:lnTo>
                  <a:lnTo>
                    <a:pt x="1928" y="113"/>
                  </a:lnTo>
                  <a:lnTo>
                    <a:pt x="2042" y="57"/>
                  </a:lnTo>
                  <a:lnTo>
                    <a:pt x="2127" y="85"/>
                  </a:lnTo>
                  <a:lnTo>
                    <a:pt x="2155" y="198"/>
                  </a:lnTo>
                  <a:lnTo>
                    <a:pt x="2070" y="170"/>
                  </a:lnTo>
                  <a:lnTo>
                    <a:pt x="1928" y="312"/>
                  </a:lnTo>
                  <a:lnTo>
                    <a:pt x="1957" y="482"/>
                  </a:lnTo>
                  <a:lnTo>
                    <a:pt x="1786" y="567"/>
                  </a:lnTo>
                  <a:lnTo>
                    <a:pt x="1758" y="652"/>
                  </a:lnTo>
                  <a:lnTo>
                    <a:pt x="1616" y="709"/>
                  </a:lnTo>
                  <a:lnTo>
                    <a:pt x="1531" y="709"/>
                  </a:lnTo>
                  <a:lnTo>
                    <a:pt x="1531" y="765"/>
                  </a:lnTo>
                  <a:lnTo>
                    <a:pt x="1531" y="794"/>
                  </a:lnTo>
                  <a:lnTo>
                    <a:pt x="1475" y="851"/>
                  </a:lnTo>
                  <a:lnTo>
                    <a:pt x="1475" y="964"/>
                  </a:lnTo>
                  <a:lnTo>
                    <a:pt x="1531" y="992"/>
                  </a:lnTo>
                  <a:lnTo>
                    <a:pt x="1560" y="992"/>
                  </a:lnTo>
                  <a:lnTo>
                    <a:pt x="1588" y="1049"/>
                  </a:lnTo>
                  <a:lnTo>
                    <a:pt x="1560" y="1077"/>
                  </a:lnTo>
                  <a:lnTo>
                    <a:pt x="1645" y="1191"/>
                  </a:lnTo>
                  <a:lnTo>
                    <a:pt x="1616" y="1219"/>
                  </a:lnTo>
                  <a:lnTo>
                    <a:pt x="1645" y="1276"/>
                  </a:lnTo>
                  <a:lnTo>
                    <a:pt x="1730" y="1304"/>
                  </a:lnTo>
                  <a:lnTo>
                    <a:pt x="1730" y="1361"/>
                  </a:lnTo>
                  <a:lnTo>
                    <a:pt x="1673" y="1418"/>
                  </a:lnTo>
                  <a:lnTo>
                    <a:pt x="1588" y="1389"/>
                  </a:lnTo>
                  <a:lnTo>
                    <a:pt x="1588" y="1332"/>
                  </a:lnTo>
                  <a:lnTo>
                    <a:pt x="1560" y="1304"/>
                  </a:lnTo>
                  <a:lnTo>
                    <a:pt x="1475" y="1332"/>
                  </a:lnTo>
                  <a:lnTo>
                    <a:pt x="1503" y="1276"/>
                  </a:lnTo>
                  <a:lnTo>
                    <a:pt x="1446" y="1162"/>
                  </a:lnTo>
                  <a:lnTo>
                    <a:pt x="1333" y="1162"/>
                  </a:lnTo>
                  <a:lnTo>
                    <a:pt x="1248" y="1219"/>
                  </a:lnTo>
                  <a:lnTo>
                    <a:pt x="1220" y="1191"/>
                  </a:lnTo>
                  <a:lnTo>
                    <a:pt x="1191" y="1219"/>
                  </a:lnTo>
                  <a:lnTo>
                    <a:pt x="1134" y="1162"/>
                  </a:lnTo>
                  <a:lnTo>
                    <a:pt x="1078" y="1191"/>
                  </a:lnTo>
                  <a:lnTo>
                    <a:pt x="1078" y="1134"/>
                  </a:lnTo>
                  <a:lnTo>
                    <a:pt x="1078" y="1049"/>
                  </a:lnTo>
                  <a:lnTo>
                    <a:pt x="1049" y="992"/>
                  </a:lnTo>
                  <a:lnTo>
                    <a:pt x="1049" y="936"/>
                  </a:lnTo>
                  <a:lnTo>
                    <a:pt x="993" y="907"/>
                  </a:lnTo>
                  <a:lnTo>
                    <a:pt x="1021" y="992"/>
                  </a:lnTo>
                  <a:lnTo>
                    <a:pt x="908" y="1021"/>
                  </a:lnTo>
                  <a:lnTo>
                    <a:pt x="823" y="992"/>
                  </a:lnTo>
                  <a:lnTo>
                    <a:pt x="766" y="964"/>
                  </a:lnTo>
                  <a:lnTo>
                    <a:pt x="624" y="1049"/>
                  </a:lnTo>
                  <a:lnTo>
                    <a:pt x="653" y="1106"/>
                  </a:lnTo>
                  <a:lnTo>
                    <a:pt x="567" y="1077"/>
                  </a:lnTo>
                  <a:lnTo>
                    <a:pt x="482" y="1077"/>
                  </a:lnTo>
                  <a:lnTo>
                    <a:pt x="369" y="1021"/>
                  </a:lnTo>
                  <a:lnTo>
                    <a:pt x="341" y="964"/>
                  </a:lnTo>
                  <a:lnTo>
                    <a:pt x="312" y="992"/>
                  </a:lnTo>
                  <a:lnTo>
                    <a:pt x="142" y="964"/>
                  </a:lnTo>
                  <a:lnTo>
                    <a:pt x="86" y="765"/>
                  </a:lnTo>
                  <a:lnTo>
                    <a:pt x="114" y="680"/>
                  </a:lnTo>
                  <a:lnTo>
                    <a:pt x="57" y="539"/>
                  </a:lnTo>
                  <a:lnTo>
                    <a:pt x="114" y="510"/>
                  </a:lnTo>
                  <a:lnTo>
                    <a:pt x="86" y="482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84"/>
                  </a:lnTo>
                  <a:lnTo>
                    <a:pt x="29" y="255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312" y="113"/>
                  </a:lnTo>
                  <a:lnTo>
                    <a:pt x="482" y="227"/>
                  </a:lnTo>
                  <a:lnTo>
                    <a:pt x="624" y="198"/>
                  </a:lnTo>
                  <a:lnTo>
                    <a:pt x="653" y="255"/>
                  </a:lnTo>
                  <a:lnTo>
                    <a:pt x="681" y="198"/>
                  </a:lnTo>
                  <a:lnTo>
                    <a:pt x="709" y="198"/>
                  </a:lnTo>
                  <a:lnTo>
                    <a:pt x="738" y="255"/>
                  </a:lnTo>
                  <a:lnTo>
                    <a:pt x="823" y="312"/>
                  </a:lnTo>
                  <a:lnTo>
                    <a:pt x="908" y="284"/>
                  </a:lnTo>
                  <a:lnTo>
                    <a:pt x="1248" y="397"/>
                  </a:lnTo>
                  <a:lnTo>
                    <a:pt x="1333" y="369"/>
                  </a:lnTo>
                  <a:lnTo>
                    <a:pt x="1390" y="397"/>
                  </a:lnTo>
                  <a:lnTo>
                    <a:pt x="1475" y="312"/>
                  </a:lnTo>
                  <a:lnTo>
                    <a:pt x="1418" y="255"/>
                  </a:lnTo>
                  <a:lnTo>
                    <a:pt x="1446" y="198"/>
                  </a:lnTo>
                  <a:lnTo>
                    <a:pt x="1418" y="142"/>
                  </a:lnTo>
                  <a:lnTo>
                    <a:pt x="147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280"/>
            <p:cNvSpPr>
              <a:spLocks/>
            </p:cNvSpPr>
            <p:nvPr/>
          </p:nvSpPr>
          <p:spPr bwMode="auto">
            <a:xfrm>
              <a:off x="1805" y="3947"/>
              <a:ext cx="1191" cy="567"/>
            </a:xfrm>
            <a:custGeom>
              <a:avLst/>
              <a:gdLst>
                <a:gd name="T0" fmla="*/ 28 w 1191"/>
                <a:gd name="T1" fmla="*/ 283 h 567"/>
                <a:gd name="T2" fmla="*/ 198 w 1191"/>
                <a:gd name="T3" fmla="*/ 397 h 567"/>
                <a:gd name="T4" fmla="*/ 340 w 1191"/>
                <a:gd name="T5" fmla="*/ 368 h 567"/>
                <a:gd name="T6" fmla="*/ 369 w 1191"/>
                <a:gd name="T7" fmla="*/ 425 h 567"/>
                <a:gd name="T8" fmla="*/ 397 w 1191"/>
                <a:gd name="T9" fmla="*/ 368 h 567"/>
                <a:gd name="T10" fmla="*/ 425 w 1191"/>
                <a:gd name="T11" fmla="*/ 368 h 567"/>
                <a:gd name="T12" fmla="*/ 454 w 1191"/>
                <a:gd name="T13" fmla="*/ 425 h 567"/>
                <a:gd name="T14" fmla="*/ 539 w 1191"/>
                <a:gd name="T15" fmla="*/ 482 h 567"/>
                <a:gd name="T16" fmla="*/ 624 w 1191"/>
                <a:gd name="T17" fmla="*/ 454 h 567"/>
                <a:gd name="T18" fmla="*/ 964 w 1191"/>
                <a:gd name="T19" fmla="*/ 567 h 567"/>
                <a:gd name="T20" fmla="*/ 1049 w 1191"/>
                <a:gd name="T21" fmla="*/ 539 h 567"/>
                <a:gd name="T22" fmla="*/ 1106 w 1191"/>
                <a:gd name="T23" fmla="*/ 567 h 567"/>
                <a:gd name="T24" fmla="*/ 1191 w 1191"/>
                <a:gd name="T25" fmla="*/ 482 h 567"/>
                <a:gd name="T26" fmla="*/ 1134 w 1191"/>
                <a:gd name="T27" fmla="*/ 425 h 567"/>
                <a:gd name="T28" fmla="*/ 1162 w 1191"/>
                <a:gd name="T29" fmla="*/ 368 h 567"/>
                <a:gd name="T30" fmla="*/ 1134 w 1191"/>
                <a:gd name="T31" fmla="*/ 312 h 567"/>
                <a:gd name="T32" fmla="*/ 1191 w 1191"/>
                <a:gd name="T33" fmla="*/ 198 h 567"/>
                <a:gd name="T34" fmla="*/ 1191 w 1191"/>
                <a:gd name="T35" fmla="*/ 113 h 567"/>
                <a:gd name="T36" fmla="*/ 1134 w 1191"/>
                <a:gd name="T37" fmla="*/ 0 h 567"/>
                <a:gd name="T38" fmla="*/ 1106 w 1191"/>
                <a:gd name="T39" fmla="*/ 142 h 567"/>
                <a:gd name="T40" fmla="*/ 992 w 1191"/>
                <a:gd name="T41" fmla="*/ 28 h 567"/>
                <a:gd name="T42" fmla="*/ 850 w 1191"/>
                <a:gd name="T43" fmla="*/ 57 h 567"/>
                <a:gd name="T44" fmla="*/ 850 w 1191"/>
                <a:gd name="T45" fmla="*/ 113 h 567"/>
                <a:gd name="T46" fmla="*/ 737 w 1191"/>
                <a:gd name="T47" fmla="*/ 170 h 567"/>
                <a:gd name="T48" fmla="*/ 680 w 1191"/>
                <a:gd name="T49" fmla="*/ 113 h 567"/>
                <a:gd name="T50" fmla="*/ 624 w 1191"/>
                <a:gd name="T51" fmla="*/ 142 h 567"/>
                <a:gd name="T52" fmla="*/ 482 w 1191"/>
                <a:gd name="T53" fmla="*/ 142 h 567"/>
                <a:gd name="T54" fmla="*/ 454 w 1191"/>
                <a:gd name="T55" fmla="*/ 57 h 567"/>
                <a:gd name="T56" fmla="*/ 425 w 1191"/>
                <a:gd name="T57" fmla="*/ 85 h 567"/>
                <a:gd name="T58" fmla="*/ 397 w 1191"/>
                <a:gd name="T59" fmla="*/ 28 h 567"/>
                <a:gd name="T60" fmla="*/ 369 w 1191"/>
                <a:gd name="T61" fmla="*/ 57 h 567"/>
                <a:gd name="T62" fmla="*/ 369 w 1191"/>
                <a:gd name="T63" fmla="*/ 113 h 567"/>
                <a:gd name="T64" fmla="*/ 312 w 1191"/>
                <a:gd name="T65" fmla="*/ 142 h 567"/>
                <a:gd name="T66" fmla="*/ 283 w 1191"/>
                <a:gd name="T67" fmla="*/ 85 h 567"/>
                <a:gd name="T68" fmla="*/ 255 w 1191"/>
                <a:gd name="T69" fmla="*/ 170 h 567"/>
                <a:gd name="T70" fmla="*/ 170 w 1191"/>
                <a:gd name="T71" fmla="*/ 198 h 567"/>
                <a:gd name="T72" fmla="*/ 142 w 1191"/>
                <a:gd name="T73" fmla="*/ 170 h 567"/>
                <a:gd name="T74" fmla="*/ 85 w 1191"/>
                <a:gd name="T75" fmla="*/ 170 h 567"/>
                <a:gd name="T76" fmla="*/ 85 w 1191"/>
                <a:gd name="T77" fmla="*/ 142 h 567"/>
                <a:gd name="T78" fmla="*/ 28 w 1191"/>
                <a:gd name="T79" fmla="*/ 142 h 567"/>
                <a:gd name="T80" fmla="*/ 0 w 1191"/>
                <a:gd name="T81" fmla="*/ 198 h 567"/>
                <a:gd name="T82" fmla="*/ 28 w 1191"/>
                <a:gd name="T83" fmla="*/ 28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91" h="567">
                  <a:moveTo>
                    <a:pt x="28" y="283"/>
                  </a:moveTo>
                  <a:lnTo>
                    <a:pt x="198" y="397"/>
                  </a:lnTo>
                  <a:lnTo>
                    <a:pt x="340" y="368"/>
                  </a:lnTo>
                  <a:lnTo>
                    <a:pt x="369" y="425"/>
                  </a:lnTo>
                  <a:lnTo>
                    <a:pt x="397" y="368"/>
                  </a:lnTo>
                  <a:lnTo>
                    <a:pt x="425" y="368"/>
                  </a:lnTo>
                  <a:lnTo>
                    <a:pt x="454" y="425"/>
                  </a:lnTo>
                  <a:lnTo>
                    <a:pt x="539" y="482"/>
                  </a:lnTo>
                  <a:lnTo>
                    <a:pt x="624" y="454"/>
                  </a:lnTo>
                  <a:lnTo>
                    <a:pt x="964" y="567"/>
                  </a:lnTo>
                  <a:lnTo>
                    <a:pt x="1049" y="539"/>
                  </a:lnTo>
                  <a:lnTo>
                    <a:pt x="1106" y="567"/>
                  </a:lnTo>
                  <a:lnTo>
                    <a:pt x="1191" y="482"/>
                  </a:lnTo>
                  <a:lnTo>
                    <a:pt x="1134" y="425"/>
                  </a:lnTo>
                  <a:lnTo>
                    <a:pt x="1162" y="368"/>
                  </a:lnTo>
                  <a:lnTo>
                    <a:pt x="1134" y="312"/>
                  </a:lnTo>
                  <a:lnTo>
                    <a:pt x="1191" y="198"/>
                  </a:lnTo>
                  <a:lnTo>
                    <a:pt x="1191" y="113"/>
                  </a:lnTo>
                  <a:lnTo>
                    <a:pt x="1134" y="0"/>
                  </a:lnTo>
                  <a:lnTo>
                    <a:pt x="1106" y="142"/>
                  </a:lnTo>
                  <a:lnTo>
                    <a:pt x="992" y="28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4" y="142"/>
                  </a:lnTo>
                  <a:lnTo>
                    <a:pt x="482" y="142"/>
                  </a:lnTo>
                  <a:lnTo>
                    <a:pt x="454" y="57"/>
                  </a:lnTo>
                  <a:lnTo>
                    <a:pt x="425" y="85"/>
                  </a:lnTo>
                  <a:lnTo>
                    <a:pt x="397" y="28"/>
                  </a:lnTo>
                  <a:lnTo>
                    <a:pt x="369" y="57"/>
                  </a:lnTo>
                  <a:lnTo>
                    <a:pt x="369" y="113"/>
                  </a:lnTo>
                  <a:lnTo>
                    <a:pt x="312" y="142"/>
                  </a:lnTo>
                  <a:lnTo>
                    <a:pt x="283" y="85"/>
                  </a:lnTo>
                  <a:lnTo>
                    <a:pt x="255" y="170"/>
                  </a:lnTo>
                  <a:lnTo>
                    <a:pt x="170" y="198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142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281"/>
            <p:cNvSpPr>
              <a:spLocks/>
            </p:cNvSpPr>
            <p:nvPr/>
          </p:nvSpPr>
          <p:spPr bwMode="auto">
            <a:xfrm>
              <a:off x="2088" y="3777"/>
              <a:ext cx="567" cy="340"/>
            </a:xfrm>
            <a:custGeom>
              <a:avLst/>
              <a:gdLst>
                <a:gd name="T0" fmla="*/ 29 w 567"/>
                <a:gd name="T1" fmla="*/ 28 h 340"/>
                <a:gd name="T2" fmla="*/ 57 w 567"/>
                <a:gd name="T3" fmla="*/ 28 h 340"/>
                <a:gd name="T4" fmla="*/ 114 w 567"/>
                <a:gd name="T5" fmla="*/ 85 h 340"/>
                <a:gd name="T6" fmla="*/ 256 w 567"/>
                <a:gd name="T7" fmla="*/ 57 h 340"/>
                <a:gd name="T8" fmla="*/ 312 w 567"/>
                <a:gd name="T9" fmla="*/ 0 h 340"/>
                <a:gd name="T10" fmla="*/ 397 w 567"/>
                <a:gd name="T11" fmla="*/ 85 h 340"/>
                <a:gd name="T12" fmla="*/ 482 w 567"/>
                <a:gd name="T13" fmla="*/ 85 h 340"/>
                <a:gd name="T14" fmla="*/ 482 w 567"/>
                <a:gd name="T15" fmla="*/ 113 h 340"/>
                <a:gd name="T16" fmla="*/ 482 w 567"/>
                <a:gd name="T17" fmla="*/ 142 h 340"/>
                <a:gd name="T18" fmla="*/ 567 w 567"/>
                <a:gd name="T19" fmla="*/ 227 h 340"/>
                <a:gd name="T20" fmla="*/ 567 w 567"/>
                <a:gd name="T21" fmla="*/ 255 h 340"/>
                <a:gd name="T22" fmla="*/ 567 w 567"/>
                <a:gd name="T23" fmla="*/ 283 h 340"/>
                <a:gd name="T24" fmla="*/ 454 w 567"/>
                <a:gd name="T25" fmla="*/ 340 h 340"/>
                <a:gd name="T26" fmla="*/ 397 w 567"/>
                <a:gd name="T27" fmla="*/ 283 h 340"/>
                <a:gd name="T28" fmla="*/ 369 w 567"/>
                <a:gd name="T29" fmla="*/ 312 h 340"/>
                <a:gd name="T30" fmla="*/ 199 w 567"/>
                <a:gd name="T31" fmla="*/ 312 h 340"/>
                <a:gd name="T32" fmla="*/ 171 w 567"/>
                <a:gd name="T33" fmla="*/ 227 h 340"/>
                <a:gd name="T34" fmla="*/ 142 w 567"/>
                <a:gd name="T35" fmla="*/ 255 h 340"/>
                <a:gd name="T36" fmla="*/ 114 w 567"/>
                <a:gd name="T37" fmla="*/ 198 h 340"/>
                <a:gd name="T38" fmla="*/ 86 w 567"/>
                <a:gd name="T39" fmla="*/ 227 h 340"/>
                <a:gd name="T40" fmla="*/ 29 w 567"/>
                <a:gd name="T41" fmla="*/ 170 h 340"/>
                <a:gd name="T42" fmla="*/ 57 w 567"/>
                <a:gd name="T43" fmla="*/ 142 h 340"/>
                <a:gd name="T44" fmla="*/ 0 w 567"/>
                <a:gd name="T45" fmla="*/ 85 h 340"/>
                <a:gd name="T46" fmla="*/ 29 w 567"/>
                <a:gd name="T4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340">
                  <a:moveTo>
                    <a:pt x="29" y="28"/>
                  </a:moveTo>
                  <a:lnTo>
                    <a:pt x="57" y="28"/>
                  </a:lnTo>
                  <a:lnTo>
                    <a:pt x="114" y="85"/>
                  </a:lnTo>
                  <a:lnTo>
                    <a:pt x="256" y="57"/>
                  </a:lnTo>
                  <a:lnTo>
                    <a:pt x="312" y="0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482" y="113"/>
                  </a:lnTo>
                  <a:lnTo>
                    <a:pt x="482" y="142"/>
                  </a:lnTo>
                  <a:lnTo>
                    <a:pt x="567" y="227"/>
                  </a:lnTo>
                  <a:lnTo>
                    <a:pt x="567" y="255"/>
                  </a:lnTo>
                  <a:lnTo>
                    <a:pt x="567" y="283"/>
                  </a:lnTo>
                  <a:lnTo>
                    <a:pt x="454" y="340"/>
                  </a:lnTo>
                  <a:lnTo>
                    <a:pt x="397" y="283"/>
                  </a:lnTo>
                  <a:lnTo>
                    <a:pt x="369" y="312"/>
                  </a:lnTo>
                  <a:lnTo>
                    <a:pt x="199" y="312"/>
                  </a:lnTo>
                  <a:lnTo>
                    <a:pt x="171" y="227"/>
                  </a:lnTo>
                  <a:lnTo>
                    <a:pt x="142" y="255"/>
                  </a:lnTo>
                  <a:lnTo>
                    <a:pt x="114" y="198"/>
                  </a:lnTo>
                  <a:lnTo>
                    <a:pt x="86" y="227"/>
                  </a:lnTo>
                  <a:lnTo>
                    <a:pt x="29" y="170"/>
                  </a:lnTo>
                  <a:lnTo>
                    <a:pt x="57" y="142"/>
                  </a:lnTo>
                  <a:lnTo>
                    <a:pt x="0" y="85"/>
                  </a:lnTo>
                  <a:lnTo>
                    <a:pt x="29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282"/>
            <p:cNvSpPr>
              <a:spLocks/>
            </p:cNvSpPr>
            <p:nvPr/>
          </p:nvSpPr>
          <p:spPr bwMode="auto">
            <a:xfrm>
              <a:off x="1153" y="2700"/>
              <a:ext cx="1021" cy="1672"/>
            </a:xfrm>
            <a:custGeom>
              <a:avLst/>
              <a:gdLst>
                <a:gd name="T0" fmla="*/ 425 w 1021"/>
                <a:gd name="T1" fmla="*/ 1587 h 1672"/>
                <a:gd name="T2" fmla="*/ 652 w 1021"/>
                <a:gd name="T3" fmla="*/ 1615 h 1672"/>
                <a:gd name="T4" fmla="*/ 652 w 1021"/>
                <a:gd name="T5" fmla="*/ 1445 h 1672"/>
                <a:gd name="T6" fmla="*/ 737 w 1021"/>
                <a:gd name="T7" fmla="*/ 1389 h 1672"/>
                <a:gd name="T8" fmla="*/ 794 w 1021"/>
                <a:gd name="T9" fmla="*/ 1417 h 1672"/>
                <a:gd name="T10" fmla="*/ 907 w 1021"/>
                <a:gd name="T11" fmla="*/ 1417 h 1672"/>
                <a:gd name="T12" fmla="*/ 964 w 1021"/>
                <a:gd name="T13" fmla="*/ 1389 h 1672"/>
                <a:gd name="T14" fmla="*/ 1021 w 1021"/>
                <a:gd name="T15" fmla="*/ 1304 h 1672"/>
                <a:gd name="T16" fmla="*/ 992 w 1021"/>
                <a:gd name="T17" fmla="*/ 1219 h 1672"/>
                <a:gd name="T18" fmla="*/ 964 w 1021"/>
                <a:gd name="T19" fmla="*/ 1105 h 1672"/>
                <a:gd name="T20" fmla="*/ 935 w 1021"/>
                <a:gd name="T21" fmla="*/ 1020 h 1672"/>
                <a:gd name="T22" fmla="*/ 850 w 1021"/>
                <a:gd name="T23" fmla="*/ 1077 h 1672"/>
                <a:gd name="T24" fmla="*/ 765 w 1021"/>
                <a:gd name="T25" fmla="*/ 1020 h 1672"/>
                <a:gd name="T26" fmla="*/ 822 w 1021"/>
                <a:gd name="T27" fmla="*/ 878 h 1672"/>
                <a:gd name="T28" fmla="*/ 935 w 1021"/>
                <a:gd name="T29" fmla="*/ 822 h 1672"/>
                <a:gd name="T30" fmla="*/ 850 w 1021"/>
                <a:gd name="T31" fmla="*/ 538 h 1672"/>
                <a:gd name="T32" fmla="*/ 794 w 1021"/>
                <a:gd name="T33" fmla="*/ 340 h 1672"/>
                <a:gd name="T34" fmla="*/ 765 w 1021"/>
                <a:gd name="T35" fmla="*/ 198 h 1672"/>
                <a:gd name="T36" fmla="*/ 652 w 1021"/>
                <a:gd name="T37" fmla="*/ 170 h 1672"/>
                <a:gd name="T38" fmla="*/ 510 w 1021"/>
                <a:gd name="T39" fmla="*/ 170 h 1672"/>
                <a:gd name="T40" fmla="*/ 368 w 1021"/>
                <a:gd name="T41" fmla="*/ 56 h 1672"/>
                <a:gd name="T42" fmla="*/ 283 w 1021"/>
                <a:gd name="T43" fmla="*/ 85 h 1672"/>
                <a:gd name="T44" fmla="*/ 142 w 1021"/>
                <a:gd name="T45" fmla="*/ 28 h 1672"/>
                <a:gd name="T46" fmla="*/ 28 w 1021"/>
                <a:gd name="T47" fmla="*/ 85 h 1672"/>
                <a:gd name="T48" fmla="*/ 28 w 1021"/>
                <a:gd name="T49" fmla="*/ 255 h 1672"/>
                <a:gd name="T50" fmla="*/ 170 w 1021"/>
                <a:gd name="T51" fmla="*/ 311 h 1672"/>
                <a:gd name="T52" fmla="*/ 255 w 1021"/>
                <a:gd name="T53" fmla="*/ 368 h 1672"/>
                <a:gd name="T54" fmla="*/ 113 w 1021"/>
                <a:gd name="T55" fmla="*/ 595 h 1672"/>
                <a:gd name="T56" fmla="*/ 0 w 1021"/>
                <a:gd name="T57" fmla="*/ 680 h 1672"/>
                <a:gd name="T58" fmla="*/ 142 w 1021"/>
                <a:gd name="T59" fmla="*/ 822 h 1672"/>
                <a:gd name="T60" fmla="*/ 170 w 1021"/>
                <a:gd name="T61" fmla="*/ 907 h 1672"/>
                <a:gd name="T62" fmla="*/ 170 w 1021"/>
                <a:gd name="T63" fmla="*/ 992 h 1672"/>
                <a:gd name="T64" fmla="*/ 113 w 1021"/>
                <a:gd name="T65" fmla="*/ 1134 h 1672"/>
                <a:gd name="T66" fmla="*/ 113 w 1021"/>
                <a:gd name="T67" fmla="*/ 1247 h 1672"/>
                <a:gd name="T68" fmla="*/ 113 w 1021"/>
                <a:gd name="T69" fmla="*/ 1360 h 1672"/>
                <a:gd name="T70" fmla="*/ 312 w 1021"/>
                <a:gd name="T71" fmla="*/ 1417 h 1672"/>
                <a:gd name="T72" fmla="*/ 397 w 1021"/>
                <a:gd name="T73" fmla="*/ 1559 h 1672"/>
                <a:gd name="T74" fmla="*/ 397 w 1021"/>
                <a:gd name="T75" fmla="*/ 16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672">
                  <a:moveTo>
                    <a:pt x="397" y="1672"/>
                  </a:moveTo>
                  <a:lnTo>
                    <a:pt x="425" y="1587"/>
                  </a:lnTo>
                  <a:lnTo>
                    <a:pt x="510" y="1559"/>
                  </a:lnTo>
                  <a:lnTo>
                    <a:pt x="652" y="1615"/>
                  </a:lnTo>
                  <a:lnTo>
                    <a:pt x="680" y="1530"/>
                  </a:lnTo>
                  <a:lnTo>
                    <a:pt x="652" y="1445"/>
                  </a:lnTo>
                  <a:lnTo>
                    <a:pt x="680" y="1389"/>
                  </a:lnTo>
                  <a:lnTo>
                    <a:pt x="737" y="1389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822" y="1445"/>
                  </a:lnTo>
                  <a:lnTo>
                    <a:pt x="907" y="1417"/>
                  </a:lnTo>
                  <a:lnTo>
                    <a:pt x="935" y="1332"/>
                  </a:lnTo>
                  <a:lnTo>
                    <a:pt x="964" y="1389"/>
                  </a:lnTo>
                  <a:lnTo>
                    <a:pt x="1021" y="1360"/>
                  </a:lnTo>
                  <a:lnTo>
                    <a:pt x="1021" y="1304"/>
                  </a:lnTo>
                  <a:lnTo>
                    <a:pt x="964" y="1247"/>
                  </a:lnTo>
                  <a:lnTo>
                    <a:pt x="992" y="1219"/>
                  </a:lnTo>
                  <a:lnTo>
                    <a:pt x="935" y="1162"/>
                  </a:lnTo>
                  <a:lnTo>
                    <a:pt x="964" y="1105"/>
                  </a:lnTo>
                  <a:lnTo>
                    <a:pt x="964" y="1049"/>
                  </a:lnTo>
                  <a:lnTo>
                    <a:pt x="935" y="1020"/>
                  </a:lnTo>
                  <a:lnTo>
                    <a:pt x="907" y="1077"/>
                  </a:lnTo>
                  <a:lnTo>
                    <a:pt x="850" y="1077"/>
                  </a:lnTo>
                  <a:lnTo>
                    <a:pt x="850" y="1020"/>
                  </a:lnTo>
                  <a:lnTo>
                    <a:pt x="765" y="1020"/>
                  </a:lnTo>
                  <a:lnTo>
                    <a:pt x="850" y="935"/>
                  </a:lnTo>
                  <a:lnTo>
                    <a:pt x="822" y="878"/>
                  </a:lnTo>
                  <a:lnTo>
                    <a:pt x="907" y="850"/>
                  </a:lnTo>
                  <a:lnTo>
                    <a:pt x="935" y="822"/>
                  </a:lnTo>
                  <a:lnTo>
                    <a:pt x="850" y="793"/>
                  </a:lnTo>
                  <a:lnTo>
                    <a:pt x="850" y="538"/>
                  </a:lnTo>
                  <a:lnTo>
                    <a:pt x="794" y="482"/>
                  </a:lnTo>
                  <a:lnTo>
                    <a:pt x="794" y="340"/>
                  </a:lnTo>
                  <a:lnTo>
                    <a:pt x="822" y="283"/>
                  </a:lnTo>
                  <a:lnTo>
                    <a:pt x="765" y="198"/>
                  </a:lnTo>
                  <a:lnTo>
                    <a:pt x="737" y="198"/>
                  </a:lnTo>
                  <a:lnTo>
                    <a:pt x="652" y="170"/>
                  </a:lnTo>
                  <a:lnTo>
                    <a:pt x="567" y="226"/>
                  </a:lnTo>
                  <a:lnTo>
                    <a:pt x="510" y="170"/>
                  </a:lnTo>
                  <a:lnTo>
                    <a:pt x="425" y="198"/>
                  </a:lnTo>
                  <a:lnTo>
                    <a:pt x="368" y="56"/>
                  </a:lnTo>
                  <a:lnTo>
                    <a:pt x="312" y="56"/>
                  </a:lnTo>
                  <a:lnTo>
                    <a:pt x="283" y="85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85" y="28"/>
                  </a:lnTo>
                  <a:lnTo>
                    <a:pt x="28" y="85"/>
                  </a:lnTo>
                  <a:lnTo>
                    <a:pt x="57" y="170"/>
                  </a:lnTo>
                  <a:lnTo>
                    <a:pt x="28" y="255"/>
                  </a:lnTo>
                  <a:lnTo>
                    <a:pt x="85" y="311"/>
                  </a:lnTo>
                  <a:lnTo>
                    <a:pt x="170" y="311"/>
                  </a:lnTo>
                  <a:lnTo>
                    <a:pt x="198" y="368"/>
                  </a:lnTo>
                  <a:lnTo>
                    <a:pt x="255" y="368"/>
                  </a:lnTo>
                  <a:lnTo>
                    <a:pt x="255" y="425"/>
                  </a:lnTo>
                  <a:lnTo>
                    <a:pt x="113" y="595"/>
                  </a:lnTo>
                  <a:lnTo>
                    <a:pt x="113" y="652"/>
                  </a:lnTo>
                  <a:lnTo>
                    <a:pt x="0" y="680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42" y="878"/>
                  </a:lnTo>
                  <a:lnTo>
                    <a:pt x="170" y="907"/>
                  </a:lnTo>
                  <a:lnTo>
                    <a:pt x="170" y="963"/>
                  </a:lnTo>
                  <a:lnTo>
                    <a:pt x="170" y="992"/>
                  </a:lnTo>
                  <a:lnTo>
                    <a:pt x="170" y="1077"/>
                  </a:lnTo>
                  <a:lnTo>
                    <a:pt x="113" y="1134"/>
                  </a:lnTo>
                  <a:lnTo>
                    <a:pt x="113" y="1190"/>
                  </a:lnTo>
                  <a:lnTo>
                    <a:pt x="113" y="1247"/>
                  </a:lnTo>
                  <a:lnTo>
                    <a:pt x="85" y="1275"/>
                  </a:lnTo>
                  <a:lnTo>
                    <a:pt x="113" y="1360"/>
                  </a:lnTo>
                  <a:lnTo>
                    <a:pt x="227" y="1332"/>
                  </a:lnTo>
                  <a:lnTo>
                    <a:pt x="312" y="1417"/>
                  </a:lnTo>
                  <a:lnTo>
                    <a:pt x="283" y="1474"/>
                  </a:lnTo>
                  <a:lnTo>
                    <a:pt x="397" y="1559"/>
                  </a:lnTo>
                  <a:lnTo>
                    <a:pt x="340" y="1615"/>
                  </a:lnTo>
                  <a:lnTo>
                    <a:pt x="397" y="167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285"/>
            <p:cNvSpPr>
              <a:spLocks/>
            </p:cNvSpPr>
            <p:nvPr/>
          </p:nvSpPr>
          <p:spPr bwMode="auto">
            <a:xfrm>
              <a:off x="728" y="3975"/>
              <a:ext cx="879" cy="1985"/>
            </a:xfrm>
            <a:custGeom>
              <a:avLst/>
              <a:gdLst>
                <a:gd name="T0" fmla="*/ 822 w 879"/>
                <a:gd name="T1" fmla="*/ 511 h 1985"/>
                <a:gd name="T2" fmla="*/ 850 w 879"/>
                <a:gd name="T3" fmla="*/ 426 h 1985"/>
                <a:gd name="T4" fmla="*/ 765 w 879"/>
                <a:gd name="T5" fmla="*/ 340 h 1985"/>
                <a:gd name="T6" fmla="*/ 708 w 879"/>
                <a:gd name="T7" fmla="*/ 199 h 1985"/>
                <a:gd name="T8" fmla="*/ 652 w 879"/>
                <a:gd name="T9" fmla="*/ 57 h 1985"/>
                <a:gd name="T10" fmla="*/ 510 w 879"/>
                <a:gd name="T11" fmla="*/ 0 h 1985"/>
                <a:gd name="T12" fmla="*/ 453 w 879"/>
                <a:gd name="T13" fmla="*/ 85 h 1985"/>
                <a:gd name="T14" fmla="*/ 368 w 879"/>
                <a:gd name="T15" fmla="*/ 170 h 1985"/>
                <a:gd name="T16" fmla="*/ 255 w 879"/>
                <a:gd name="T17" fmla="*/ 227 h 1985"/>
                <a:gd name="T18" fmla="*/ 283 w 879"/>
                <a:gd name="T19" fmla="*/ 397 h 1985"/>
                <a:gd name="T20" fmla="*/ 255 w 879"/>
                <a:gd name="T21" fmla="*/ 454 h 1985"/>
                <a:gd name="T22" fmla="*/ 255 w 879"/>
                <a:gd name="T23" fmla="*/ 567 h 1985"/>
                <a:gd name="T24" fmla="*/ 85 w 879"/>
                <a:gd name="T25" fmla="*/ 709 h 1985"/>
                <a:gd name="T26" fmla="*/ 85 w 879"/>
                <a:gd name="T27" fmla="*/ 851 h 1985"/>
                <a:gd name="T28" fmla="*/ 28 w 879"/>
                <a:gd name="T29" fmla="*/ 907 h 1985"/>
                <a:gd name="T30" fmla="*/ 28 w 879"/>
                <a:gd name="T31" fmla="*/ 993 h 1985"/>
                <a:gd name="T32" fmla="*/ 85 w 879"/>
                <a:gd name="T33" fmla="*/ 1078 h 1985"/>
                <a:gd name="T34" fmla="*/ 141 w 879"/>
                <a:gd name="T35" fmla="*/ 1163 h 1985"/>
                <a:gd name="T36" fmla="*/ 170 w 879"/>
                <a:gd name="T37" fmla="*/ 1276 h 1985"/>
                <a:gd name="T38" fmla="*/ 226 w 879"/>
                <a:gd name="T39" fmla="*/ 1389 h 1985"/>
                <a:gd name="T40" fmla="*/ 340 w 879"/>
                <a:gd name="T41" fmla="*/ 1560 h 1985"/>
                <a:gd name="T42" fmla="*/ 482 w 879"/>
                <a:gd name="T43" fmla="*/ 1673 h 1985"/>
                <a:gd name="T44" fmla="*/ 368 w 879"/>
                <a:gd name="T45" fmla="*/ 1758 h 1985"/>
                <a:gd name="T46" fmla="*/ 368 w 879"/>
                <a:gd name="T47" fmla="*/ 1843 h 1985"/>
                <a:gd name="T48" fmla="*/ 538 w 879"/>
                <a:gd name="T49" fmla="*/ 1928 h 1985"/>
                <a:gd name="T50" fmla="*/ 623 w 879"/>
                <a:gd name="T51" fmla="*/ 1985 h 1985"/>
                <a:gd name="T52" fmla="*/ 708 w 879"/>
                <a:gd name="T53" fmla="*/ 1871 h 1985"/>
                <a:gd name="T54" fmla="*/ 708 w 879"/>
                <a:gd name="T55" fmla="*/ 1786 h 1985"/>
                <a:gd name="T56" fmla="*/ 822 w 879"/>
                <a:gd name="T57" fmla="*/ 1645 h 1985"/>
                <a:gd name="T58" fmla="*/ 793 w 879"/>
                <a:gd name="T59" fmla="*/ 1560 h 1985"/>
                <a:gd name="T60" fmla="*/ 850 w 879"/>
                <a:gd name="T61" fmla="*/ 1361 h 1985"/>
                <a:gd name="T62" fmla="*/ 822 w 879"/>
                <a:gd name="T63" fmla="*/ 1219 h 1985"/>
                <a:gd name="T64" fmla="*/ 765 w 879"/>
                <a:gd name="T65" fmla="*/ 1134 h 1985"/>
                <a:gd name="T66" fmla="*/ 737 w 879"/>
                <a:gd name="T67" fmla="*/ 1021 h 1985"/>
                <a:gd name="T68" fmla="*/ 680 w 879"/>
                <a:gd name="T69" fmla="*/ 964 h 1985"/>
                <a:gd name="T70" fmla="*/ 623 w 879"/>
                <a:gd name="T71" fmla="*/ 907 h 1985"/>
                <a:gd name="T72" fmla="*/ 623 w 879"/>
                <a:gd name="T73" fmla="*/ 822 h 1985"/>
                <a:gd name="T74" fmla="*/ 680 w 879"/>
                <a:gd name="T75" fmla="*/ 766 h 1985"/>
                <a:gd name="T76" fmla="*/ 765 w 879"/>
                <a:gd name="T77" fmla="*/ 709 h 1985"/>
                <a:gd name="T78" fmla="*/ 793 w 879"/>
                <a:gd name="T79" fmla="*/ 567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1985">
                  <a:moveTo>
                    <a:pt x="793" y="567"/>
                  </a:moveTo>
                  <a:lnTo>
                    <a:pt x="822" y="511"/>
                  </a:lnTo>
                  <a:lnTo>
                    <a:pt x="793" y="482"/>
                  </a:lnTo>
                  <a:lnTo>
                    <a:pt x="850" y="426"/>
                  </a:lnTo>
                  <a:lnTo>
                    <a:pt x="822" y="397"/>
                  </a:lnTo>
                  <a:lnTo>
                    <a:pt x="765" y="340"/>
                  </a:lnTo>
                  <a:lnTo>
                    <a:pt x="822" y="284"/>
                  </a:lnTo>
                  <a:lnTo>
                    <a:pt x="708" y="199"/>
                  </a:lnTo>
                  <a:lnTo>
                    <a:pt x="737" y="142"/>
                  </a:lnTo>
                  <a:lnTo>
                    <a:pt x="652" y="57"/>
                  </a:lnTo>
                  <a:lnTo>
                    <a:pt x="538" y="85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397" y="57"/>
                  </a:lnTo>
                  <a:lnTo>
                    <a:pt x="368" y="170"/>
                  </a:lnTo>
                  <a:lnTo>
                    <a:pt x="283" y="170"/>
                  </a:lnTo>
                  <a:lnTo>
                    <a:pt x="255" y="227"/>
                  </a:lnTo>
                  <a:lnTo>
                    <a:pt x="312" y="255"/>
                  </a:lnTo>
                  <a:lnTo>
                    <a:pt x="283" y="397"/>
                  </a:lnTo>
                  <a:lnTo>
                    <a:pt x="255" y="397"/>
                  </a:lnTo>
                  <a:lnTo>
                    <a:pt x="255" y="454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141" y="624"/>
                  </a:lnTo>
                  <a:lnTo>
                    <a:pt x="85" y="709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28" y="879"/>
                  </a:lnTo>
                  <a:lnTo>
                    <a:pt x="28" y="907"/>
                  </a:lnTo>
                  <a:lnTo>
                    <a:pt x="0" y="964"/>
                  </a:lnTo>
                  <a:lnTo>
                    <a:pt x="28" y="993"/>
                  </a:lnTo>
                  <a:lnTo>
                    <a:pt x="85" y="993"/>
                  </a:lnTo>
                  <a:lnTo>
                    <a:pt x="85" y="1078"/>
                  </a:lnTo>
                  <a:lnTo>
                    <a:pt x="141" y="1134"/>
                  </a:lnTo>
                  <a:lnTo>
                    <a:pt x="141" y="1163"/>
                  </a:lnTo>
                  <a:lnTo>
                    <a:pt x="198" y="1219"/>
                  </a:lnTo>
                  <a:lnTo>
                    <a:pt x="170" y="1276"/>
                  </a:lnTo>
                  <a:lnTo>
                    <a:pt x="141" y="1389"/>
                  </a:lnTo>
                  <a:lnTo>
                    <a:pt x="226" y="1389"/>
                  </a:lnTo>
                  <a:lnTo>
                    <a:pt x="226" y="1503"/>
                  </a:lnTo>
                  <a:lnTo>
                    <a:pt x="340" y="1560"/>
                  </a:lnTo>
                  <a:lnTo>
                    <a:pt x="397" y="1645"/>
                  </a:lnTo>
                  <a:lnTo>
                    <a:pt x="482" y="1673"/>
                  </a:lnTo>
                  <a:lnTo>
                    <a:pt x="482" y="1701"/>
                  </a:lnTo>
                  <a:lnTo>
                    <a:pt x="368" y="1758"/>
                  </a:lnTo>
                  <a:lnTo>
                    <a:pt x="397" y="1815"/>
                  </a:lnTo>
                  <a:lnTo>
                    <a:pt x="368" y="1843"/>
                  </a:lnTo>
                  <a:lnTo>
                    <a:pt x="510" y="1871"/>
                  </a:lnTo>
                  <a:lnTo>
                    <a:pt x="538" y="1928"/>
                  </a:lnTo>
                  <a:lnTo>
                    <a:pt x="595" y="1928"/>
                  </a:lnTo>
                  <a:lnTo>
                    <a:pt x="623" y="1985"/>
                  </a:lnTo>
                  <a:lnTo>
                    <a:pt x="737" y="1928"/>
                  </a:lnTo>
                  <a:lnTo>
                    <a:pt x="708" y="1871"/>
                  </a:lnTo>
                  <a:lnTo>
                    <a:pt x="737" y="1843"/>
                  </a:lnTo>
                  <a:lnTo>
                    <a:pt x="708" y="1786"/>
                  </a:lnTo>
                  <a:lnTo>
                    <a:pt x="822" y="1701"/>
                  </a:lnTo>
                  <a:lnTo>
                    <a:pt x="822" y="1645"/>
                  </a:lnTo>
                  <a:lnTo>
                    <a:pt x="793" y="1588"/>
                  </a:lnTo>
                  <a:lnTo>
                    <a:pt x="793" y="1560"/>
                  </a:lnTo>
                  <a:lnTo>
                    <a:pt x="879" y="1446"/>
                  </a:lnTo>
                  <a:lnTo>
                    <a:pt x="850" y="1361"/>
                  </a:lnTo>
                  <a:lnTo>
                    <a:pt x="879" y="1333"/>
                  </a:lnTo>
                  <a:lnTo>
                    <a:pt x="822" y="1219"/>
                  </a:lnTo>
                  <a:lnTo>
                    <a:pt x="765" y="1191"/>
                  </a:lnTo>
                  <a:lnTo>
                    <a:pt x="765" y="1134"/>
                  </a:lnTo>
                  <a:lnTo>
                    <a:pt x="708" y="1078"/>
                  </a:lnTo>
                  <a:lnTo>
                    <a:pt x="737" y="1021"/>
                  </a:lnTo>
                  <a:lnTo>
                    <a:pt x="652" y="1021"/>
                  </a:lnTo>
                  <a:lnTo>
                    <a:pt x="680" y="964"/>
                  </a:lnTo>
                  <a:lnTo>
                    <a:pt x="652" y="907"/>
                  </a:lnTo>
                  <a:lnTo>
                    <a:pt x="623" y="907"/>
                  </a:lnTo>
                  <a:lnTo>
                    <a:pt x="567" y="851"/>
                  </a:lnTo>
                  <a:lnTo>
                    <a:pt x="623" y="822"/>
                  </a:lnTo>
                  <a:lnTo>
                    <a:pt x="595" y="766"/>
                  </a:lnTo>
                  <a:lnTo>
                    <a:pt x="680" y="766"/>
                  </a:lnTo>
                  <a:lnTo>
                    <a:pt x="708" y="794"/>
                  </a:lnTo>
                  <a:lnTo>
                    <a:pt x="765" y="709"/>
                  </a:lnTo>
                  <a:lnTo>
                    <a:pt x="737" y="652"/>
                  </a:lnTo>
                  <a:lnTo>
                    <a:pt x="793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286"/>
            <p:cNvSpPr>
              <a:spLocks/>
            </p:cNvSpPr>
            <p:nvPr/>
          </p:nvSpPr>
          <p:spPr bwMode="auto">
            <a:xfrm>
              <a:off x="1295" y="4542"/>
              <a:ext cx="1531" cy="1389"/>
            </a:xfrm>
            <a:custGeom>
              <a:avLst/>
              <a:gdLst>
                <a:gd name="T0" fmla="*/ 141 w 1531"/>
                <a:gd name="T1" fmla="*/ 1304 h 1389"/>
                <a:gd name="T2" fmla="*/ 141 w 1531"/>
                <a:gd name="T3" fmla="*/ 1219 h 1389"/>
                <a:gd name="T4" fmla="*/ 255 w 1531"/>
                <a:gd name="T5" fmla="*/ 1078 h 1389"/>
                <a:gd name="T6" fmla="*/ 226 w 1531"/>
                <a:gd name="T7" fmla="*/ 993 h 1389"/>
                <a:gd name="T8" fmla="*/ 283 w 1531"/>
                <a:gd name="T9" fmla="*/ 794 h 1389"/>
                <a:gd name="T10" fmla="*/ 255 w 1531"/>
                <a:gd name="T11" fmla="*/ 652 h 1389"/>
                <a:gd name="T12" fmla="*/ 198 w 1531"/>
                <a:gd name="T13" fmla="*/ 567 h 1389"/>
                <a:gd name="T14" fmla="*/ 170 w 1531"/>
                <a:gd name="T15" fmla="*/ 454 h 1389"/>
                <a:gd name="T16" fmla="*/ 113 w 1531"/>
                <a:gd name="T17" fmla="*/ 397 h 1389"/>
                <a:gd name="T18" fmla="*/ 56 w 1531"/>
                <a:gd name="T19" fmla="*/ 340 h 1389"/>
                <a:gd name="T20" fmla="*/ 56 w 1531"/>
                <a:gd name="T21" fmla="*/ 255 h 1389"/>
                <a:gd name="T22" fmla="*/ 113 w 1531"/>
                <a:gd name="T23" fmla="*/ 199 h 1389"/>
                <a:gd name="T24" fmla="*/ 198 w 1531"/>
                <a:gd name="T25" fmla="*/ 142 h 1389"/>
                <a:gd name="T26" fmla="*/ 226 w 1531"/>
                <a:gd name="T27" fmla="*/ 0 h 1389"/>
                <a:gd name="T28" fmla="*/ 312 w 1531"/>
                <a:gd name="T29" fmla="*/ 57 h 1389"/>
                <a:gd name="T30" fmla="*/ 283 w 1531"/>
                <a:gd name="T31" fmla="*/ 114 h 1389"/>
                <a:gd name="T32" fmla="*/ 312 w 1531"/>
                <a:gd name="T33" fmla="*/ 340 h 1389"/>
                <a:gd name="T34" fmla="*/ 538 w 1531"/>
                <a:gd name="T35" fmla="*/ 567 h 1389"/>
                <a:gd name="T36" fmla="*/ 595 w 1531"/>
                <a:gd name="T37" fmla="*/ 596 h 1389"/>
                <a:gd name="T38" fmla="*/ 765 w 1531"/>
                <a:gd name="T39" fmla="*/ 652 h 1389"/>
                <a:gd name="T40" fmla="*/ 879 w 1531"/>
                <a:gd name="T41" fmla="*/ 681 h 1389"/>
                <a:gd name="T42" fmla="*/ 992 w 1531"/>
                <a:gd name="T43" fmla="*/ 539 h 1389"/>
                <a:gd name="T44" fmla="*/ 1134 w 1531"/>
                <a:gd name="T45" fmla="*/ 596 h 1389"/>
                <a:gd name="T46" fmla="*/ 1219 w 1531"/>
                <a:gd name="T47" fmla="*/ 482 h 1389"/>
                <a:gd name="T48" fmla="*/ 1275 w 1531"/>
                <a:gd name="T49" fmla="*/ 567 h 1389"/>
                <a:gd name="T50" fmla="*/ 1304 w 1531"/>
                <a:gd name="T51" fmla="*/ 766 h 1389"/>
                <a:gd name="T52" fmla="*/ 1417 w 1531"/>
                <a:gd name="T53" fmla="*/ 794 h 1389"/>
                <a:gd name="T54" fmla="*/ 1474 w 1531"/>
                <a:gd name="T55" fmla="*/ 794 h 1389"/>
                <a:gd name="T56" fmla="*/ 1531 w 1531"/>
                <a:gd name="T57" fmla="*/ 936 h 1389"/>
                <a:gd name="T58" fmla="*/ 1332 w 1531"/>
                <a:gd name="T59" fmla="*/ 936 h 1389"/>
                <a:gd name="T60" fmla="*/ 1247 w 1531"/>
                <a:gd name="T61" fmla="*/ 1021 h 1389"/>
                <a:gd name="T62" fmla="*/ 1162 w 1531"/>
                <a:gd name="T63" fmla="*/ 1021 h 1389"/>
                <a:gd name="T64" fmla="*/ 1020 w 1531"/>
                <a:gd name="T65" fmla="*/ 1106 h 1389"/>
                <a:gd name="T66" fmla="*/ 935 w 1531"/>
                <a:gd name="T67" fmla="*/ 1106 h 1389"/>
                <a:gd name="T68" fmla="*/ 850 w 1531"/>
                <a:gd name="T69" fmla="*/ 1049 h 1389"/>
                <a:gd name="T70" fmla="*/ 793 w 1531"/>
                <a:gd name="T71" fmla="*/ 1049 h 1389"/>
                <a:gd name="T72" fmla="*/ 652 w 1531"/>
                <a:gd name="T73" fmla="*/ 1078 h 1389"/>
                <a:gd name="T74" fmla="*/ 368 w 1531"/>
                <a:gd name="T75" fmla="*/ 1276 h 1389"/>
                <a:gd name="T76" fmla="*/ 255 w 1531"/>
                <a:gd name="T77" fmla="*/ 1361 h 1389"/>
                <a:gd name="T78" fmla="*/ 170 w 1531"/>
                <a:gd name="T79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1" h="1389">
                  <a:moveTo>
                    <a:pt x="170" y="1361"/>
                  </a:moveTo>
                  <a:lnTo>
                    <a:pt x="141" y="1304"/>
                  </a:lnTo>
                  <a:lnTo>
                    <a:pt x="170" y="1276"/>
                  </a:lnTo>
                  <a:lnTo>
                    <a:pt x="141" y="1219"/>
                  </a:lnTo>
                  <a:lnTo>
                    <a:pt x="255" y="1134"/>
                  </a:lnTo>
                  <a:lnTo>
                    <a:pt x="255" y="1078"/>
                  </a:lnTo>
                  <a:lnTo>
                    <a:pt x="226" y="1021"/>
                  </a:lnTo>
                  <a:lnTo>
                    <a:pt x="226" y="993"/>
                  </a:lnTo>
                  <a:lnTo>
                    <a:pt x="312" y="879"/>
                  </a:lnTo>
                  <a:lnTo>
                    <a:pt x="283" y="794"/>
                  </a:lnTo>
                  <a:lnTo>
                    <a:pt x="312" y="766"/>
                  </a:lnTo>
                  <a:lnTo>
                    <a:pt x="255" y="652"/>
                  </a:lnTo>
                  <a:lnTo>
                    <a:pt x="198" y="624"/>
                  </a:lnTo>
                  <a:lnTo>
                    <a:pt x="198" y="567"/>
                  </a:lnTo>
                  <a:lnTo>
                    <a:pt x="141" y="511"/>
                  </a:lnTo>
                  <a:lnTo>
                    <a:pt x="170" y="454"/>
                  </a:lnTo>
                  <a:lnTo>
                    <a:pt x="85" y="454"/>
                  </a:lnTo>
                  <a:lnTo>
                    <a:pt x="113" y="397"/>
                  </a:lnTo>
                  <a:lnTo>
                    <a:pt x="85" y="340"/>
                  </a:lnTo>
                  <a:lnTo>
                    <a:pt x="56" y="340"/>
                  </a:lnTo>
                  <a:lnTo>
                    <a:pt x="0" y="284"/>
                  </a:lnTo>
                  <a:lnTo>
                    <a:pt x="56" y="255"/>
                  </a:lnTo>
                  <a:lnTo>
                    <a:pt x="28" y="199"/>
                  </a:lnTo>
                  <a:lnTo>
                    <a:pt x="113" y="199"/>
                  </a:lnTo>
                  <a:lnTo>
                    <a:pt x="141" y="227"/>
                  </a:lnTo>
                  <a:lnTo>
                    <a:pt x="198" y="142"/>
                  </a:lnTo>
                  <a:lnTo>
                    <a:pt x="170" y="85"/>
                  </a:lnTo>
                  <a:lnTo>
                    <a:pt x="226" y="0"/>
                  </a:lnTo>
                  <a:lnTo>
                    <a:pt x="283" y="57"/>
                  </a:lnTo>
                  <a:lnTo>
                    <a:pt x="312" y="57"/>
                  </a:lnTo>
                  <a:lnTo>
                    <a:pt x="340" y="85"/>
                  </a:lnTo>
                  <a:lnTo>
                    <a:pt x="283" y="114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68" y="539"/>
                  </a:lnTo>
                  <a:lnTo>
                    <a:pt x="538" y="567"/>
                  </a:lnTo>
                  <a:lnTo>
                    <a:pt x="567" y="539"/>
                  </a:lnTo>
                  <a:lnTo>
                    <a:pt x="595" y="596"/>
                  </a:lnTo>
                  <a:lnTo>
                    <a:pt x="708" y="652"/>
                  </a:lnTo>
                  <a:lnTo>
                    <a:pt x="765" y="652"/>
                  </a:lnTo>
                  <a:lnTo>
                    <a:pt x="793" y="652"/>
                  </a:lnTo>
                  <a:lnTo>
                    <a:pt x="879" y="681"/>
                  </a:lnTo>
                  <a:lnTo>
                    <a:pt x="850" y="624"/>
                  </a:lnTo>
                  <a:lnTo>
                    <a:pt x="992" y="539"/>
                  </a:lnTo>
                  <a:lnTo>
                    <a:pt x="1049" y="567"/>
                  </a:lnTo>
                  <a:lnTo>
                    <a:pt x="1134" y="596"/>
                  </a:lnTo>
                  <a:lnTo>
                    <a:pt x="1247" y="567"/>
                  </a:lnTo>
                  <a:lnTo>
                    <a:pt x="1219" y="482"/>
                  </a:lnTo>
                  <a:lnTo>
                    <a:pt x="1275" y="511"/>
                  </a:lnTo>
                  <a:lnTo>
                    <a:pt x="1275" y="567"/>
                  </a:lnTo>
                  <a:lnTo>
                    <a:pt x="1304" y="624"/>
                  </a:lnTo>
                  <a:lnTo>
                    <a:pt x="1304" y="766"/>
                  </a:lnTo>
                  <a:lnTo>
                    <a:pt x="1360" y="737"/>
                  </a:lnTo>
                  <a:lnTo>
                    <a:pt x="1417" y="794"/>
                  </a:lnTo>
                  <a:lnTo>
                    <a:pt x="1446" y="766"/>
                  </a:lnTo>
                  <a:lnTo>
                    <a:pt x="1474" y="794"/>
                  </a:lnTo>
                  <a:lnTo>
                    <a:pt x="1502" y="851"/>
                  </a:lnTo>
                  <a:lnTo>
                    <a:pt x="1531" y="936"/>
                  </a:lnTo>
                  <a:lnTo>
                    <a:pt x="1417" y="993"/>
                  </a:lnTo>
                  <a:lnTo>
                    <a:pt x="1332" y="936"/>
                  </a:lnTo>
                  <a:lnTo>
                    <a:pt x="1247" y="936"/>
                  </a:lnTo>
                  <a:lnTo>
                    <a:pt x="1247" y="1021"/>
                  </a:lnTo>
                  <a:lnTo>
                    <a:pt x="1190" y="993"/>
                  </a:lnTo>
                  <a:lnTo>
                    <a:pt x="1162" y="1021"/>
                  </a:lnTo>
                  <a:lnTo>
                    <a:pt x="1134" y="1078"/>
                  </a:lnTo>
                  <a:lnTo>
                    <a:pt x="1020" y="1106"/>
                  </a:lnTo>
                  <a:lnTo>
                    <a:pt x="1020" y="1134"/>
                  </a:lnTo>
                  <a:lnTo>
                    <a:pt x="935" y="1106"/>
                  </a:lnTo>
                  <a:lnTo>
                    <a:pt x="907" y="1049"/>
                  </a:lnTo>
                  <a:lnTo>
                    <a:pt x="850" y="1049"/>
                  </a:lnTo>
                  <a:lnTo>
                    <a:pt x="822" y="993"/>
                  </a:lnTo>
                  <a:lnTo>
                    <a:pt x="793" y="1049"/>
                  </a:lnTo>
                  <a:lnTo>
                    <a:pt x="765" y="1021"/>
                  </a:lnTo>
                  <a:lnTo>
                    <a:pt x="652" y="1078"/>
                  </a:lnTo>
                  <a:lnTo>
                    <a:pt x="425" y="1134"/>
                  </a:lnTo>
                  <a:lnTo>
                    <a:pt x="368" y="1276"/>
                  </a:lnTo>
                  <a:lnTo>
                    <a:pt x="312" y="1304"/>
                  </a:lnTo>
                  <a:lnTo>
                    <a:pt x="255" y="1361"/>
                  </a:lnTo>
                  <a:lnTo>
                    <a:pt x="198" y="1389"/>
                  </a:lnTo>
                  <a:lnTo>
                    <a:pt x="170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287"/>
            <p:cNvSpPr>
              <a:spLocks/>
            </p:cNvSpPr>
            <p:nvPr/>
          </p:nvSpPr>
          <p:spPr bwMode="auto">
            <a:xfrm>
              <a:off x="1068" y="5279"/>
              <a:ext cx="2296" cy="1503"/>
            </a:xfrm>
            <a:custGeom>
              <a:avLst/>
              <a:gdLst>
                <a:gd name="T0" fmla="*/ 2041 w 2296"/>
                <a:gd name="T1" fmla="*/ 227 h 1503"/>
                <a:gd name="T2" fmla="*/ 2013 w 2296"/>
                <a:gd name="T3" fmla="*/ 142 h 1503"/>
                <a:gd name="T4" fmla="*/ 1956 w 2296"/>
                <a:gd name="T5" fmla="*/ 114 h 1503"/>
                <a:gd name="T6" fmla="*/ 1786 w 2296"/>
                <a:gd name="T7" fmla="*/ 0 h 1503"/>
                <a:gd name="T8" fmla="*/ 1729 w 2296"/>
                <a:gd name="T9" fmla="*/ 114 h 1503"/>
                <a:gd name="T10" fmla="*/ 1644 w 2296"/>
                <a:gd name="T11" fmla="*/ 256 h 1503"/>
                <a:gd name="T12" fmla="*/ 1474 w 2296"/>
                <a:gd name="T13" fmla="*/ 199 h 1503"/>
                <a:gd name="T14" fmla="*/ 1417 w 2296"/>
                <a:gd name="T15" fmla="*/ 256 h 1503"/>
                <a:gd name="T16" fmla="*/ 1361 w 2296"/>
                <a:gd name="T17" fmla="*/ 341 h 1503"/>
                <a:gd name="T18" fmla="*/ 1247 w 2296"/>
                <a:gd name="T19" fmla="*/ 426 h 1503"/>
                <a:gd name="T20" fmla="*/ 1304 w 2296"/>
                <a:gd name="T21" fmla="*/ 511 h 1503"/>
                <a:gd name="T22" fmla="*/ 1389 w 2296"/>
                <a:gd name="T23" fmla="*/ 567 h 1503"/>
                <a:gd name="T24" fmla="*/ 1304 w 2296"/>
                <a:gd name="T25" fmla="*/ 567 h 1503"/>
                <a:gd name="T26" fmla="*/ 1020 w 2296"/>
                <a:gd name="T27" fmla="*/ 766 h 1503"/>
                <a:gd name="T28" fmla="*/ 850 w 2296"/>
                <a:gd name="T29" fmla="*/ 823 h 1503"/>
                <a:gd name="T30" fmla="*/ 595 w 2296"/>
                <a:gd name="T31" fmla="*/ 766 h 1503"/>
                <a:gd name="T32" fmla="*/ 539 w 2296"/>
                <a:gd name="T33" fmla="*/ 652 h 1503"/>
                <a:gd name="T34" fmla="*/ 425 w 2296"/>
                <a:gd name="T35" fmla="*/ 652 h 1503"/>
                <a:gd name="T36" fmla="*/ 283 w 2296"/>
                <a:gd name="T37" fmla="*/ 681 h 1503"/>
                <a:gd name="T38" fmla="*/ 198 w 2296"/>
                <a:gd name="T39" fmla="*/ 624 h 1503"/>
                <a:gd name="T40" fmla="*/ 85 w 2296"/>
                <a:gd name="T41" fmla="*/ 681 h 1503"/>
                <a:gd name="T42" fmla="*/ 0 w 2296"/>
                <a:gd name="T43" fmla="*/ 794 h 1503"/>
                <a:gd name="T44" fmla="*/ 28 w 2296"/>
                <a:gd name="T45" fmla="*/ 908 h 1503"/>
                <a:gd name="T46" fmla="*/ 0 w 2296"/>
                <a:gd name="T47" fmla="*/ 1021 h 1503"/>
                <a:gd name="T48" fmla="*/ 113 w 2296"/>
                <a:gd name="T49" fmla="*/ 1049 h 1503"/>
                <a:gd name="T50" fmla="*/ 198 w 2296"/>
                <a:gd name="T51" fmla="*/ 1134 h 1503"/>
                <a:gd name="T52" fmla="*/ 170 w 2296"/>
                <a:gd name="T53" fmla="*/ 1248 h 1503"/>
                <a:gd name="T54" fmla="*/ 113 w 2296"/>
                <a:gd name="T55" fmla="*/ 1361 h 1503"/>
                <a:gd name="T56" fmla="*/ 255 w 2296"/>
                <a:gd name="T57" fmla="*/ 1333 h 1503"/>
                <a:gd name="T58" fmla="*/ 397 w 2296"/>
                <a:gd name="T59" fmla="*/ 1219 h 1503"/>
                <a:gd name="T60" fmla="*/ 482 w 2296"/>
                <a:gd name="T61" fmla="*/ 1191 h 1503"/>
                <a:gd name="T62" fmla="*/ 595 w 2296"/>
                <a:gd name="T63" fmla="*/ 1446 h 1503"/>
                <a:gd name="T64" fmla="*/ 794 w 2296"/>
                <a:gd name="T65" fmla="*/ 1446 h 1503"/>
                <a:gd name="T66" fmla="*/ 1020 w 2296"/>
                <a:gd name="T67" fmla="*/ 1418 h 1503"/>
                <a:gd name="T68" fmla="*/ 1219 w 2296"/>
                <a:gd name="T69" fmla="*/ 1361 h 1503"/>
                <a:gd name="T70" fmla="*/ 1219 w 2296"/>
                <a:gd name="T71" fmla="*/ 1304 h 1503"/>
                <a:gd name="T72" fmla="*/ 1304 w 2296"/>
                <a:gd name="T73" fmla="*/ 1361 h 1503"/>
                <a:gd name="T74" fmla="*/ 1361 w 2296"/>
                <a:gd name="T75" fmla="*/ 1333 h 1503"/>
                <a:gd name="T76" fmla="*/ 1502 w 2296"/>
                <a:gd name="T77" fmla="*/ 1361 h 1503"/>
                <a:gd name="T78" fmla="*/ 1616 w 2296"/>
                <a:gd name="T79" fmla="*/ 1163 h 1503"/>
                <a:gd name="T80" fmla="*/ 1843 w 2296"/>
                <a:gd name="T81" fmla="*/ 1021 h 1503"/>
                <a:gd name="T82" fmla="*/ 1928 w 2296"/>
                <a:gd name="T83" fmla="*/ 851 h 1503"/>
                <a:gd name="T84" fmla="*/ 2126 w 2296"/>
                <a:gd name="T85" fmla="*/ 851 h 1503"/>
                <a:gd name="T86" fmla="*/ 2239 w 2296"/>
                <a:gd name="T87" fmla="*/ 681 h 1503"/>
                <a:gd name="T88" fmla="*/ 2154 w 2296"/>
                <a:gd name="T89" fmla="*/ 596 h 1503"/>
                <a:gd name="T90" fmla="*/ 2211 w 2296"/>
                <a:gd name="T91" fmla="*/ 369 h 1503"/>
                <a:gd name="T92" fmla="*/ 2126 w 2296"/>
                <a:gd name="T93" fmla="*/ 256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503">
                  <a:moveTo>
                    <a:pt x="2126" y="256"/>
                  </a:moveTo>
                  <a:lnTo>
                    <a:pt x="2041" y="227"/>
                  </a:lnTo>
                  <a:lnTo>
                    <a:pt x="2041" y="170"/>
                  </a:lnTo>
                  <a:lnTo>
                    <a:pt x="2013" y="142"/>
                  </a:lnTo>
                  <a:lnTo>
                    <a:pt x="1928" y="170"/>
                  </a:lnTo>
                  <a:lnTo>
                    <a:pt x="1956" y="114"/>
                  </a:lnTo>
                  <a:lnTo>
                    <a:pt x="1899" y="0"/>
                  </a:lnTo>
                  <a:lnTo>
                    <a:pt x="1786" y="0"/>
                  </a:lnTo>
                  <a:lnTo>
                    <a:pt x="1701" y="57"/>
                  </a:lnTo>
                  <a:lnTo>
                    <a:pt x="1729" y="114"/>
                  </a:lnTo>
                  <a:lnTo>
                    <a:pt x="1758" y="199"/>
                  </a:lnTo>
                  <a:lnTo>
                    <a:pt x="1644" y="256"/>
                  </a:lnTo>
                  <a:lnTo>
                    <a:pt x="1559" y="199"/>
                  </a:lnTo>
                  <a:lnTo>
                    <a:pt x="1474" y="199"/>
                  </a:lnTo>
                  <a:lnTo>
                    <a:pt x="1474" y="284"/>
                  </a:lnTo>
                  <a:lnTo>
                    <a:pt x="1417" y="256"/>
                  </a:lnTo>
                  <a:lnTo>
                    <a:pt x="1389" y="284"/>
                  </a:lnTo>
                  <a:lnTo>
                    <a:pt x="1361" y="341"/>
                  </a:lnTo>
                  <a:lnTo>
                    <a:pt x="1247" y="369"/>
                  </a:lnTo>
                  <a:lnTo>
                    <a:pt x="1247" y="426"/>
                  </a:lnTo>
                  <a:lnTo>
                    <a:pt x="1332" y="426"/>
                  </a:lnTo>
                  <a:lnTo>
                    <a:pt x="1304" y="511"/>
                  </a:lnTo>
                  <a:lnTo>
                    <a:pt x="1304" y="539"/>
                  </a:lnTo>
                  <a:lnTo>
                    <a:pt x="1389" y="567"/>
                  </a:lnTo>
                  <a:lnTo>
                    <a:pt x="1332" y="596"/>
                  </a:lnTo>
                  <a:lnTo>
                    <a:pt x="1304" y="567"/>
                  </a:lnTo>
                  <a:lnTo>
                    <a:pt x="1219" y="681"/>
                  </a:lnTo>
                  <a:lnTo>
                    <a:pt x="1020" y="766"/>
                  </a:lnTo>
                  <a:lnTo>
                    <a:pt x="964" y="851"/>
                  </a:lnTo>
                  <a:lnTo>
                    <a:pt x="850" y="823"/>
                  </a:lnTo>
                  <a:lnTo>
                    <a:pt x="765" y="766"/>
                  </a:lnTo>
                  <a:lnTo>
                    <a:pt x="595" y="766"/>
                  </a:lnTo>
                  <a:lnTo>
                    <a:pt x="567" y="652"/>
                  </a:lnTo>
                  <a:lnTo>
                    <a:pt x="539" y="652"/>
                  </a:lnTo>
                  <a:lnTo>
                    <a:pt x="482" y="624"/>
                  </a:lnTo>
                  <a:lnTo>
                    <a:pt x="425" y="652"/>
                  </a:lnTo>
                  <a:lnTo>
                    <a:pt x="397" y="624"/>
                  </a:lnTo>
                  <a:lnTo>
                    <a:pt x="283" y="681"/>
                  </a:lnTo>
                  <a:lnTo>
                    <a:pt x="255" y="624"/>
                  </a:lnTo>
                  <a:lnTo>
                    <a:pt x="198" y="624"/>
                  </a:lnTo>
                  <a:lnTo>
                    <a:pt x="142" y="652"/>
                  </a:lnTo>
                  <a:lnTo>
                    <a:pt x="85" y="681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85" y="879"/>
                  </a:lnTo>
                  <a:lnTo>
                    <a:pt x="28" y="908"/>
                  </a:lnTo>
                  <a:lnTo>
                    <a:pt x="57" y="964"/>
                  </a:lnTo>
                  <a:lnTo>
                    <a:pt x="0" y="1021"/>
                  </a:lnTo>
                  <a:lnTo>
                    <a:pt x="57" y="1078"/>
                  </a:lnTo>
                  <a:lnTo>
                    <a:pt x="113" y="1049"/>
                  </a:lnTo>
                  <a:lnTo>
                    <a:pt x="198" y="1078"/>
                  </a:lnTo>
                  <a:lnTo>
                    <a:pt x="198" y="1134"/>
                  </a:lnTo>
                  <a:lnTo>
                    <a:pt x="227" y="1163"/>
                  </a:lnTo>
                  <a:lnTo>
                    <a:pt x="170" y="1248"/>
                  </a:lnTo>
                  <a:lnTo>
                    <a:pt x="170" y="1276"/>
                  </a:lnTo>
                  <a:lnTo>
                    <a:pt x="113" y="1361"/>
                  </a:lnTo>
                  <a:lnTo>
                    <a:pt x="198" y="1361"/>
                  </a:lnTo>
                  <a:lnTo>
                    <a:pt x="255" y="1333"/>
                  </a:lnTo>
                  <a:lnTo>
                    <a:pt x="340" y="1333"/>
                  </a:lnTo>
                  <a:lnTo>
                    <a:pt x="397" y="1219"/>
                  </a:lnTo>
                  <a:lnTo>
                    <a:pt x="453" y="1219"/>
                  </a:lnTo>
                  <a:lnTo>
                    <a:pt x="482" y="1191"/>
                  </a:lnTo>
                  <a:lnTo>
                    <a:pt x="595" y="1333"/>
                  </a:lnTo>
                  <a:lnTo>
                    <a:pt x="595" y="1446"/>
                  </a:lnTo>
                  <a:lnTo>
                    <a:pt x="652" y="1475"/>
                  </a:lnTo>
                  <a:lnTo>
                    <a:pt x="794" y="1446"/>
                  </a:lnTo>
                  <a:lnTo>
                    <a:pt x="907" y="1503"/>
                  </a:lnTo>
                  <a:lnTo>
                    <a:pt x="1020" y="1418"/>
                  </a:lnTo>
                  <a:lnTo>
                    <a:pt x="1191" y="1418"/>
                  </a:lnTo>
                  <a:lnTo>
                    <a:pt x="1219" y="1361"/>
                  </a:lnTo>
                  <a:lnTo>
                    <a:pt x="1247" y="1361"/>
                  </a:lnTo>
                  <a:lnTo>
                    <a:pt x="1219" y="1304"/>
                  </a:lnTo>
                  <a:lnTo>
                    <a:pt x="1247" y="1304"/>
                  </a:lnTo>
                  <a:lnTo>
                    <a:pt x="1304" y="1361"/>
                  </a:lnTo>
                  <a:lnTo>
                    <a:pt x="1332" y="1361"/>
                  </a:lnTo>
                  <a:lnTo>
                    <a:pt x="1361" y="1333"/>
                  </a:lnTo>
                  <a:lnTo>
                    <a:pt x="1417" y="1390"/>
                  </a:lnTo>
                  <a:lnTo>
                    <a:pt x="1502" y="1361"/>
                  </a:lnTo>
                  <a:lnTo>
                    <a:pt x="1559" y="1304"/>
                  </a:lnTo>
                  <a:lnTo>
                    <a:pt x="1616" y="1163"/>
                  </a:lnTo>
                  <a:lnTo>
                    <a:pt x="1729" y="1134"/>
                  </a:lnTo>
                  <a:lnTo>
                    <a:pt x="1843" y="1021"/>
                  </a:lnTo>
                  <a:lnTo>
                    <a:pt x="1984" y="1049"/>
                  </a:lnTo>
                  <a:lnTo>
                    <a:pt x="1928" y="851"/>
                  </a:lnTo>
                  <a:lnTo>
                    <a:pt x="2041" y="823"/>
                  </a:lnTo>
                  <a:lnTo>
                    <a:pt x="2126" y="851"/>
                  </a:lnTo>
                  <a:lnTo>
                    <a:pt x="2098" y="766"/>
                  </a:lnTo>
                  <a:lnTo>
                    <a:pt x="2239" y="681"/>
                  </a:lnTo>
                  <a:lnTo>
                    <a:pt x="2239" y="624"/>
                  </a:lnTo>
                  <a:lnTo>
                    <a:pt x="2154" y="596"/>
                  </a:lnTo>
                  <a:lnTo>
                    <a:pt x="2296" y="539"/>
                  </a:lnTo>
                  <a:lnTo>
                    <a:pt x="2211" y="369"/>
                  </a:lnTo>
                  <a:lnTo>
                    <a:pt x="2211" y="312"/>
                  </a:lnTo>
                  <a:lnTo>
                    <a:pt x="2126" y="2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288"/>
            <p:cNvSpPr>
              <a:spLocks/>
            </p:cNvSpPr>
            <p:nvPr/>
          </p:nvSpPr>
          <p:spPr bwMode="auto">
            <a:xfrm>
              <a:off x="1550" y="5535"/>
              <a:ext cx="907" cy="595"/>
            </a:xfrm>
            <a:custGeom>
              <a:avLst/>
              <a:gdLst>
                <a:gd name="T0" fmla="*/ 0 w 907"/>
                <a:gd name="T1" fmla="*/ 368 h 595"/>
                <a:gd name="T2" fmla="*/ 57 w 907"/>
                <a:gd name="T3" fmla="*/ 311 h 595"/>
                <a:gd name="T4" fmla="*/ 113 w 907"/>
                <a:gd name="T5" fmla="*/ 283 h 595"/>
                <a:gd name="T6" fmla="*/ 170 w 907"/>
                <a:gd name="T7" fmla="*/ 141 h 595"/>
                <a:gd name="T8" fmla="*/ 397 w 907"/>
                <a:gd name="T9" fmla="*/ 85 h 595"/>
                <a:gd name="T10" fmla="*/ 510 w 907"/>
                <a:gd name="T11" fmla="*/ 28 h 595"/>
                <a:gd name="T12" fmla="*/ 538 w 907"/>
                <a:gd name="T13" fmla="*/ 56 h 595"/>
                <a:gd name="T14" fmla="*/ 567 w 907"/>
                <a:gd name="T15" fmla="*/ 0 h 595"/>
                <a:gd name="T16" fmla="*/ 595 w 907"/>
                <a:gd name="T17" fmla="*/ 56 h 595"/>
                <a:gd name="T18" fmla="*/ 652 w 907"/>
                <a:gd name="T19" fmla="*/ 56 h 595"/>
                <a:gd name="T20" fmla="*/ 680 w 907"/>
                <a:gd name="T21" fmla="*/ 113 h 595"/>
                <a:gd name="T22" fmla="*/ 765 w 907"/>
                <a:gd name="T23" fmla="*/ 141 h 595"/>
                <a:gd name="T24" fmla="*/ 765 w 907"/>
                <a:gd name="T25" fmla="*/ 170 h 595"/>
                <a:gd name="T26" fmla="*/ 850 w 907"/>
                <a:gd name="T27" fmla="*/ 170 h 595"/>
                <a:gd name="T28" fmla="*/ 822 w 907"/>
                <a:gd name="T29" fmla="*/ 255 h 595"/>
                <a:gd name="T30" fmla="*/ 822 w 907"/>
                <a:gd name="T31" fmla="*/ 283 h 595"/>
                <a:gd name="T32" fmla="*/ 907 w 907"/>
                <a:gd name="T33" fmla="*/ 311 h 595"/>
                <a:gd name="T34" fmla="*/ 850 w 907"/>
                <a:gd name="T35" fmla="*/ 340 h 595"/>
                <a:gd name="T36" fmla="*/ 822 w 907"/>
                <a:gd name="T37" fmla="*/ 311 h 595"/>
                <a:gd name="T38" fmla="*/ 737 w 907"/>
                <a:gd name="T39" fmla="*/ 425 h 595"/>
                <a:gd name="T40" fmla="*/ 538 w 907"/>
                <a:gd name="T41" fmla="*/ 510 h 595"/>
                <a:gd name="T42" fmla="*/ 482 w 907"/>
                <a:gd name="T43" fmla="*/ 595 h 595"/>
                <a:gd name="T44" fmla="*/ 368 w 907"/>
                <a:gd name="T45" fmla="*/ 567 h 595"/>
                <a:gd name="T46" fmla="*/ 283 w 907"/>
                <a:gd name="T47" fmla="*/ 510 h 595"/>
                <a:gd name="T48" fmla="*/ 113 w 907"/>
                <a:gd name="T49" fmla="*/ 510 h 595"/>
                <a:gd name="T50" fmla="*/ 85 w 907"/>
                <a:gd name="T51" fmla="*/ 396 h 595"/>
                <a:gd name="T52" fmla="*/ 57 w 907"/>
                <a:gd name="T53" fmla="*/ 396 h 595"/>
                <a:gd name="T54" fmla="*/ 0 w 907"/>
                <a:gd name="T55" fmla="*/ 36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7" h="595">
                  <a:moveTo>
                    <a:pt x="0" y="368"/>
                  </a:moveTo>
                  <a:lnTo>
                    <a:pt x="57" y="311"/>
                  </a:lnTo>
                  <a:lnTo>
                    <a:pt x="113" y="283"/>
                  </a:lnTo>
                  <a:lnTo>
                    <a:pt x="170" y="141"/>
                  </a:lnTo>
                  <a:lnTo>
                    <a:pt x="397" y="85"/>
                  </a:lnTo>
                  <a:lnTo>
                    <a:pt x="510" y="28"/>
                  </a:lnTo>
                  <a:lnTo>
                    <a:pt x="538" y="56"/>
                  </a:lnTo>
                  <a:lnTo>
                    <a:pt x="567" y="0"/>
                  </a:lnTo>
                  <a:lnTo>
                    <a:pt x="595" y="56"/>
                  </a:lnTo>
                  <a:lnTo>
                    <a:pt x="652" y="56"/>
                  </a:lnTo>
                  <a:lnTo>
                    <a:pt x="680" y="113"/>
                  </a:lnTo>
                  <a:lnTo>
                    <a:pt x="765" y="141"/>
                  </a:lnTo>
                  <a:lnTo>
                    <a:pt x="765" y="170"/>
                  </a:lnTo>
                  <a:lnTo>
                    <a:pt x="850" y="170"/>
                  </a:lnTo>
                  <a:lnTo>
                    <a:pt x="822" y="255"/>
                  </a:lnTo>
                  <a:lnTo>
                    <a:pt x="822" y="283"/>
                  </a:lnTo>
                  <a:lnTo>
                    <a:pt x="907" y="311"/>
                  </a:lnTo>
                  <a:lnTo>
                    <a:pt x="850" y="340"/>
                  </a:lnTo>
                  <a:lnTo>
                    <a:pt x="822" y="311"/>
                  </a:lnTo>
                  <a:lnTo>
                    <a:pt x="737" y="425"/>
                  </a:lnTo>
                  <a:lnTo>
                    <a:pt x="538" y="510"/>
                  </a:lnTo>
                  <a:lnTo>
                    <a:pt x="482" y="595"/>
                  </a:lnTo>
                  <a:lnTo>
                    <a:pt x="368" y="567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85" y="396"/>
                  </a:lnTo>
                  <a:lnTo>
                    <a:pt x="57" y="396"/>
                  </a:lnTo>
                  <a:lnTo>
                    <a:pt x="0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289"/>
            <p:cNvSpPr>
              <a:spLocks/>
            </p:cNvSpPr>
            <p:nvPr/>
          </p:nvSpPr>
          <p:spPr bwMode="auto">
            <a:xfrm>
              <a:off x="1975" y="6583"/>
              <a:ext cx="652" cy="341"/>
            </a:xfrm>
            <a:custGeom>
              <a:avLst/>
              <a:gdLst>
                <a:gd name="T0" fmla="*/ 0 w 652"/>
                <a:gd name="T1" fmla="*/ 199 h 341"/>
                <a:gd name="T2" fmla="*/ 113 w 652"/>
                <a:gd name="T3" fmla="*/ 114 h 341"/>
                <a:gd name="T4" fmla="*/ 284 w 652"/>
                <a:gd name="T5" fmla="*/ 114 h 341"/>
                <a:gd name="T6" fmla="*/ 312 w 652"/>
                <a:gd name="T7" fmla="*/ 57 h 341"/>
                <a:gd name="T8" fmla="*/ 340 w 652"/>
                <a:gd name="T9" fmla="*/ 57 h 341"/>
                <a:gd name="T10" fmla="*/ 312 w 652"/>
                <a:gd name="T11" fmla="*/ 0 h 341"/>
                <a:gd name="T12" fmla="*/ 340 w 652"/>
                <a:gd name="T13" fmla="*/ 0 h 341"/>
                <a:gd name="T14" fmla="*/ 397 w 652"/>
                <a:gd name="T15" fmla="*/ 57 h 341"/>
                <a:gd name="T16" fmla="*/ 425 w 652"/>
                <a:gd name="T17" fmla="*/ 57 h 341"/>
                <a:gd name="T18" fmla="*/ 454 w 652"/>
                <a:gd name="T19" fmla="*/ 29 h 341"/>
                <a:gd name="T20" fmla="*/ 510 w 652"/>
                <a:gd name="T21" fmla="*/ 86 h 341"/>
                <a:gd name="T22" fmla="*/ 595 w 652"/>
                <a:gd name="T23" fmla="*/ 57 h 341"/>
                <a:gd name="T24" fmla="*/ 652 w 652"/>
                <a:gd name="T25" fmla="*/ 114 h 341"/>
                <a:gd name="T26" fmla="*/ 595 w 652"/>
                <a:gd name="T27" fmla="*/ 199 h 341"/>
                <a:gd name="T28" fmla="*/ 510 w 652"/>
                <a:gd name="T29" fmla="*/ 227 h 341"/>
                <a:gd name="T30" fmla="*/ 369 w 652"/>
                <a:gd name="T31" fmla="*/ 341 h 341"/>
                <a:gd name="T32" fmla="*/ 369 w 652"/>
                <a:gd name="T33" fmla="*/ 284 h 341"/>
                <a:gd name="T34" fmla="*/ 255 w 652"/>
                <a:gd name="T35" fmla="*/ 284 h 341"/>
                <a:gd name="T36" fmla="*/ 113 w 652"/>
                <a:gd name="T37" fmla="*/ 284 h 341"/>
                <a:gd name="T38" fmla="*/ 28 w 652"/>
                <a:gd name="T39" fmla="*/ 256 h 341"/>
                <a:gd name="T40" fmla="*/ 0 w 652"/>
                <a:gd name="T41" fmla="*/ 19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341">
                  <a:moveTo>
                    <a:pt x="0" y="199"/>
                  </a:moveTo>
                  <a:lnTo>
                    <a:pt x="113" y="114"/>
                  </a:lnTo>
                  <a:lnTo>
                    <a:pt x="284" y="114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510" y="86"/>
                  </a:lnTo>
                  <a:lnTo>
                    <a:pt x="595" y="57"/>
                  </a:lnTo>
                  <a:lnTo>
                    <a:pt x="652" y="114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369" y="341"/>
                  </a:lnTo>
                  <a:lnTo>
                    <a:pt x="369" y="284"/>
                  </a:lnTo>
                  <a:lnTo>
                    <a:pt x="255" y="284"/>
                  </a:lnTo>
                  <a:lnTo>
                    <a:pt x="113" y="284"/>
                  </a:lnTo>
                  <a:lnTo>
                    <a:pt x="28" y="256"/>
                  </a:lnTo>
                  <a:lnTo>
                    <a:pt x="0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292"/>
            <p:cNvSpPr>
              <a:spLocks/>
            </p:cNvSpPr>
            <p:nvPr/>
          </p:nvSpPr>
          <p:spPr bwMode="auto">
            <a:xfrm>
              <a:off x="1125" y="5960"/>
              <a:ext cx="2551" cy="1899"/>
            </a:xfrm>
            <a:custGeom>
              <a:avLst/>
              <a:gdLst>
                <a:gd name="T0" fmla="*/ 141 w 2551"/>
                <a:gd name="T1" fmla="*/ 680 h 1899"/>
                <a:gd name="T2" fmla="*/ 283 w 2551"/>
                <a:gd name="T3" fmla="*/ 652 h 1899"/>
                <a:gd name="T4" fmla="*/ 396 w 2551"/>
                <a:gd name="T5" fmla="*/ 538 h 1899"/>
                <a:gd name="T6" fmla="*/ 538 w 2551"/>
                <a:gd name="T7" fmla="*/ 652 h 1899"/>
                <a:gd name="T8" fmla="*/ 595 w 2551"/>
                <a:gd name="T9" fmla="*/ 794 h 1899"/>
                <a:gd name="T10" fmla="*/ 850 w 2551"/>
                <a:gd name="T11" fmla="*/ 822 h 1899"/>
                <a:gd name="T12" fmla="*/ 963 w 2551"/>
                <a:gd name="T13" fmla="*/ 907 h 1899"/>
                <a:gd name="T14" fmla="*/ 1219 w 2551"/>
                <a:gd name="T15" fmla="*/ 964 h 1899"/>
                <a:gd name="T16" fmla="*/ 1445 w 2551"/>
                <a:gd name="T17" fmla="*/ 822 h 1899"/>
                <a:gd name="T18" fmla="*/ 1445 w 2551"/>
                <a:gd name="T19" fmla="*/ 680 h 1899"/>
                <a:gd name="T20" fmla="*/ 1559 w 2551"/>
                <a:gd name="T21" fmla="*/ 482 h 1899"/>
                <a:gd name="T22" fmla="*/ 1786 w 2551"/>
                <a:gd name="T23" fmla="*/ 340 h 1899"/>
                <a:gd name="T24" fmla="*/ 1871 w 2551"/>
                <a:gd name="T25" fmla="*/ 170 h 1899"/>
                <a:gd name="T26" fmla="*/ 2069 w 2551"/>
                <a:gd name="T27" fmla="*/ 170 h 1899"/>
                <a:gd name="T28" fmla="*/ 2182 w 2551"/>
                <a:gd name="T29" fmla="*/ 0 h 1899"/>
                <a:gd name="T30" fmla="*/ 2182 w 2551"/>
                <a:gd name="T31" fmla="*/ 85 h 1899"/>
                <a:gd name="T32" fmla="*/ 2239 w 2551"/>
                <a:gd name="T33" fmla="*/ 113 h 1899"/>
                <a:gd name="T34" fmla="*/ 2239 w 2551"/>
                <a:gd name="T35" fmla="*/ 227 h 1899"/>
                <a:gd name="T36" fmla="*/ 2353 w 2551"/>
                <a:gd name="T37" fmla="*/ 255 h 1899"/>
                <a:gd name="T38" fmla="*/ 2438 w 2551"/>
                <a:gd name="T39" fmla="*/ 340 h 1899"/>
                <a:gd name="T40" fmla="*/ 2494 w 2551"/>
                <a:gd name="T41" fmla="*/ 510 h 1899"/>
                <a:gd name="T42" fmla="*/ 2466 w 2551"/>
                <a:gd name="T43" fmla="*/ 680 h 1899"/>
                <a:gd name="T44" fmla="*/ 2523 w 2551"/>
                <a:gd name="T45" fmla="*/ 850 h 1899"/>
                <a:gd name="T46" fmla="*/ 2523 w 2551"/>
                <a:gd name="T47" fmla="*/ 1077 h 1899"/>
                <a:gd name="T48" fmla="*/ 2438 w 2551"/>
                <a:gd name="T49" fmla="*/ 1219 h 1899"/>
                <a:gd name="T50" fmla="*/ 2381 w 2551"/>
                <a:gd name="T51" fmla="*/ 1276 h 1899"/>
                <a:gd name="T52" fmla="*/ 2466 w 2551"/>
                <a:gd name="T53" fmla="*/ 1417 h 1899"/>
                <a:gd name="T54" fmla="*/ 2409 w 2551"/>
                <a:gd name="T55" fmla="*/ 1616 h 1899"/>
                <a:gd name="T56" fmla="*/ 2353 w 2551"/>
                <a:gd name="T57" fmla="*/ 1644 h 1899"/>
                <a:gd name="T58" fmla="*/ 2268 w 2551"/>
                <a:gd name="T59" fmla="*/ 1786 h 1899"/>
                <a:gd name="T60" fmla="*/ 2211 w 2551"/>
                <a:gd name="T61" fmla="*/ 1701 h 1899"/>
                <a:gd name="T62" fmla="*/ 2154 w 2551"/>
                <a:gd name="T63" fmla="*/ 1672 h 1899"/>
                <a:gd name="T64" fmla="*/ 2041 w 2551"/>
                <a:gd name="T65" fmla="*/ 1587 h 1899"/>
                <a:gd name="T66" fmla="*/ 1956 w 2551"/>
                <a:gd name="T67" fmla="*/ 1531 h 1899"/>
                <a:gd name="T68" fmla="*/ 1871 w 2551"/>
                <a:gd name="T69" fmla="*/ 1672 h 1899"/>
                <a:gd name="T70" fmla="*/ 1757 w 2551"/>
                <a:gd name="T71" fmla="*/ 1672 h 1899"/>
                <a:gd name="T72" fmla="*/ 1729 w 2551"/>
                <a:gd name="T73" fmla="*/ 1814 h 1899"/>
                <a:gd name="T74" fmla="*/ 1644 w 2551"/>
                <a:gd name="T75" fmla="*/ 1899 h 1899"/>
                <a:gd name="T76" fmla="*/ 1559 w 2551"/>
                <a:gd name="T77" fmla="*/ 1786 h 1899"/>
                <a:gd name="T78" fmla="*/ 1417 w 2551"/>
                <a:gd name="T79" fmla="*/ 1757 h 1899"/>
                <a:gd name="T80" fmla="*/ 1304 w 2551"/>
                <a:gd name="T81" fmla="*/ 1587 h 1899"/>
                <a:gd name="T82" fmla="*/ 1247 w 2551"/>
                <a:gd name="T83" fmla="*/ 1531 h 1899"/>
                <a:gd name="T84" fmla="*/ 1190 w 2551"/>
                <a:gd name="T85" fmla="*/ 1474 h 1899"/>
                <a:gd name="T86" fmla="*/ 1275 w 2551"/>
                <a:gd name="T87" fmla="*/ 1446 h 1899"/>
                <a:gd name="T88" fmla="*/ 1332 w 2551"/>
                <a:gd name="T89" fmla="*/ 1332 h 1899"/>
                <a:gd name="T90" fmla="*/ 1190 w 2551"/>
                <a:gd name="T91" fmla="*/ 1304 h 1899"/>
                <a:gd name="T92" fmla="*/ 1020 w 2551"/>
                <a:gd name="T93" fmla="*/ 1276 h 1899"/>
                <a:gd name="T94" fmla="*/ 907 w 2551"/>
                <a:gd name="T95" fmla="*/ 1276 h 1899"/>
                <a:gd name="T96" fmla="*/ 708 w 2551"/>
                <a:gd name="T97" fmla="*/ 1276 h 1899"/>
                <a:gd name="T98" fmla="*/ 623 w 2551"/>
                <a:gd name="T99" fmla="*/ 1134 h 1899"/>
                <a:gd name="T100" fmla="*/ 510 w 2551"/>
                <a:gd name="T101" fmla="*/ 1077 h 1899"/>
                <a:gd name="T102" fmla="*/ 198 w 2551"/>
                <a:gd name="T103" fmla="*/ 907 h 1899"/>
                <a:gd name="T104" fmla="*/ 0 w 2551"/>
                <a:gd name="T105" fmla="*/ 822 h 1899"/>
                <a:gd name="T106" fmla="*/ 56 w 2551"/>
                <a:gd name="T107" fmla="*/ 680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51" h="1899">
                  <a:moveTo>
                    <a:pt x="56" y="680"/>
                  </a:moveTo>
                  <a:lnTo>
                    <a:pt x="141" y="680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40" y="538"/>
                  </a:lnTo>
                  <a:lnTo>
                    <a:pt x="396" y="538"/>
                  </a:lnTo>
                  <a:lnTo>
                    <a:pt x="425" y="510"/>
                  </a:lnTo>
                  <a:lnTo>
                    <a:pt x="538" y="652"/>
                  </a:lnTo>
                  <a:lnTo>
                    <a:pt x="538" y="765"/>
                  </a:lnTo>
                  <a:lnTo>
                    <a:pt x="595" y="794"/>
                  </a:lnTo>
                  <a:lnTo>
                    <a:pt x="737" y="765"/>
                  </a:lnTo>
                  <a:lnTo>
                    <a:pt x="850" y="822"/>
                  </a:lnTo>
                  <a:lnTo>
                    <a:pt x="878" y="879"/>
                  </a:lnTo>
                  <a:lnTo>
                    <a:pt x="963" y="907"/>
                  </a:lnTo>
                  <a:lnTo>
                    <a:pt x="1219" y="907"/>
                  </a:lnTo>
                  <a:lnTo>
                    <a:pt x="1219" y="964"/>
                  </a:lnTo>
                  <a:lnTo>
                    <a:pt x="1360" y="850"/>
                  </a:lnTo>
                  <a:lnTo>
                    <a:pt x="1445" y="822"/>
                  </a:lnTo>
                  <a:lnTo>
                    <a:pt x="1502" y="737"/>
                  </a:lnTo>
                  <a:lnTo>
                    <a:pt x="1445" y="680"/>
                  </a:lnTo>
                  <a:lnTo>
                    <a:pt x="1502" y="623"/>
                  </a:lnTo>
                  <a:lnTo>
                    <a:pt x="1559" y="482"/>
                  </a:lnTo>
                  <a:lnTo>
                    <a:pt x="1672" y="453"/>
                  </a:lnTo>
                  <a:lnTo>
                    <a:pt x="1786" y="340"/>
                  </a:lnTo>
                  <a:lnTo>
                    <a:pt x="1927" y="368"/>
                  </a:lnTo>
                  <a:lnTo>
                    <a:pt x="1871" y="170"/>
                  </a:lnTo>
                  <a:lnTo>
                    <a:pt x="1984" y="142"/>
                  </a:lnTo>
                  <a:lnTo>
                    <a:pt x="2069" y="170"/>
                  </a:lnTo>
                  <a:lnTo>
                    <a:pt x="2041" y="85"/>
                  </a:lnTo>
                  <a:lnTo>
                    <a:pt x="2182" y="0"/>
                  </a:lnTo>
                  <a:lnTo>
                    <a:pt x="2211" y="56"/>
                  </a:lnTo>
                  <a:lnTo>
                    <a:pt x="2182" y="85"/>
                  </a:lnTo>
                  <a:lnTo>
                    <a:pt x="2182" y="142"/>
                  </a:lnTo>
                  <a:lnTo>
                    <a:pt x="2239" y="113"/>
                  </a:lnTo>
                  <a:lnTo>
                    <a:pt x="2268" y="170"/>
                  </a:lnTo>
                  <a:lnTo>
                    <a:pt x="2239" y="227"/>
                  </a:lnTo>
                  <a:lnTo>
                    <a:pt x="2296" y="255"/>
                  </a:lnTo>
                  <a:lnTo>
                    <a:pt x="2353" y="255"/>
                  </a:lnTo>
                  <a:lnTo>
                    <a:pt x="2438" y="283"/>
                  </a:lnTo>
                  <a:lnTo>
                    <a:pt x="2438" y="340"/>
                  </a:lnTo>
                  <a:lnTo>
                    <a:pt x="2523" y="425"/>
                  </a:lnTo>
                  <a:lnTo>
                    <a:pt x="2494" y="510"/>
                  </a:lnTo>
                  <a:lnTo>
                    <a:pt x="2438" y="567"/>
                  </a:lnTo>
                  <a:lnTo>
                    <a:pt x="2466" y="680"/>
                  </a:lnTo>
                  <a:lnTo>
                    <a:pt x="2438" y="794"/>
                  </a:lnTo>
                  <a:lnTo>
                    <a:pt x="2523" y="850"/>
                  </a:lnTo>
                  <a:lnTo>
                    <a:pt x="2551" y="964"/>
                  </a:lnTo>
                  <a:lnTo>
                    <a:pt x="2523" y="1077"/>
                  </a:lnTo>
                  <a:lnTo>
                    <a:pt x="2523" y="1162"/>
                  </a:lnTo>
                  <a:lnTo>
                    <a:pt x="2438" y="1219"/>
                  </a:lnTo>
                  <a:lnTo>
                    <a:pt x="2466" y="1276"/>
                  </a:lnTo>
                  <a:lnTo>
                    <a:pt x="2381" y="1276"/>
                  </a:lnTo>
                  <a:lnTo>
                    <a:pt x="2381" y="1361"/>
                  </a:lnTo>
                  <a:lnTo>
                    <a:pt x="2466" y="1417"/>
                  </a:lnTo>
                  <a:lnTo>
                    <a:pt x="2381" y="1474"/>
                  </a:lnTo>
                  <a:lnTo>
                    <a:pt x="2409" y="1616"/>
                  </a:lnTo>
                  <a:lnTo>
                    <a:pt x="2296" y="1559"/>
                  </a:lnTo>
                  <a:lnTo>
                    <a:pt x="2353" y="1644"/>
                  </a:lnTo>
                  <a:lnTo>
                    <a:pt x="2324" y="1701"/>
                  </a:lnTo>
                  <a:lnTo>
                    <a:pt x="2268" y="1786"/>
                  </a:lnTo>
                  <a:lnTo>
                    <a:pt x="2239" y="1701"/>
                  </a:lnTo>
                  <a:lnTo>
                    <a:pt x="2211" y="1701"/>
                  </a:lnTo>
                  <a:lnTo>
                    <a:pt x="2182" y="1644"/>
                  </a:lnTo>
                  <a:lnTo>
                    <a:pt x="2154" y="1672"/>
                  </a:lnTo>
                  <a:lnTo>
                    <a:pt x="2126" y="1616"/>
                  </a:lnTo>
                  <a:lnTo>
                    <a:pt x="2041" y="1587"/>
                  </a:lnTo>
                  <a:lnTo>
                    <a:pt x="1984" y="1616"/>
                  </a:lnTo>
                  <a:lnTo>
                    <a:pt x="1956" y="1531"/>
                  </a:lnTo>
                  <a:lnTo>
                    <a:pt x="1899" y="1531"/>
                  </a:lnTo>
                  <a:lnTo>
                    <a:pt x="1871" y="1672"/>
                  </a:lnTo>
                  <a:lnTo>
                    <a:pt x="1814" y="1644"/>
                  </a:lnTo>
                  <a:lnTo>
                    <a:pt x="1757" y="1672"/>
                  </a:lnTo>
                  <a:lnTo>
                    <a:pt x="1729" y="1757"/>
                  </a:lnTo>
                  <a:lnTo>
                    <a:pt x="1729" y="1814"/>
                  </a:lnTo>
                  <a:lnTo>
                    <a:pt x="1644" y="1842"/>
                  </a:lnTo>
                  <a:lnTo>
                    <a:pt x="1644" y="1899"/>
                  </a:lnTo>
                  <a:lnTo>
                    <a:pt x="1559" y="1871"/>
                  </a:lnTo>
                  <a:lnTo>
                    <a:pt x="1559" y="1786"/>
                  </a:lnTo>
                  <a:lnTo>
                    <a:pt x="1474" y="1729"/>
                  </a:lnTo>
                  <a:lnTo>
                    <a:pt x="1417" y="1757"/>
                  </a:lnTo>
                  <a:lnTo>
                    <a:pt x="1304" y="1701"/>
                  </a:lnTo>
                  <a:lnTo>
                    <a:pt x="1304" y="1587"/>
                  </a:lnTo>
                  <a:lnTo>
                    <a:pt x="1275" y="1587"/>
                  </a:lnTo>
                  <a:lnTo>
                    <a:pt x="1247" y="1531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75" y="1502"/>
                  </a:lnTo>
                  <a:lnTo>
                    <a:pt x="1275" y="1446"/>
                  </a:lnTo>
                  <a:lnTo>
                    <a:pt x="1332" y="1446"/>
                  </a:lnTo>
                  <a:lnTo>
                    <a:pt x="1332" y="1332"/>
                  </a:lnTo>
                  <a:lnTo>
                    <a:pt x="1275" y="1304"/>
                  </a:lnTo>
                  <a:lnTo>
                    <a:pt x="1190" y="1304"/>
                  </a:lnTo>
                  <a:lnTo>
                    <a:pt x="1162" y="1247"/>
                  </a:lnTo>
                  <a:lnTo>
                    <a:pt x="1020" y="1276"/>
                  </a:lnTo>
                  <a:lnTo>
                    <a:pt x="963" y="1304"/>
                  </a:lnTo>
                  <a:lnTo>
                    <a:pt x="907" y="1276"/>
                  </a:lnTo>
                  <a:lnTo>
                    <a:pt x="765" y="1332"/>
                  </a:lnTo>
                  <a:lnTo>
                    <a:pt x="708" y="1276"/>
                  </a:lnTo>
                  <a:lnTo>
                    <a:pt x="708" y="1219"/>
                  </a:lnTo>
                  <a:lnTo>
                    <a:pt x="623" y="1134"/>
                  </a:lnTo>
                  <a:lnTo>
                    <a:pt x="538" y="1105"/>
                  </a:lnTo>
                  <a:lnTo>
                    <a:pt x="510" y="1077"/>
                  </a:lnTo>
                  <a:lnTo>
                    <a:pt x="425" y="1077"/>
                  </a:lnTo>
                  <a:lnTo>
                    <a:pt x="198" y="907"/>
                  </a:lnTo>
                  <a:lnTo>
                    <a:pt x="28" y="935"/>
                  </a:lnTo>
                  <a:lnTo>
                    <a:pt x="0" y="822"/>
                  </a:lnTo>
                  <a:lnTo>
                    <a:pt x="0" y="737"/>
                  </a:lnTo>
                  <a:lnTo>
                    <a:pt x="56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293"/>
            <p:cNvSpPr>
              <a:spLocks/>
            </p:cNvSpPr>
            <p:nvPr/>
          </p:nvSpPr>
          <p:spPr bwMode="auto">
            <a:xfrm>
              <a:off x="2996" y="4202"/>
              <a:ext cx="1559" cy="1673"/>
            </a:xfrm>
            <a:custGeom>
              <a:avLst/>
              <a:gdLst>
                <a:gd name="T0" fmla="*/ 1389 w 1559"/>
                <a:gd name="T1" fmla="*/ 482 h 1673"/>
                <a:gd name="T2" fmla="*/ 1304 w 1559"/>
                <a:gd name="T3" fmla="*/ 482 h 1673"/>
                <a:gd name="T4" fmla="*/ 907 w 1559"/>
                <a:gd name="T5" fmla="*/ 142 h 1673"/>
                <a:gd name="T6" fmla="*/ 652 w 1559"/>
                <a:gd name="T7" fmla="*/ 0 h 1673"/>
                <a:gd name="T8" fmla="*/ 595 w 1559"/>
                <a:gd name="T9" fmla="*/ 85 h 1673"/>
                <a:gd name="T10" fmla="*/ 482 w 1559"/>
                <a:gd name="T11" fmla="*/ 397 h 1673"/>
                <a:gd name="T12" fmla="*/ 283 w 1559"/>
                <a:gd name="T13" fmla="*/ 567 h 1673"/>
                <a:gd name="T14" fmla="*/ 56 w 1559"/>
                <a:gd name="T15" fmla="*/ 624 h 1673"/>
                <a:gd name="T16" fmla="*/ 0 w 1559"/>
                <a:gd name="T17" fmla="*/ 766 h 1673"/>
                <a:gd name="T18" fmla="*/ 56 w 1559"/>
                <a:gd name="T19" fmla="*/ 907 h 1673"/>
                <a:gd name="T20" fmla="*/ 113 w 1559"/>
                <a:gd name="T21" fmla="*/ 964 h 1673"/>
                <a:gd name="T22" fmla="*/ 170 w 1559"/>
                <a:gd name="T23" fmla="*/ 1106 h 1673"/>
                <a:gd name="T24" fmla="*/ 170 w 1559"/>
                <a:gd name="T25" fmla="*/ 1191 h 1673"/>
                <a:gd name="T26" fmla="*/ 255 w 1559"/>
                <a:gd name="T27" fmla="*/ 1276 h 1673"/>
                <a:gd name="T28" fmla="*/ 283 w 1559"/>
                <a:gd name="T29" fmla="*/ 1389 h 1673"/>
                <a:gd name="T30" fmla="*/ 368 w 1559"/>
                <a:gd name="T31" fmla="*/ 1616 h 1673"/>
                <a:gd name="T32" fmla="*/ 482 w 1559"/>
                <a:gd name="T33" fmla="*/ 1616 h 1673"/>
                <a:gd name="T34" fmla="*/ 623 w 1559"/>
                <a:gd name="T35" fmla="*/ 1559 h 1673"/>
                <a:gd name="T36" fmla="*/ 595 w 1559"/>
                <a:gd name="T37" fmla="*/ 1474 h 1673"/>
                <a:gd name="T38" fmla="*/ 680 w 1559"/>
                <a:gd name="T39" fmla="*/ 1446 h 1673"/>
                <a:gd name="T40" fmla="*/ 765 w 1559"/>
                <a:gd name="T41" fmla="*/ 1389 h 1673"/>
                <a:gd name="T42" fmla="*/ 850 w 1559"/>
                <a:gd name="T43" fmla="*/ 1389 h 1673"/>
                <a:gd name="T44" fmla="*/ 907 w 1559"/>
                <a:gd name="T45" fmla="*/ 1333 h 1673"/>
                <a:gd name="T46" fmla="*/ 1020 w 1559"/>
                <a:gd name="T47" fmla="*/ 1389 h 1673"/>
                <a:gd name="T48" fmla="*/ 1134 w 1559"/>
                <a:gd name="T49" fmla="*/ 1389 h 1673"/>
                <a:gd name="T50" fmla="*/ 1247 w 1559"/>
                <a:gd name="T51" fmla="*/ 1418 h 1673"/>
                <a:gd name="T52" fmla="*/ 1304 w 1559"/>
                <a:gd name="T53" fmla="*/ 1361 h 1673"/>
                <a:gd name="T54" fmla="*/ 1360 w 1559"/>
                <a:gd name="T55" fmla="*/ 1333 h 1673"/>
                <a:gd name="T56" fmla="*/ 1389 w 1559"/>
                <a:gd name="T57" fmla="*/ 1276 h 1673"/>
                <a:gd name="T58" fmla="*/ 1389 w 1559"/>
                <a:gd name="T59" fmla="*/ 1077 h 1673"/>
                <a:gd name="T60" fmla="*/ 1247 w 1559"/>
                <a:gd name="T61" fmla="*/ 1049 h 1673"/>
                <a:gd name="T62" fmla="*/ 1247 w 1559"/>
                <a:gd name="T63" fmla="*/ 907 h 1673"/>
                <a:gd name="T64" fmla="*/ 1304 w 1559"/>
                <a:gd name="T65" fmla="*/ 737 h 1673"/>
                <a:gd name="T66" fmla="*/ 1360 w 1559"/>
                <a:gd name="T67" fmla="*/ 652 h 1673"/>
                <a:gd name="T68" fmla="*/ 1531 w 1559"/>
                <a:gd name="T69" fmla="*/ 652 h 1673"/>
                <a:gd name="T70" fmla="*/ 1531 w 1559"/>
                <a:gd name="T71" fmla="*/ 595 h 1673"/>
                <a:gd name="T72" fmla="*/ 1474 w 1559"/>
                <a:gd name="T73" fmla="*/ 51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59" h="1673">
                  <a:moveTo>
                    <a:pt x="1474" y="510"/>
                  </a:moveTo>
                  <a:lnTo>
                    <a:pt x="1389" y="482"/>
                  </a:lnTo>
                  <a:lnTo>
                    <a:pt x="1332" y="539"/>
                  </a:lnTo>
                  <a:lnTo>
                    <a:pt x="1304" y="482"/>
                  </a:lnTo>
                  <a:lnTo>
                    <a:pt x="1162" y="454"/>
                  </a:lnTo>
                  <a:lnTo>
                    <a:pt x="907" y="142"/>
                  </a:lnTo>
                  <a:lnTo>
                    <a:pt x="765" y="142"/>
                  </a:lnTo>
                  <a:lnTo>
                    <a:pt x="652" y="0"/>
                  </a:lnTo>
                  <a:lnTo>
                    <a:pt x="680" y="113"/>
                  </a:lnTo>
                  <a:lnTo>
                    <a:pt x="595" y="85"/>
                  </a:lnTo>
                  <a:lnTo>
                    <a:pt x="453" y="227"/>
                  </a:lnTo>
                  <a:lnTo>
                    <a:pt x="482" y="397"/>
                  </a:lnTo>
                  <a:lnTo>
                    <a:pt x="311" y="482"/>
                  </a:lnTo>
                  <a:lnTo>
                    <a:pt x="283" y="567"/>
                  </a:lnTo>
                  <a:lnTo>
                    <a:pt x="141" y="624"/>
                  </a:lnTo>
                  <a:lnTo>
                    <a:pt x="56" y="624"/>
                  </a:lnTo>
                  <a:lnTo>
                    <a:pt x="56" y="709"/>
                  </a:lnTo>
                  <a:lnTo>
                    <a:pt x="0" y="766"/>
                  </a:lnTo>
                  <a:lnTo>
                    <a:pt x="0" y="879"/>
                  </a:lnTo>
                  <a:lnTo>
                    <a:pt x="56" y="907"/>
                  </a:lnTo>
                  <a:lnTo>
                    <a:pt x="85" y="907"/>
                  </a:lnTo>
                  <a:lnTo>
                    <a:pt x="113" y="964"/>
                  </a:lnTo>
                  <a:lnTo>
                    <a:pt x="85" y="992"/>
                  </a:lnTo>
                  <a:lnTo>
                    <a:pt x="170" y="1106"/>
                  </a:lnTo>
                  <a:lnTo>
                    <a:pt x="141" y="1134"/>
                  </a:lnTo>
                  <a:lnTo>
                    <a:pt x="170" y="1191"/>
                  </a:lnTo>
                  <a:lnTo>
                    <a:pt x="255" y="1219"/>
                  </a:lnTo>
                  <a:lnTo>
                    <a:pt x="255" y="1276"/>
                  </a:lnTo>
                  <a:lnTo>
                    <a:pt x="198" y="1333"/>
                  </a:lnTo>
                  <a:lnTo>
                    <a:pt x="283" y="1389"/>
                  </a:lnTo>
                  <a:lnTo>
                    <a:pt x="280" y="1444"/>
                  </a:lnTo>
                  <a:lnTo>
                    <a:pt x="368" y="1616"/>
                  </a:lnTo>
                  <a:lnTo>
                    <a:pt x="482" y="1673"/>
                  </a:lnTo>
                  <a:lnTo>
                    <a:pt x="482" y="1616"/>
                  </a:lnTo>
                  <a:lnTo>
                    <a:pt x="538" y="1616"/>
                  </a:lnTo>
                  <a:lnTo>
                    <a:pt x="623" y="1559"/>
                  </a:lnTo>
                  <a:lnTo>
                    <a:pt x="623" y="1503"/>
                  </a:lnTo>
                  <a:lnTo>
                    <a:pt x="595" y="1474"/>
                  </a:lnTo>
                  <a:lnTo>
                    <a:pt x="680" y="1418"/>
                  </a:lnTo>
                  <a:lnTo>
                    <a:pt x="680" y="1446"/>
                  </a:lnTo>
                  <a:lnTo>
                    <a:pt x="765" y="1418"/>
                  </a:lnTo>
                  <a:lnTo>
                    <a:pt x="765" y="1389"/>
                  </a:lnTo>
                  <a:lnTo>
                    <a:pt x="850" y="1418"/>
                  </a:lnTo>
                  <a:lnTo>
                    <a:pt x="850" y="1389"/>
                  </a:lnTo>
                  <a:lnTo>
                    <a:pt x="878" y="1389"/>
                  </a:lnTo>
                  <a:lnTo>
                    <a:pt x="907" y="1333"/>
                  </a:lnTo>
                  <a:lnTo>
                    <a:pt x="964" y="1333"/>
                  </a:lnTo>
                  <a:lnTo>
                    <a:pt x="1020" y="1389"/>
                  </a:lnTo>
                  <a:lnTo>
                    <a:pt x="1049" y="1361"/>
                  </a:lnTo>
                  <a:lnTo>
                    <a:pt x="1134" y="1389"/>
                  </a:lnTo>
                  <a:lnTo>
                    <a:pt x="1162" y="1361"/>
                  </a:lnTo>
                  <a:lnTo>
                    <a:pt x="1247" y="1418"/>
                  </a:lnTo>
                  <a:lnTo>
                    <a:pt x="1247" y="1361"/>
                  </a:lnTo>
                  <a:lnTo>
                    <a:pt x="1304" y="1361"/>
                  </a:lnTo>
                  <a:lnTo>
                    <a:pt x="1304" y="1333"/>
                  </a:lnTo>
                  <a:lnTo>
                    <a:pt x="1360" y="1333"/>
                  </a:lnTo>
                  <a:lnTo>
                    <a:pt x="1389" y="1304"/>
                  </a:lnTo>
                  <a:lnTo>
                    <a:pt x="1389" y="1276"/>
                  </a:lnTo>
                  <a:lnTo>
                    <a:pt x="1332" y="1162"/>
                  </a:lnTo>
                  <a:lnTo>
                    <a:pt x="1389" y="1077"/>
                  </a:lnTo>
                  <a:lnTo>
                    <a:pt x="1304" y="1077"/>
                  </a:lnTo>
                  <a:lnTo>
                    <a:pt x="1247" y="1049"/>
                  </a:lnTo>
                  <a:lnTo>
                    <a:pt x="1275" y="1021"/>
                  </a:lnTo>
                  <a:lnTo>
                    <a:pt x="1247" y="907"/>
                  </a:lnTo>
                  <a:lnTo>
                    <a:pt x="1275" y="737"/>
                  </a:lnTo>
                  <a:lnTo>
                    <a:pt x="1304" y="737"/>
                  </a:lnTo>
                  <a:lnTo>
                    <a:pt x="1304" y="680"/>
                  </a:lnTo>
                  <a:lnTo>
                    <a:pt x="1360" y="652"/>
                  </a:lnTo>
                  <a:lnTo>
                    <a:pt x="1474" y="680"/>
                  </a:lnTo>
                  <a:lnTo>
                    <a:pt x="1531" y="652"/>
                  </a:lnTo>
                  <a:lnTo>
                    <a:pt x="1559" y="624"/>
                  </a:lnTo>
                  <a:lnTo>
                    <a:pt x="1531" y="595"/>
                  </a:lnTo>
                  <a:lnTo>
                    <a:pt x="1474" y="595"/>
                  </a:lnTo>
                  <a:lnTo>
                    <a:pt x="1474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294"/>
            <p:cNvSpPr>
              <a:spLocks/>
            </p:cNvSpPr>
            <p:nvPr/>
          </p:nvSpPr>
          <p:spPr bwMode="auto">
            <a:xfrm>
              <a:off x="3563" y="6130"/>
              <a:ext cx="907" cy="822"/>
            </a:xfrm>
            <a:custGeom>
              <a:avLst/>
              <a:gdLst>
                <a:gd name="T0" fmla="*/ 0 w 907"/>
                <a:gd name="T1" fmla="*/ 113 h 822"/>
                <a:gd name="T2" fmla="*/ 0 w 907"/>
                <a:gd name="T3" fmla="*/ 170 h 822"/>
                <a:gd name="T4" fmla="*/ 85 w 907"/>
                <a:gd name="T5" fmla="*/ 255 h 822"/>
                <a:gd name="T6" fmla="*/ 56 w 907"/>
                <a:gd name="T7" fmla="*/ 340 h 822"/>
                <a:gd name="T8" fmla="*/ 0 w 907"/>
                <a:gd name="T9" fmla="*/ 397 h 822"/>
                <a:gd name="T10" fmla="*/ 28 w 907"/>
                <a:gd name="T11" fmla="*/ 539 h 822"/>
                <a:gd name="T12" fmla="*/ 0 w 907"/>
                <a:gd name="T13" fmla="*/ 624 h 822"/>
                <a:gd name="T14" fmla="*/ 85 w 907"/>
                <a:gd name="T15" fmla="*/ 680 h 822"/>
                <a:gd name="T16" fmla="*/ 85 w 907"/>
                <a:gd name="T17" fmla="*/ 595 h 822"/>
                <a:gd name="T18" fmla="*/ 170 w 907"/>
                <a:gd name="T19" fmla="*/ 567 h 822"/>
                <a:gd name="T20" fmla="*/ 198 w 907"/>
                <a:gd name="T21" fmla="*/ 624 h 822"/>
                <a:gd name="T22" fmla="*/ 311 w 907"/>
                <a:gd name="T23" fmla="*/ 595 h 822"/>
                <a:gd name="T24" fmla="*/ 397 w 907"/>
                <a:gd name="T25" fmla="*/ 652 h 822"/>
                <a:gd name="T26" fmla="*/ 482 w 907"/>
                <a:gd name="T27" fmla="*/ 652 h 822"/>
                <a:gd name="T28" fmla="*/ 595 w 907"/>
                <a:gd name="T29" fmla="*/ 737 h 822"/>
                <a:gd name="T30" fmla="*/ 567 w 907"/>
                <a:gd name="T31" fmla="*/ 567 h 822"/>
                <a:gd name="T32" fmla="*/ 652 w 907"/>
                <a:gd name="T33" fmla="*/ 539 h 822"/>
                <a:gd name="T34" fmla="*/ 680 w 907"/>
                <a:gd name="T35" fmla="*/ 567 h 822"/>
                <a:gd name="T36" fmla="*/ 708 w 907"/>
                <a:gd name="T37" fmla="*/ 539 h 822"/>
                <a:gd name="T38" fmla="*/ 793 w 907"/>
                <a:gd name="T39" fmla="*/ 595 h 822"/>
                <a:gd name="T40" fmla="*/ 708 w 907"/>
                <a:gd name="T41" fmla="*/ 624 h 822"/>
                <a:gd name="T42" fmla="*/ 737 w 907"/>
                <a:gd name="T43" fmla="*/ 709 h 822"/>
                <a:gd name="T44" fmla="*/ 765 w 907"/>
                <a:gd name="T45" fmla="*/ 737 h 822"/>
                <a:gd name="T46" fmla="*/ 793 w 907"/>
                <a:gd name="T47" fmla="*/ 822 h 822"/>
                <a:gd name="T48" fmla="*/ 878 w 907"/>
                <a:gd name="T49" fmla="*/ 822 h 822"/>
                <a:gd name="T50" fmla="*/ 907 w 907"/>
                <a:gd name="T51" fmla="*/ 794 h 822"/>
                <a:gd name="T52" fmla="*/ 878 w 907"/>
                <a:gd name="T53" fmla="*/ 737 h 822"/>
                <a:gd name="T54" fmla="*/ 822 w 907"/>
                <a:gd name="T55" fmla="*/ 737 h 822"/>
                <a:gd name="T56" fmla="*/ 822 w 907"/>
                <a:gd name="T57" fmla="*/ 709 h 822"/>
                <a:gd name="T58" fmla="*/ 878 w 907"/>
                <a:gd name="T59" fmla="*/ 624 h 822"/>
                <a:gd name="T60" fmla="*/ 850 w 907"/>
                <a:gd name="T61" fmla="*/ 595 h 822"/>
                <a:gd name="T62" fmla="*/ 793 w 907"/>
                <a:gd name="T63" fmla="*/ 453 h 822"/>
                <a:gd name="T64" fmla="*/ 765 w 907"/>
                <a:gd name="T65" fmla="*/ 368 h 822"/>
                <a:gd name="T66" fmla="*/ 765 w 907"/>
                <a:gd name="T67" fmla="*/ 283 h 822"/>
                <a:gd name="T68" fmla="*/ 708 w 907"/>
                <a:gd name="T69" fmla="*/ 283 h 822"/>
                <a:gd name="T70" fmla="*/ 680 w 907"/>
                <a:gd name="T71" fmla="*/ 340 h 822"/>
                <a:gd name="T72" fmla="*/ 652 w 907"/>
                <a:gd name="T73" fmla="*/ 312 h 822"/>
                <a:gd name="T74" fmla="*/ 623 w 907"/>
                <a:gd name="T75" fmla="*/ 255 h 822"/>
                <a:gd name="T76" fmla="*/ 567 w 907"/>
                <a:gd name="T77" fmla="*/ 142 h 822"/>
                <a:gd name="T78" fmla="*/ 567 w 907"/>
                <a:gd name="T79" fmla="*/ 85 h 822"/>
                <a:gd name="T80" fmla="*/ 453 w 907"/>
                <a:gd name="T81" fmla="*/ 113 h 822"/>
                <a:gd name="T82" fmla="*/ 425 w 907"/>
                <a:gd name="T83" fmla="*/ 85 h 822"/>
                <a:gd name="T84" fmla="*/ 340 w 907"/>
                <a:gd name="T85" fmla="*/ 85 h 822"/>
                <a:gd name="T86" fmla="*/ 311 w 907"/>
                <a:gd name="T87" fmla="*/ 142 h 822"/>
                <a:gd name="T88" fmla="*/ 255 w 907"/>
                <a:gd name="T89" fmla="*/ 113 h 822"/>
                <a:gd name="T90" fmla="*/ 198 w 907"/>
                <a:gd name="T91" fmla="*/ 142 h 822"/>
                <a:gd name="T92" fmla="*/ 170 w 907"/>
                <a:gd name="T93" fmla="*/ 57 h 822"/>
                <a:gd name="T94" fmla="*/ 113 w 907"/>
                <a:gd name="T95" fmla="*/ 85 h 822"/>
                <a:gd name="T96" fmla="*/ 56 w 907"/>
                <a:gd name="T97" fmla="*/ 57 h 822"/>
                <a:gd name="T98" fmla="*/ 28 w 907"/>
                <a:gd name="T99" fmla="*/ 0 h 822"/>
                <a:gd name="T100" fmla="*/ 0 w 907"/>
                <a:gd name="T101" fmla="*/ 0 h 822"/>
                <a:gd name="T102" fmla="*/ 28 w 907"/>
                <a:gd name="T103" fmla="*/ 85 h 822"/>
                <a:gd name="T104" fmla="*/ 0 w 907"/>
                <a:gd name="T105" fmla="*/ 113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822">
                  <a:moveTo>
                    <a:pt x="0" y="113"/>
                  </a:moveTo>
                  <a:lnTo>
                    <a:pt x="0" y="170"/>
                  </a:lnTo>
                  <a:lnTo>
                    <a:pt x="85" y="255"/>
                  </a:lnTo>
                  <a:lnTo>
                    <a:pt x="56" y="340"/>
                  </a:lnTo>
                  <a:lnTo>
                    <a:pt x="0" y="397"/>
                  </a:lnTo>
                  <a:lnTo>
                    <a:pt x="28" y="539"/>
                  </a:lnTo>
                  <a:lnTo>
                    <a:pt x="0" y="624"/>
                  </a:lnTo>
                  <a:lnTo>
                    <a:pt x="85" y="680"/>
                  </a:lnTo>
                  <a:lnTo>
                    <a:pt x="85" y="595"/>
                  </a:lnTo>
                  <a:lnTo>
                    <a:pt x="170" y="567"/>
                  </a:lnTo>
                  <a:lnTo>
                    <a:pt x="198" y="624"/>
                  </a:lnTo>
                  <a:lnTo>
                    <a:pt x="311" y="595"/>
                  </a:lnTo>
                  <a:lnTo>
                    <a:pt x="397" y="652"/>
                  </a:lnTo>
                  <a:lnTo>
                    <a:pt x="482" y="652"/>
                  </a:lnTo>
                  <a:lnTo>
                    <a:pt x="595" y="737"/>
                  </a:lnTo>
                  <a:lnTo>
                    <a:pt x="567" y="567"/>
                  </a:lnTo>
                  <a:lnTo>
                    <a:pt x="652" y="539"/>
                  </a:lnTo>
                  <a:lnTo>
                    <a:pt x="680" y="567"/>
                  </a:lnTo>
                  <a:lnTo>
                    <a:pt x="708" y="539"/>
                  </a:lnTo>
                  <a:lnTo>
                    <a:pt x="793" y="595"/>
                  </a:lnTo>
                  <a:lnTo>
                    <a:pt x="708" y="624"/>
                  </a:lnTo>
                  <a:lnTo>
                    <a:pt x="737" y="709"/>
                  </a:lnTo>
                  <a:lnTo>
                    <a:pt x="765" y="737"/>
                  </a:lnTo>
                  <a:lnTo>
                    <a:pt x="793" y="822"/>
                  </a:lnTo>
                  <a:lnTo>
                    <a:pt x="878" y="822"/>
                  </a:lnTo>
                  <a:lnTo>
                    <a:pt x="907" y="794"/>
                  </a:lnTo>
                  <a:lnTo>
                    <a:pt x="878" y="737"/>
                  </a:lnTo>
                  <a:lnTo>
                    <a:pt x="822" y="737"/>
                  </a:lnTo>
                  <a:lnTo>
                    <a:pt x="822" y="709"/>
                  </a:lnTo>
                  <a:lnTo>
                    <a:pt x="878" y="624"/>
                  </a:lnTo>
                  <a:lnTo>
                    <a:pt x="850" y="595"/>
                  </a:lnTo>
                  <a:lnTo>
                    <a:pt x="793" y="453"/>
                  </a:lnTo>
                  <a:lnTo>
                    <a:pt x="765" y="368"/>
                  </a:lnTo>
                  <a:lnTo>
                    <a:pt x="765" y="283"/>
                  </a:lnTo>
                  <a:lnTo>
                    <a:pt x="708" y="283"/>
                  </a:lnTo>
                  <a:lnTo>
                    <a:pt x="680" y="340"/>
                  </a:lnTo>
                  <a:lnTo>
                    <a:pt x="652" y="312"/>
                  </a:lnTo>
                  <a:lnTo>
                    <a:pt x="623" y="255"/>
                  </a:lnTo>
                  <a:lnTo>
                    <a:pt x="567" y="142"/>
                  </a:lnTo>
                  <a:lnTo>
                    <a:pt x="567" y="85"/>
                  </a:lnTo>
                  <a:lnTo>
                    <a:pt x="453" y="113"/>
                  </a:lnTo>
                  <a:lnTo>
                    <a:pt x="425" y="85"/>
                  </a:lnTo>
                  <a:lnTo>
                    <a:pt x="340" y="85"/>
                  </a:lnTo>
                  <a:lnTo>
                    <a:pt x="311" y="142"/>
                  </a:lnTo>
                  <a:lnTo>
                    <a:pt x="255" y="113"/>
                  </a:lnTo>
                  <a:lnTo>
                    <a:pt x="198" y="142"/>
                  </a:lnTo>
                  <a:lnTo>
                    <a:pt x="170" y="57"/>
                  </a:lnTo>
                  <a:lnTo>
                    <a:pt x="113" y="85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0"/>
                  </a:lnTo>
                  <a:lnTo>
                    <a:pt x="28" y="85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295"/>
            <p:cNvSpPr>
              <a:spLocks/>
            </p:cNvSpPr>
            <p:nvPr/>
          </p:nvSpPr>
          <p:spPr bwMode="auto">
            <a:xfrm>
              <a:off x="3222" y="5506"/>
              <a:ext cx="1276" cy="766"/>
            </a:xfrm>
            <a:custGeom>
              <a:avLst/>
              <a:gdLst>
                <a:gd name="T0" fmla="*/ 1163 w 1276"/>
                <a:gd name="T1" fmla="*/ 0 h 766"/>
                <a:gd name="T2" fmla="*/ 1134 w 1276"/>
                <a:gd name="T3" fmla="*/ 29 h 766"/>
                <a:gd name="T4" fmla="*/ 1078 w 1276"/>
                <a:gd name="T5" fmla="*/ 29 h 766"/>
                <a:gd name="T6" fmla="*/ 1078 w 1276"/>
                <a:gd name="T7" fmla="*/ 57 h 766"/>
                <a:gd name="T8" fmla="*/ 1021 w 1276"/>
                <a:gd name="T9" fmla="*/ 57 h 766"/>
                <a:gd name="T10" fmla="*/ 1021 w 1276"/>
                <a:gd name="T11" fmla="*/ 114 h 766"/>
                <a:gd name="T12" fmla="*/ 936 w 1276"/>
                <a:gd name="T13" fmla="*/ 57 h 766"/>
                <a:gd name="T14" fmla="*/ 908 w 1276"/>
                <a:gd name="T15" fmla="*/ 85 h 766"/>
                <a:gd name="T16" fmla="*/ 823 w 1276"/>
                <a:gd name="T17" fmla="*/ 57 h 766"/>
                <a:gd name="T18" fmla="*/ 794 w 1276"/>
                <a:gd name="T19" fmla="*/ 85 h 766"/>
                <a:gd name="T20" fmla="*/ 738 w 1276"/>
                <a:gd name="T21" fmla="*/ 29 h 766"/>
                <a:gd name="T22" fmla="*/ 681 w 1276"/>
                <a:gd name="T23" fmla="*/ 29 h 766"/>
                <a:gd name="T24" fmla="*/ 652 w 1276"/>
                <a:gd name="T25" fmla="*/ 85 h 766"/>
                <a:gd name="T26" fmla="*/ 624 w 1276"/>
                <a:gd name="T27" fmla="*/ 85 h 766"/>
                <a:gd name="T28" fmla="*/ 624 w 1276"/>
                <a:gd name="T29" fmla="*/ 114 h 766"/>
                <a:gd name="T30" fmla="*/ 539 w 1276"/>
                <a:gd name="T31" fmla="*/ 85 h 766"/>
                <a:gd name="T32" fmla="*/ 539 w 1276"/>
                <a:gd name="T33" fmla="*/ 114 h 766"/>
                <a:gd name="T34" fmla="*/ 454 w 1276"/>
                <a:gd name="T35" fmla="*/ 142 h 766"/>
                <a:gd name="T36" fmla="*/ 454 w 1276"/>
                <a:gd name="T37" fmla="*/ 114 h 766"/>
                <a:gd name="T38" fmla="*/ 369 w 1276"/>
                <a:gd name="T39" fmla="*/ 170 h 766"/>
                <a:gd name="T40" fmla="*/ 397 w 1276"/>
                <a:gd name="T41" fmla="*/ 199 h 766"/>
                <a:gd name="T42" fmla="*/ 397 w 1276"/>
                <a:gd name="T43" fmla="*/ 255 h 766"/>
                <a:gd name="T44" fmla="*/ 312 w 1276"/>
                <a:gd name="T45" fmla="*/ 312 h 766"/>
                <a:gd name="T46" fmla="*/ 256 w 1276"/>
                <a:gd name="T47" fmla="*/ 312 h 766"/>
                <a:gd name="T48" fmla="*/ 256 w 1276"/>
                <a:gd name="T49" fmla="*/ 369 h 766"/>
                <a:gd name="T50" fmla="*/ 142 w 1276"/>
                <a:gd name="T51" fmla="*/ 312 h 766"/>
                <a:gd name="T52" fmla="*/ 0 w 1276"/>
                <a:gd name="T53" fmla="*/ 369 h 766"/>
                <a:gd name="T54" fmla="*/ 85 w 1276"/>
                <a:gd name="T55" fmla="*/ 397 h 766"/>
                <a:gd name="T56" fmla="*/ 85 w 1276"/>
                <a:gd name="T57" fmla="*/ 454 h 766"/>
                <a:gd name="T58" fmla="*/ 114 w 1276"/>
                <a:gd name="T59" fmla="*/ 510 h 766"/>
                <a:gd name="T60" fmla="*/ 85 w 1276"/>
                <a:gd name="T61" fmla="*/ 539 h 766"/>
                <a:gd name="T62" fmla="*/ 85 w 1276"/>
                <a:gd name="T63" fmla="*/ 596 h 766"/>
                <a:gd name="T64" fmla="*/ 142 w 1276"/>
                <a:gd name="T65" fmla="*/ 567 h 766"/>
                <a:gd name="T66" fmla="*/ 171 w 1276"/>
                <a:gd name="T67" fmla="*/ 624 h 766"/>
                <a:gd name="T68" fmla="*/ 142 w 1276"/>
                <a:gd name="T69" fmla="*/ 681 h 766"/>
                <a:gd name="T70" fmla="*/ 199 w 1276"/>
                <a:gd name="T71" fmla="*/ 709 h 766"/>
                <a:gd name="T72" fmla="*/ 256 w 1276"/>
                <a:gd name="T73" fmla="*/ 709 h 766"/>
                <a:gd name="T74" fmla="*/ 341 w 1276"/>
                <a:gd name="T75" fmla="*/ 737 h 766"/>
                <a:gd name="T76" fmla="*/ 369 w 1276"/>
                <a:gd name="T77" fmla="*/ 709 h 766"/>
                <a:gd name="T78" fmla="*/ 341 w 1276"/>
                <a:gd name="T79" fmla="*/ 624 h 766"/>
                <a:gd name="T80" fmla="*/ 369 w 1276"/>
                <a:gd name="T81" fmla="*/ 624 h 766"/>
                <a:gd name="T82" fmla="*/ 397 w 1276"/>
                <a:gd name="T83" fmla="*/ 681 h 766"/>
                <a:gd name="T84" fmla="*/ 454 w 1276"/>
                <a:gd name="T85" fmla="*/ 709 h 766"/>
                <a:gd name="T86" fmla="*/ 511 w 1276"/>
                <a:gd name="T87" fmla="*/ 681 h 766"/>
                <a:gd name="T88" fmla="*/ 539 w 1276"/>
                <a:gd name="T89" fmla="*/ 766 h 766"/>
                <a:gd name="T90" fmla="*/ 596 w 1276"/>
                <a:gd name="T91" fmla="*/ 737 h 766"/>
                <a:gd name="T92" fmla="*/ 652 w 1276"/>
                <a:gd name="T93" fmla="*/ 766 h 766"/>
                <a:gd name="T94" fmla="*/ 681 w 1276"/>
                <a:gd name="T95" fmla="*/ 709 h 766"/>
                <a:gd name="T96" fmla="*/ 766 w 1276"/>
                <a:gd name="T97" fmla="*/ 709 h 766"/>
                <a:gd name="T98" fmla="*/ 794 w 1276"/>
                <a:gd name="T99" fmla="*/ 737 h 766"/>
                <a:gd name="T100" fmla="*/ 908 w 1276"/>
                <a:gd name="T101" fmla="*/ 709 h 766"/>
                <a:gd name="T102" fmla="*/ 879 w 1276"/>
                <a:gd name="T103" fmla="*/ 652 h 766"/>
                <a:gd name="T104" fmla="*/ 936 w 1276"/>
                <a:gd name="T105" fmla="*/ 510 h 766"/>
                <a:gd name="T106" fmla="*/ 993 w 1276"/>
                <a:gd name="T107" fmla="*/ 482 h 766"/>
                <a:gd name="T108" fmla="*/ 964 w 1276"/>
                <a:gd name="T109" fmla="*/ 425 h 766"/>
                <a:gd name="T110" fmla="*/ 993 w 1276"/>
                <a:gd name="T111" fmla="*/ 397 h 766"/>
                <a:gd name="T112" fmla="*/ 1078 w 1276"/>
                <a:gd name="T113" fmla="*/ 397 h 766"/>
                <a:gd name="T114" fmla="*/ 1276 w 1276"/>
                <a:gd name="T115" fmla="*/ 284 h 766"/>
                <a:gd name="T116" fmla="*/ 1219 w 1276"/>
                <a:gd name="T117" fmla="*/ 227 h 766"/>
                <a:gd name="T118" fmla="*/ 1163 w 1276"/>
                <a:gd name="T119" fmla="*/ 227 h 766"/>
                <a:gd name="T120" fmla="*/ 1191 w 1276"/>
                <a:gd name="T121" fmla="*/ 142 h 766"/>
                <a:gd name="T122" fmla="*/ 1191 w 1276"/>
                <a:gd name="T123" fmla="*/ 29 h 766"/>
                <a:gd name="T124" fmla="*/ 1163 w 1276"/>
                <a:gd name="T125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6" h="766">
                  <a:moveTo>
                    <a:pt x="1163" y="0"/>
                  </a:moveTo>
                  <a:lnTo>
                    <a:pt x="1134" y="29"/>
                  </a:lnTo>
                  <a:lnTo>
                    <a:pt x="1078" y="29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936" y="57"/>
                  </a:lnTo>
                  <a:lnTo>
                    <a:pt x="908" y="85"/>
                  </a:lnTo>
                  <a:lnTo>
                    <a:pt x="823" y="57"/>
                  </a:lnTo>
                  <a:lnTo>
                    <a:pt x="794" y="85"/>
                  </a:lnTo>
                  <a:lnTo>
                    <a:pt x="738" y="29"/>
                  </a:lnTo>
                  <a:lnTo>
                    <a:pt x="681" y="29"/>
                  </a:lnTo>
                  <a:lnTo>
                    <a:pt x="652" y="85"/>
                  </a:lnTo>
                  <a:lnTo>
                    <a:pt x="624" y="85"/>
                  </a:lnTo>
                  <a:lnTo>
                    <a:pt x="624" y="114"/>
                  </a:lnTo>
                  <a:lnTo>
                    <a:pt x="539" y="85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454" y="114"/>
                  </a:lnTo>
                  <a:lnTo>
                    <a:pt x="369" y="170"/>
                  </a:lnTo>
                  <a:lnTo>
                    <a:pt x="397" y="199"/>
                  </a:lnTo>
                  <a:lnTo>
                    <a:pt x="397" y="255"/>
                  </a:lnTo>
                  <a:lnTo>
                    <a:pt x="312" y="312"/>
                  </a:lnTo>
                  <a:lnTo>
                    <a:pt x="256" y="312"/>
                  </a:lnTo>
                  <a:lnTo>
                    <a:pt x="256" y="369"/>
                  </a:lnTo>
                  <a:lnTo>
                    <a:pt x="142" y="312"/>
                  </a:lnTo>
                  <a:lnTo>
                    <a:pt x="0" y="369"/>
                  </a:lnTo>
                  <a:lnTo>
                    <a:pt x="85" y="397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85" y="539"/>
                  </a:lnTo>
                  <a:lnTo>
                    <a:pt x="85" y="596"/>
                  </a:lnTo>
                  <a:lnTo>
                    <a:pt x="142" y="567"/>
                  </a:lnTo>
                  <a:lnTo>
                    <a:pt x="171" y="624"/>
                  </a:lnTo>
                  <a:lnTo>
                    <a:pt x="142" y="681"/>
                  </a:lnTo>
                  <a:lnTo>
                    <a:pt x="199" y="709"/>
                  </a:lnTo>
                  <a:lnTo>
                    <a:pt x="256" y="709"/>
                  </a:lnTo>
                  <a:lnTo>
                    <a:pt x="341" y="737"/>
                  </a:lnTo>
                  <a:lnTo>
                    <a:pt x="369" y="709"/>
                  </a:lnTo>
                  <a:lnTo>
                    <a:pt x="341" y="624"/>
                  </a:lnTo>
                  <a:lnTo>
                    <a:pt x="369" y="624"/>
                  </a:lnTo>
                  <a:lnTo>
                    <a:pt x="397" y="681"/>
                  </a:lnTo>
                  <a:lnTo>
                    <a:pt x="454" y="709"/>
                  </a:lnTo>
                  <a:lnTo>
                    <a:pt x="511" y="681"/>
                  </a:lnTo>
                  <a:lnTo>
                    <a:pt x="539" y="766"/>
                  </a:lnTo>
                  <a:lnTo>
                    <a:pt x="596" y="737"/>
                  </a:lnTo>
                  <a:lnTo>
                    <a:pt x="652" y="766"/>
                  </a:lnTo>
                  <a:lnTo>
                    <a:pt x="681" y="709"/>
                  </a:lnTo>
                  <a:lnTo>
                    <a:pt x="766" y="709"/>
                  </a:lnTo>
                  <a:lnTo>
                    <a:pt x="794" y="737"/>
                  </a:lnTo>
                  <a:lnTo>
                    <a:pt x="908" y="709"/>
                  </a:lnTo>
                  <a:lnTo>
                    <a:pt x="879" y="652"/>
                  </a:lnTo>
                  <a:lnTo>
                    <a:pt x="936" y="510"/>
                  </a:lnTo>
                  <a:lnTo>
                    <a:pt x="993" y="482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78" y="397"/>
                  </a:lnTo>
                  <a:lnTo>
                    <a:pt x="1276" y="284"/>
                  </a:lnTo>
                  <a:lnTo>
                    <a:pt x="1219" y="227"/>
                  </a:lnTo>
                  <a:lnTo>
                    <a:pt x="1163" y="227"/>
                  </a:lnTo>
                  <a:lnTo>
                    <a:pt x="1191" y="142"/>
                  </a:lnTo>
                  <a:lnTo>
                    <a:pt x="1191" y="29"/>
                  </a:lnTo>
                  <a:lnTo>
                    <a:pt x="116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297"/>
            <p:cNvSpPr>
              <a:spLocks/>
            </p:cNvSpPr>
            <p:nvPr/>
          </p:nvSpPr>
          <p:spPr bwMode="auto">
            <a:xfrm>
              <a:off x="4101" y="5790"/>
              <a:ext cx="1078" cy="992"/>
            </a:xfrm>
            <a:custGeom>
              <a:avLst/>
              <a:gdLst>
                <a:gd name="T0" fmla="*/ 312 w 1078"/>
                <a:gd name="T1" fmla="*/ 935 h 992"/>
                <a:gd name="T2" fmla="*/ 227 w 1078"/>
                <a:gd name="T3" fmla="*/ 708 h 992"/>
                <a:gd name="T4" fmla="*/ 227 w 1078"/>
                <a:gd name="T5" fmla="*/ 623 h 992"/>
                <a:gd name="T6" fmla="*/ 170 w 1078"/>
                <a:gd name="T7" fmla="*/ 623 h 992"/>
                <a:gd name="T8" fmla="*/ 142 w 1078"/>
                <a:gd name="T9" fmla="*/ 680 h 992"/>
                <a:gd name="T10" fmla="*/ 114 w 1078"/>
                <a:gd name="T11" fmla="*/ 652 h 992"/>
                <a:gd name="T12" fmla="*/ 29 w 1078"/>
                <a:gd name="T13" fmla="*/ 482 h 992"/>
                <a:gd name="T14" fmla="*/ 29 w 1078"/>
                <a:gd name="T15" fmla="*/ 425 h 992"/>
                <a:gd name="T16" fmla="*/ 0 w 1078"/>
                <a:gd name="T17" fmla="*/ 368 h 992"/>
                <a:gd name="T18" fmla="*/ 57 w 1078"/>
                <a:gd name="T19" fmla="*/ 226 h 992"/>
                <a:gd name="T20" fmla="*/ 114 w 1078"/>
                <a:gd name="T21" fmla="*/ 198 h 992"/>
                <a:gd name="T22" fmla="*/ 85 w 1078"/>
                <a:gd name="T23" fmla="*/ 141 h 992"/>
                <a:gd name="T24" fmla="*/ 114 w 1078"/>
                <a:gd name="T25" fmla="*/ 113 h 992"/>
                <a:gd name="T26" fmla="*/ 199 w 1078"/>
                <a:gd name="T27" fmla="*/ 113 h 992"/>
                <a:gd name="T28" fmla="*/ 397 w 1078"/>
                <a:gd name="T29" fmla="*/ 0 h 992"/>
                <a:gd name="T30" fmla="*/ 397 w 1078"/>
                <a:gd name="T31" fmla="*/ 85 h 992"/>
                <a:gd name="T32" fmla="*/ 454 w 1078"/>
                <a:gd name="T33" fmla="*/ 141 h 992"/>
                <a:gd name="T34" fmla="*/ 567 w 1078"/>
                <a:gd name="T35" fmla="*/ 85 h 992"/>
                <a:gd name="T36" fmla="*/ 681 w 1078"/>
                <a:gd name="T37" fmla="*/ 141 h 992"/>
                <a:gd name="T38" fmla="*/ 709 w 1078"/>
                <a:gd name="T39" fmla="*/ 113 h 992"/>
                <a:gd name="T40" fmla="*/ 907 w 1078"/>
                <a:gd name="T41" fmla="*/ 170 h 992"/>
                <a:gd name="T42" fmla="*/ 1049 w 1078"/>
                <a:gd name="T43" fmla="*/ 113 h 992"/>
                <a:gd name="T44" fmla="*/ 936 w 1078"/>
                <a:gd name="T45" fmla="*/ 226 h 992"/>
                <a:gd name="T46" fmla="*/ 822 w 1078"/>
                <a:gd name="T47" fmla="*/ 226 h 992"/>
                <a:gd name="T48" fmla="*/ 766 w 1078"/>
                <a:gd name="T49" fmla="*/ 255 h 992"/>
                <a:gd name="T50" fmla="*/ 822 w 1078"/>
                <a:gd name="T51" fmla="*/ 312 h 992"/>
                <a:gd name="T52" fmla="*/ 907 w 1078"/>
                <a:gd name="T53" fmla="*/ 340 h 992"/>
                <a:gd name="T54" fmla="*/ 907 w 1078"/>
                <a:gd name="T55" fmla="*/ 397 h 992"/>
                <a:gd name="T56" fmla="*/ 993 w 1078"/>
                <a:gd name="T57" fmla="*/ 368 h 992"/>
                <a:gd name="T58" fmla="*/ 1021 w 1078"/>
                <a:gd name="T59" fmla="*/ 425 h 992"/>
                <a:gd name="T60" fmla="*/ 1078 w 1078"/>
                <a:gd name="T61" fmla="*/ 453 h 992"/>
                <a:gd name="T62" fmla="*/ 964 w 1078"/>
                <a:gd name="T63" fmla="*/ 482 h 992"/>
                <a:gd name="T64" fmla="*/ 936 w 1078"/>
                <a:gd name="T65" fmla="*/ 538 h 992"/>
                <a:gd name="T66" fmla="*/ 851 w 1078"/>
                <a:gd name="T67" fmla="*/ 453 h 992"/>
                <a:gd name="T68" fmla="*/ 737 w 1078"/>
                <a:gd name="T69" fmla="*/ 453 h 992"/>
                <a:gd name="T70" fmla="*/ 681 w 1078"/>
                <a:gd name="T71" fmla="*/ 397 h 992"/>
                <a:gd name="T72" fmla="*/ 681 w 1078"/>
                <a:gd name="T73" fmla="*/ 567 h 992"/>
                <a:gd name="T74" fmla="*/ 851 w 1078"/>
                <a:gd name="T75" fmla="*/ 567 h 992"/>
                <a:gd name="T76" fmla="*/ 907 w 1078"/>
                <a:gd name="T77" fmla="*/ 623 h 992"/>
                <a:gd name="T78" fmla="*/ 794 w 1078"/>
                <a:gd name="T79" fmla="*/ 652 h 992"/>
                <a:gd name="T80" fmla="*/ 709 w 1078"/>
                <a:gd name="T81" fmla="*/ 652 h 992"/>
                <a:gd name="T82" fmla="*/ 681 w 1078"/>
                <a:gd name="T83" fmla="*/ 680 h 992"/>
                <a:gd name="T84" fmla="*/ 794 w 1078"/>
                <a:gd name="T85" fmla="*/ 737 h 992"/>
                <a:gd name="T86" fmla="*/ 822 w 1078"/>
                <a:gd name="T87" fmla="*/ 765 h 992"/>
                <a:gd name="T88" fmla="*/ 737 w 1078"/>
                <a:gd name="T89" fmla="*/ 822 h 992"/>
                <a:gd name="T90" fmla="*/ 624 w 1078"/>
                <a:gd name="T91" fmla="*/ 822 h 992"/>
                <a:gd name="T92" fmla="*/ 624 w 1078"/>
                <a:gd name="T93" fmla="*/ 737 h 992"/>
                <a:gd name="T94" fmla="*/ 567 w 1078"/>
                <a:gd name="T95" fmla="*/ 793 h 992"/>
                <a:gd name="T96" fmla="*/ 511 w 1078"/>
                <a:gd name="T97" fmla="*/ 765 h 992"/>
                <a:gd name="T98" fmla="*/ 482 w 1078"/>
                <a:gd name="T99" fmla="*/ 822 h 992"/>
                <a:gd name="T100" fmla="*/ 426 w 1078"/>
                <a:gd name="T101" fmla="*/ 793 h 992"/>
                <a:gd name="T102" fmla="*/ 397 w 1078"/>
                <a:gd name="T103" fmla="*/ 822 h 992"/>
                <a:gd name="T104" fmla="*/ 426 w 1078"/>
                <a:gd name="T105" fmla="*/ 623 h 992"/>
                <a:gd name="T106" fmla="*/ 369 w 1078"/>
                <a:gd name="T107" fmla="*/ 623 h 992"/>
                <a:gd name="T108" fmla="*/ 369 w 1078"/>
                <a:gd name="T109" fmla="*/ 737 h 992"/>
                <a:gd name="T110" fmla="*/ 312 w 1078"/>
                <a:gd name="T111" fmla="*/ 793 h 992"/>
                <a:gd name="T112" fmla="*/ 397 w 1078"/>
                <a:gd name="T113" fmla="*/ 850 h 992"/>
                <a:gd name="T114" fmla="*/ 454 w 1078"/>
                <a:gd name="T115" fmla="*/ 992 h 992"/>
                <a:gd name="T116" fmla="*/ 397 w 1078"/>
                <a:gd name="T117" fmla="*/ 964 h 992"/>
                <a:gd name="T118" fmla="*/ 369 w 1078"/>
                <a:gd name="T119" fmla="*/ 935 h 992"/>
                <a:gd name="T120" fmla="*/ 312 w 1078"/>
                <a:gd name="T121" fmla="*/ 93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8" h="992">
                  <a:moveTo>
                    <a:pt x="312" y="935"/>
                  </a:moveTo>
                  <a:lnTo>
                    <a:pt x="227" y="708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42" y="680"/>
                  </a:lnTo>
                  <a:lnTo>
                    <a:pt x="114" y="652"/>
                  </a:lnTo>
                  <a:lnTo>
                    <a:pt x="29" y="482"/>
                  </a:lnTo>
                  <a:lnTo>
                    <a:pt x="29" y="425"/>
                  </a:lnTo>
                  <a:lnTo>
                    <a:pt x="0" y="368"/>
                  </a:lnTo>
                  <a:lnTo>
                    <a:pt x="57" y="226"/>
                  </a:lnTo>
                  <a:lnTo>
                    <a:pt x="114" y="198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99" y="113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454" y="141"/>
                  </a:lnTo>
                  <a:lnTo>
                    <a:pt x="567" y="85"/>
                  </a:lnTo>
                  <a:lnTo>
                    <a:pt x="681" y="141"/>
                  </a:lnTo>
                  <a:lnTo>
                    <a:pt x="709" y="113"/>
                  </a:lnTo>
                  <a:lnTo>
                    <a:pt x="907" y="170"/>
                  </a:lnTo>
                  <a:lnTo>
                    <a:pt x="1049" y="113"/>
                  </a:lnTo>
                  <a:lnTo>
                    <a:pt x="936" y="226"/>
                  </a:lnTo>
                  <a:lnTo>
                    <a:pt x="822" y="226"/>
                  </a:lnTo>
                  <a:lnTo>
                    <a:pt x="766" y="255"/>
                  </a:lnTo>
                  <a:lnTo>
                    <a:pt x="822" y="312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993" y="368"/>
                  </a:lnTo>
                  <a:lnTo>
                    <a:pt x="1021" y="425"/>
                  </a:lnTo>
                  <a:lnTo>
                    <a:pt x="1078" y="453"/>
                  </a:lnTo>
                  <a:lnTo>
                    <a:pt x="964" y="482"/>
                  </a:lnTo>
                  <a:lnTo>
                    <a:pt x="936" y="538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851" y="567"/>
                  </a:lnTo>
                  <a:lnTo>
                    <a:pt x="907" y="623"/>
                  </a:lnTo>
                  <a:lnTo>
                    <a:pt x="794" y="652"/>
                  </a:lnTo>
                  <a:lnTo>
                    <a:pt x="709" y="652"/>
                  </a:lnTo>
                  <a:lnTo>
                    <a:pt x="681" y="680"/>
                  </a:lnTo>
                  <a:lnTo>
                    <a:pt x="794" y="737"/>
                  </a:lnTo>
                  <a:lnTo>
                    <a:pt x="822" y="765"/>
                  </a:lnTo>
                  <a:lnTo>
                    <a:pt x="737" y="822"/>
                  </a:lnTo>
                  <a:lnTo>
                    <a:pt x="624" y="822"/>
                  </a:lnTo>
                  <a:lnTo>
                    <a:pt x="624" y="737"/>
                  </a:lnTo>
                  <a:lnTo>
                    <a:pt x="567" y="793"/>
                  </a:lnTo>
                  <a:lnTo>
                    <a:pt x="511" y="765"/>
                  </a:lnTo>
                  <a:lnTo>
                    <a:pt x="482" y="822"/>
                  </a:lnTo>
                  <a:lnTo>
                    <a:pt x="426" y="793"/>
                  </a:lnTo>
                  <a:lnTo>
                    <a:pt x="397" y="822"/>
                  </a:lnTo>
                  <a:lnTo>
                    <a:pt x="426" y="623"/>
                  </a:lnTo>
                  <a:lnTo>
                    <a:pt x="369" y="623"/>
                  </a:lnTo>
                  <a:lnTo>
                    <a:pt x="369" y="737"/>
                  </a:lnTo>
                  <a:lnTo>
                    <a:pt x="312" y="793"/>
                  </a:lnTo>
                  <a:lnTo>
                    <a:pt x="397" y="850"/>
                  </a:lnTo>
                  <a:lnTo>
                    <a:pt x="454" y="992"/>
                  </a:lnTo>
                  <a:lnTo>
                    <a:pt x="397" y="964"/>
                  </a:lnTo>
                  <a:lnTo>
                    <a:pt x="369" y="935"/>
                  </a:lnTo>
                  <a:lnTo>
                    <a:pt x="312" y="93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298"/>
            <p:cNvSpPr>
              <a:spLocks/>
            </p:cNvSpPr>
            <p:nvPr/>
          </p:nvSpPr>
          <p:spPr bwMode="auto">
            <a:xfrm>
              <a:off x="4243" y="4854"/>
              <a:ext cx="1191" cy="1106"/>
            </a:xfrm>
            <a:custGeom>
              <a:avLst/>
              <a:gdLst>
                <a:gd name="T0" fmla="*/ 227 w 1191"/>
                <a:gd name="T1" fmla="*/ 28 h 1106"/>
                <a:gd name="T2" fmla="*/ 57 w 1191"/>
                <a:gd name="T3" fmla="*/ 28 h 1106"/>
                <a:gd name="T4" fmla="*/ 28 w 1191"/>
                <a:gd name="T5" fmla="*/ 85 h 1106"/>
                <a:gd name="T6" fmla="*/ 28 w 1191"/>
                <a:gd name="T7" fmla="*/ 369 h 1106"/>
                <a:gd name="T8" fmla="*/ 57 w 1191"/>
                <a:gd name="T9" fmla="*/ 425 h 1106"/>
                <a:gd name="T10" fmla="*/ 85 w 1191"/>
                <a:gd name="T11" fmla="*/ 510 h 1106"/>
                <a:gd name="T12" fmla="*/ 142 w 1191"/>
                <a:gd name="T13" fmla="*/ 652 h 1106"/>
                <a:gd name="T14" fmla="*/ 170 w 1191"/>
                <a:gd name="T15" fmla="*/ 794 h 1106"/>
                <a:gd name="T16" fmla="*/ 198 w 1191"/>
                <a:gd name="T17" fmla="*/ 879 h 1106"/>
                <a:gd name="T18" fmla="*/ 255 w 1191"/>
                <a:gd name="T19" fmla="*/ 1021 h 1106"/>
                <a:gd name="T20" fmla="*/ 425 w 1191"/>
                <a:gd name="T21" fmla="*/ 1021 h 1106"/>
                <a:gd name="T22" fmla="*/ 567 w 1191"/>
                <a:gd name="T23" fmla="*/ 1049 h 1106"/>
                <a:gd name="T24" fmla="*/ 907 w 1191"/>
                <a:gd name="T25" fmla="*/ 1049 h 1106"/>
                <a:gd name="T26" fmla="*/ 794 w 1191"/>
                <a:gd name="T27" fmla="*/ 1021 h 1106"/>
                <a:gd name="T28" fmla="*/ 709 w 1191"/>
                <a:gd name="T29" fmla="*/ 964 h 1106"/>
                <a:gd name="T30" fmla="*/ 794 w 1191"/>
                <a:gd name="T31" fmla="*/ 964 h 1106"/>
                <a:gd name="T32" fmla="*/ 822 w 1191"/>
                <a:gd name="T33" fmla="*/ 907 h 1106"/>
                <a:gd name="T34" fmla="*/ 936 w 1191"/>
                <a:gd name="T35" fmla="*/ 879 h 1106"/>
                <a:gd name="T36" fmla="*/ 964 w 1191"/>
                <a:gd name="T37" fmla="*/ 907 h 1106"/>
                <a:gd name="T38" fmla="*/ 1021 w 1191"/>
                <a:gd name="T39" fmla="*/ 794 h 1106"/>
                <a:gd name="T40" fmla="*/ 1049 w 1191"/>
                <a:gd name="T41" fmla="*/ 709 h 1106"/>
                <a:gd name="T42" fmla="*/ 964 w 1191"/>
                <a:gd name="T43" fmla="*/ 737 h 1106"/>
                <a:gd name="T44" fmla="*/ 907 w 1191"/>
                <a:gd name="T45" fmla="*/ 737 h 1106"/>
                <a:gd name="T46" fmla="*/ 851 w 1191"/>
                <a:gd name="T47" fmla="*/ 681 h 1106"/>
                <a:gd name="T48" fmla="*/ 936 w 1191"/>
                <a:gd name="T49" fmla="*/ 681 h 1106"/>
                <a:gd name="T50" fmla="*/ 907 w 1191"/>
                <a:gd name="T51" fmla="*/ 567 h 1106"/>
                <a:gd name="T52" fmla="*/ 794 w 1191"/>
                <a:gd name="T53" fmla="*/ 482 h 1106"/>
                <a:gd name="T54" fmla="*/ 992 w 1191"/>
                <a:gd name="T55" fmla="*/ 454 h 1106"/>
                <a:gd name="T56" fmla="*/ 1191 w 1191"/>
                <a:gd name="T57" fmla="*/ 284 h 1106"/>
                <a:gd name="T58" fmla="*/ 1049 w 1191"/>
                <a:gd name="T59" fmla="*/ 312 h 1106"/>
                <a:gd name="T60" fmla="*/ 936 w 1191"/>
                <a:gd name="T61" fmla="*/ 369 h 1106"/>
                <a:gd name="T62" fmla="*/ 851 w 1191"/>
                <a:gd name="T63" fmla="*/ 369 h 1106"/>
                <a:gd name="T64" fmla="*/ 879 w 1191"/>
                <a:gd name="T65" fmla="*/ 312 h 1106"/>
                <a:gd name="T66" fmla="*/ 765 w 1191"/>
                <a:gd name="T67" fmla="*/ 312 h 1106"/>
                <a:gd name="T68" fmla="*/ 482 w 1191"/>
                <a:gd name="T69" fmla="*/ 199 h 1106"/>
                <a:gd name="T70" fmla="*/ 312 w 1191"/>
                <a:gd name="T71" fmla="*/ 85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91" h="1106">
                  <a:moveTo>
                    <a:pt x="284" y="0"/>
                  </a:moveTo>
                  <a:lnTo>
                    <a:pt x="227" y="28"/>
                  </a:lnTo>
                  <a:lnTo>
                    <a:pt x="113" y="0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28" y="85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42" y="425"/>
                  </a:lnTo>
                  <a:lnTo>
                    <a:pt x="85" y="510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142" y="879"/>
                  </a:lnTo>
                  <a:lnTo>
                    <a:pt x="198" y="879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312" y="1077"/>
                  </a:lnTo>
                  <a:lnTo>
                    <a:pt x="425" y="1021"/>
                  </a:lnTo>
                  <a:lnTo>
                    <a:pt x="539" y="1077"/>
                  </a:lnTo>
                  <a:lnTo>
                    <a:pt x="567" y="1049"/>
                  </a:lnTo>
                  <a:lnTo>
                    <a:pt x="765" y="1106"/>
                  </a:lnTo>
                  <a:lnTo>
                    <a:pt x="907" y="1049"/>
                  </a:lnTo>
                  <a:lnTo>
                    <a:pt x="936" y="992"/>
                  </a:lnTo>
                  <a:lnTo>
                    <a:pt x="794" y="1021"/>
                  </a:lnTo>
                  <a:lnTo>
                    <a:pt x="737" y="992"/>
                  </a:lnTo>
                  <a:lnTo>
                    <a:pt x="709" y="964"/>
                  </a:lnTo>
                  <a:lnTo>
                    <a:pt x="737" y="907"/>
                  </a:lnTo>
                  <a:lnTo>
                    <a:pt x="794" y="964"/>
                  </a:lnTo>
                  <a:lnTo>
                    <a:pt x="822" y="936"/>
                  </a:lnTo>
                  <a:lnTo>
                    <a:pt x="822" y="907"/>
                  </a:lnTo>
                  <a:lnTo>
                    <a:pt x="879" y="907"/>
                  </a:lnTo>
                  <a:lnTo>
                    <a:pt x="936" y="879"/>
                  </a:lnTo>
                  <a:lnTo>
                    <a:pt x="964" y="851"/>
                  </a:lnTo>
                  <a:lnTo>
                    <a:pt x="964" y="907"/>
                  </a:lnTo>
                  <a:lnTo>
                    <a:pt x="1021" y="851"/>
                  </a:lnTo>
                  <a:lnTo>
                    <a:pt x="1021" y="794"/>
                  </a:lnTo>
                  <a:lnTo>
                    <a:pt x="1106" y="737"/>
                  </a:lnTo>
                  <a:lnTo>
                    <a:pt x="1049" y="709"/>
                  </a:lnTo>
                  <a:lnTo>
                    <a:pt x="992" y="766"/>
                  </a:lnTo>
                  <a:lnTo>
                    <a:pt x="964" y="737"/>
                  </a:lnTo>
                  <a:lnTo>
                    <a:pt x="936" y="794"/>
                  </a:lnTo>
                  <a:lnTo>
                    <a:pt x="907" y="737"/>
                  </a:lnTo>
                  <a:lnTo>
                    <a:pt x="851" y="737"/>
                  </a:lnTo>
                  <a:lnTo>
                    <a:pt x="851" y="681"/>
                  </a:lnTo>
                  <a:lnTo>
                    <a:pt x="822" y="652"/>
                  </a:lnTo>
                  <a:lnTo>
                    <a:pt x="936" y="681"/>
                  </a:lnTo>
                  <a:lnTo>
                    <a:pt x="964" y="652"/>
                  </a:lnTo>
                  <a:lnTo>
                    <a:pt x="907" y="567"/>
                  </a:lnTo>
                  <a:lnTo>
                    <a:pt x="794" y="510"/>
                  </a:lnTo>
                  <a:lnTo>
                    <a:pt x="794" y="482"/>
                  </a:lnTo>
                  <a:lnTo>
                    <a:pt x="907" y="482"/>
                  </a:lnTo>
                  <a:lnTo>
                    <a:pt x="992" y="454"/>
                  </a:lnTo>
                  <a:lnTo>
                    <a:pt x="1106" y="454"/>
                  </a:lnTo>
                  <a:lnTo>
                    <a:pt x="1191" y="284"/>
                  </a:lnTo>
                  <a:lnTo>
                    <a:pt x="1077" y="340"/>
                  </a:lnTo>
                  <a:lnTo>
                    <a:pt x="1049" y="312"/>
                  </a:lnTo>
                  <a:lnTo>
                    <a:pt x="992" y="369"/>
                  </a:lnTo>
                  <a:lnTo>
                    <a:pt x="936" y="369"/>
                  </a:lnTo>
                  <a:lnTo>
                    <a:pt x="907" y="369"/>
                  </a:lnTo>
                  <a:lnTo>
                    <a:pt x="851" y="369"/>
                  </a:lnTo>
                  <a:lnTo>
                    <a:pt x="822" y="340"/>
                  </a:lnTo>
                  <a:lnTo>
                    <a:pt x="879" y="312"/>
                  </a:lnTo>
                  <a:lnTo>
                    <a:pt x="822" y="284"/>
                  </a:lnTo>
                  <a:lnTo>
                    <a:pt x="765" y="312"/>
                  </a:lnTo>
                  <a:lnTo>
                    <a:pt x="652" y="199"/>
                  </a:lnTo>
                  <a:lnTo>
                    <a:pt x="482" y="199"/>
                  </a:lnTo>
                  <a:lnTo>
                    <a:pt x="454" y="142"/>
                  </a:lnTo>
                  <a:lnTo>
                    <a:pt x="312" y="85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299"/>
            <p:cNvSpPr>
              <a:spLocks/>
            </p:cNvSpPr>
            <p:nvPr/>
          </p:nvSpPr>
          <p:spPr bwMode="auto">
            <a:xfrm>
              <a:off x="4413" y="4344"/>
              <a:ext cx="907" cy="822"/>
            </a:xfrm>
            <a:custGeom>
              <a:avLst/>
              <a:gdLst>
                <a:gd name="T0" fmla="*/ 709 w 907"/>
                <a:gd name="T1" fmla="*/ 822 h 822"/>
                <a:gd name="T2" fmla="*/ 652 w 907"/>
                <a:gd name="T3" fmla="*/ 794 h 822"/>
                <a:gd name="T4" fmla="*/ 595 w 907"/>
                <a:gd name="T5" fmla="*/ 822 h 822"/>
                <a:gd name="T6" fmla="*/ 482 w 907"/>
                <a:gd name="T7" fmla="*/ 709 h 822"/>
                <a:gd name="T8" fmla="*/ 312 w 907"/>
                <a:gd name="T9" fmla="*/ 709 h 822"/>
                <a:gd name="T10" fmla="*/ 284 w 907"/>
                <a:gd name="T11" fmla="*/ 652 h 822"/>
                <a:gd name="T12" fmla="*/ 142 w 907"/>
                <a:gd name="T13" fmla="*/ 595 h 822"/>
                <a:gd name="T14" fmla="*/ 114 w 907"/>
                <a:gd name="T15" fmla="*/ 510 h 822"/>
                <a:gd name="T16" fmla="*/ 142 w 907"/>
                <a:gd name="T17" fmla="*/ 482 h 822"/>
                <a:gd name="T18" fmla="*/ 114 w 907"/>
                <a:gd name="T19" fmla="*/ 453 h 822"/>
                <a:gd name="T20" fmla="*/ 57 w 907"/>
                <a:gd name="T21" fmla="*/ 453 h 822"/>
                <a:gd name="T22" fmla="*/ 57 w 907"/>
                <a:gd name="T23" fmla="*/ 368 h 822"/>
                <a:gd name="T24" fmla="*/ 28 w 907"/>
                <a:gd name="T25" fmla="*/ 255 h 822"/>
                <a:gd name="T26" fmla="*/ 0 w 907"/>
                <a:gd name="T27" fmla="*/ 198 h 822"/>
                <a:gd name="T28" fmla="*/ 28 w 907"/>
                <a:gd name="T29" fmla="*/ 57 h 822"/>
                <a:gd name="T30" fmla="*/ 85 w 907"/>
                <a:gd name="T31" fmla="*/ 85 h 822"/>
                <a:gd name="T32" fmla="*/ 142 w 907"/>
                <a:gd name="T33" fmla="*/ 0 h 822"/>
                <a:gd name="T34" fmla="*/ 284 w 907"/>
                <a:gd name="T35" fmla="*/ 85 h 822"/>
                <a:gd name="T36" fmla="*/ 369 w 907"/>
                <a:gd name="T37" fmla="*/ 198 h 822"/>
                <a:gd name="T38" fmla="*/ 369 w 907"/>
                <a:gd name="T39" fmla="*/ 255 h 822"/>
                <a:gd name="T40" fmla="*/ 482 w 907"/>
                <a:gd name="T41" fmla="*/ 283 h 822"/>
                <a:gd name="T42" fmla="*/ 539 w 907"/>
                <a:gd name="T43" fmla="*/ 425 h 822"/>
                <a:gd name="T44" fmla="*/ 539 w 907"/>
                <a:gd name="T45" fmla="*/ 482 h 822"/>
                <a:gd name="T46" fmla="*/ 652 w 907"/>
                <a:gd name="T47" fmla="*/ 567 h 822"/>
                <a:gd name="T48" fmla="*/ 766 w 907"/>
                <a:gd name="T49" fmla="*/ 538 h 822"/>
                <a:gd name="T50" fmla="*/ 851 w 907"/>
                <a:gd name="T51" fmla="*/ 567 h 822"/>
                <a:gd name="T52" fmla="*/ 794 w 907"/>
                <a:gd name="T53" fmla="*/ 652 h 822"/>
                <a:gd name="T54" fmla="*/ 851 w 907"/>
                <a:gd name="T55" fmla="*/ 680 h 822"/>
                <a:gd name="T56" fmla="*/ 907 w 907"/>
                <a:gd name="T57" fmla="*/ 652 h 822"/>
                <a:gd name="T58" fmla="*/ 907 w 907"/>
                <a:gd name="T59" fmla="*/ 709 h 822"/>
                <a:gd name="T60" fmla="*/ 879 w 907"/>
                <a:gd name="T61" fmla="*/ 765 h 822"/>
                <a:gd name="T62" fmla="*/ 822 w 907"/>
                <a:gd name="T63" fmla="*/ 794 h 822"/>
                <a:gd name="T64" fmla="*/ 709 w 907"/>
                <a:gd name="T65" fmla="*/ 765 h 822"/>
                <a:gd name="T66" fmla="*/ 709 w 907"/>
                <a:gd name="T6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822">
                  <a:moveTo>
                    <a:pt x="709" y="822"/>
                  </a:moveTo>
                  <a:lnTo>
                    <a:pt x="652" y="794"/>
                  </a:lnTo>
                  <a:lnTo>
                    <a:pt x="595" y="822"/>
                  </a:lnTo>
                  <a:lnTo>
                    <a:pt x="482" y="709"/>
                  </a:lnTo>
                  <a:lnTo>
                    <a:pt x="312" y="709"/>
                  </a:lnTo>
                  <a:lnTo>
                    <a:pt x="284" y="652"/>
                  </a:lnTo>
                  <a:lnTo>
                    <a:pt x="142" y="595"/>
                  </a:lnTo>
                  <a:lnTo>
                    <a:pt x="114" y="510"/>
                  </a:lnTo>
                  <a:lnTo>
                    <a:pt x="142" y="482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28" y="57"/>
                  </a:lnTo>
                  <a:lnTo>
                    <a:pt x="85" y="85"/>
                  </a:lnTo>
                  <a:lnTo>
                    <a:pt x="142" y="0"/>
                  </a:lnTo>
                  <a:lnTo>
                    <a:pt x="284" y="85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482" y="283"/>
                  </a:lnTo>
                  <a:lnTo>
                    <a:pt x="539" y="425"/>
                  </a:lnTo>
                  <a:lnTo>
                    <a:pt x="539" y="482"/>
                  </a:lnTo>
                  <a:lnTo>
                    <a:pt x="652" y="567"/>
                  </a:lnTo>
                  <a:lnTo>
                    <a:pt x="766" y="538"/>
                  </a:lnTo>
                  <a:lnTo>
                    <a:pt x="851" y="567"/>
                  </a:lnTo>
                  <a:lnTo>
                    <a:pt x="794" y="652"/>
                  </a:lnTo>
                  <a:lnTo>
                    <a:pt x="851" y="680"/>
                  </a:lnTo>
                  <a:lnTo>
                    <a:pt x="907" y="652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822" y="794"/>
                  </a:lnTo>
                  <a:lnTo>
                    <a:pt x="709" y="765"/>
                  </a:lnTo>
                  <a:lnTo>
                    <a:pt x="709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300"/>
            <p:cNvSpPr>
              <a:spLocks/>
            </p:cNvSpPr>
            <p:nvPr/>
          </p:nvSpPr>
          <p:spPr bwMode="auto">
            <a:xfrm>
              <a:off x="4555" y="4174"/>
              <a:ext cx="1106" cy="737"/>
            </a:xfrm>
            <a:custGeom>
              <a:avLst/>
              <a:gdLst>
                <a:gd name="T0" fmla="*/ 935 w 1106"/>
                <a:gd name="T1" fmla="*/ 283 h 737"/>
                <a:gd name="T2" fmla="*/ 935 w 1106"/>
                <a:gd name="T3" fmla="*/ 368 h 737"/>
                <a:gd name="T4" fmla="*/ 794 w 1106"/>
                <a:gd name="T5" fmla="*/ 340 h 737"/>
                <a:gd name="T6" fmla="*/ 709 w 1106"/>
                <a:gd name="T7" fmla="*/ 397 h 737"/>
                <a:gd name="T8" fmla="*/ 794 w 1106"/>
                <a:gd name="T9" fmla="*/ 567 h 737"/>
                <a:gd name="T10" fmla="*/ 822 w 1106"/>
                <a:gd name="T11" fmla="*/ 510 h 737"/>
                <a:gd name="T12" fmla="*/ 879 w 1106"/>
                <a:gd name="T13" fmla="*/ 538 h 737"/>
                <a:gd name="T14" fmla="*/ 907 w 1106"/>
                <a:gd name="T15" fmla="*/ 425 h 737"/>
                <a:gd name="T16" fmla="*/ 1020 w 1106"/>
                <a:gd name="T17" fmla="*/ 368 h 737"/>
                <a:gd name="T18" fmla="*/ 1106 w 1106"/>
                <a:gd name="T19" fmla="*/ 425 h 737"/>
                <a:gd name="T20" fmla="*/ 1020 w 1106"/>
                <a:gd name="T21" fmla="*/ 510 h 737"/>
                <a:gd name="T22" fmla="*/ 1049 w 1106"/>
                <a:gd name="T23" fmla="*/ 623 h 737"/>
                <a:gd name="T24" fmla="*/ 964 w 1106"/>
                <a:gd name="T25" fmla="*/ 680 h 737"/>
                <a:gd name="T26" fmla="*/ 935 w 1106"/>
                <a:gd name="T27" fmla="*/ 623 h 737"/>
                <a:gd name="T28" fmla="*/ 907 w 1106"/>
                <a:gd name="T29" fmla="*/ 623 h 737"/>
                <a:gd name="T30" fmla="*/ 907 w 1106"/>
                <a:gd name="T31" fmla="*/ 680 h 737"/>
                <a:gd name="T32" fmla="*/ 822 w 1106"/>
                <a:gd name="T33" fmla="*/ 708 h 737"/>
                <a:gd name="T34" fmla="*/ 794 w 1106"/>
                <a:gd name="T35" fmla="*/ 623 h 737"/>
                <a:gd name="T36" fmla="*/ 709 w 1106"/>
                <a:gd name="T37" fmla="*/ 737 h 737"/>
                <a:gd name="T38" fmla="*/ 624 w 1106"/>
                <a:gd name="T39" fmla="*/ 708 h 737"/>
                <a:gd name="T40" fmla="*/ 510 w 1106"/>
                <a:gd name="T41" fmla="*/ 737 h 737"/>
                <a:gd name="T42" fmla="*/ 397 w 1106"/>
                <a:gd name="T43" fmla="*/ 652 h 737"/>
                <a:gd name="T44" fmla="*/ 397 w 1106"/>
                <a:gd name="T45" fmla="*/ 595 h 737"/>
                <a:gd name="T46" fmla="*/ 340 w 1106"/>
                <a:gd name="T47" fmla="*/ 453 h 737"/>
                <a:gd name="T48" fmla="*/ 227 w 1106"/>
                <a:gd name="T49" fmla="*/ 425 h 737"/>
                <a:gd name="T50" fmla="*/ 227 w 1106"/>
                <a:gd name="T51" fmla="*/ 368 h 737"/>
                <a:gd name="T52" fmla="*/ 142 w 1106"/>
                <a:gd name="T53" fmla="*/ 255 h 737"/>
                <a:gd name="T54" fmla="*/ 0 w 1106"/>
                <a:gd name="T55" fmla="*/ 170 h 737"/>
                <a:gd name="T56" fmla="*/ 0 w 1106"/>
                <a:gd name="T57" fmla="*/ 113 h 737"/>
                <a:gd name="T58" fmla="*/ 113 w 1106"/>
                <a:gd name="T59" fmla="*/ 56 h 737"/>
                <a:gd name="T60" fmla="*/ 255 w 1106"/>
                <a:gd name="T61" fmla="*/ 28 h 737"/>
                <a:gd name="T62" fmla="*/ 283 w 1106"/>
                <a:gd name="T63" fmla="*/ 85 h 737"/>
                <a:gd name="T64" fmla="*/ 453 w 1106"/>
                <a:gd name="T65" fmla="*/ 0 h 737"/>
                <a:gd name="T66" fmla="*/ 539 w 1106"/>
                <a:gd name="T67" fmla="*/ 56 h 737"/>
                <a:gd name="T68" fmla="*/ 680 w 1106"/>
                <a:gd name="T69" fmla="*/ 56 h 737"/>
                <a:gd name="T70" fmla="*/ 794 w 1106"/>
                <a:gd name="T71" fmla="*/ 113 h 737"/>
                <a:gd name="T72" fmla="*/ 822 w 1106"/>
                <a:gd name="T73" fmla="*/ 198 h 737"/>
                <a:gd name="T74" fmla="*/ 850 w 1106"/>
                <a:gd name="T75" fmla="*/ 198 h 737"/>
                <a:gd name="T76" fmla="*/ 935 w 1106"/>
                <a:gd name="T77" fmla="*/ 28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6" h="737">
                  <a:moveTo>
                    <a:pt x="935" y="283"/>
                  </a:moveTo>
                  <a:lnTo>
                    <a:pt x="935" y="368"/>
                  </a:lnTo>
                  <a:lnTo>
                    <a:pt x="794" y="340"/>
                  </a:lnTo>
                  <a:lnTo>
                    <a:pt x="709" y="397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79" y="538"/>
                  </a:lnTo>
                  <a:lnTo>
                    <a:pt x="907" y="425"/>
                  </a:lnTo>
                  <a:lnTo>
                    <a:pt x="1020" y="368"/>
                  </a:lnTo>
                  <a:lnTo>
                    <a:pt x="1106" y="425"/>
                  </a:lnTo>
                  <a:lnTo>
                    <a:pt x="1020" y="510"/>
                  </a:lnTo>
                  <a:lnTo>
                    <a:pt x="1049" y="623"/>
                  </a:lnTo>
                  <a:lnTo>
                    <a:pt x="964" y="680"/>
                  </a:lnTo>
                  <a:lnTo>
                    <a:pt x="935" y="623"/>
                  </a:lnTo>
                  <a:lnTo>
                    <a:pt x="907" y="623"/>
                  </a:lnTo>
                  <a:lnTo>
                    <a:pt x="907" y="680"/>
                  </a:lnTo>
                  <a:lnTo>
                    <a:pt x="822" y="708"/>
                  </a:lnTo>
                  <a:lnTo>
                    <a:pt x="794" y="623"/>
                  </a:lnTo>
                  <a:lnTo>
                    <a:pt x="709" y="737"/>
                  </a:lnTo>
                  <a:lnTo>
                    <a:pt x="624" y="708"/>
                  </a:lnTo>
                  <a:lnTo>
                    <a:pt x="510" y="737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40" y="453"/>
                  </a:lnTo>
                  <a:lnTo>
                    <a:pt x="227" y="425"/>
                  </a:lnTo>
                  <a:lnTo>
                    <a:pt x="227" y="368"/>
                  </a:lnTo>
                  <a:lnTo>
                    <a:pt x="142" y="255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3" y="56"/>
                  </a:lnTo>
                  <a:lnTo>
                    <a:pt x="255" y="28"/>
                  </a:lnTo>
                  <a:lnTo>
                    <a:pt x="283" y="85"/>
                  </a:lnTo>
                  <a:lnTo>
                    <a:pt x="453" y="0"/>
                  </a:lnTo>
                  <a:lnTo>
                    <a:pt x="539" y="56"/>
                  </a:lnTo>
                  <a:lnTo>
                    <a:pt x="680" y="56"/>
                  </a:lnTo>
                  <a:lnTo>
                    <a:pt x="794" y="113"/>
                  </a:lnTo>
                  <a:lnTo>
                    <a:pt x="822" y="198"/>
                  </a:lnTo>
                  <a:lnTo>
                    <a:pt x="850" y="198"/>
                  </a:lnTo>
                  <a:lnTo>
                    <a:pt x="935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24" name="Group 301"/>
          <p:cNvGrpSpPr>
            <a:grpSpLocks/>
          </p:cNvGrpSpPr>
          <p:nvPr/>
        </p:nvGrpSpPr>
        <p:grpSpPr bwMode="auto">
          <a:xfrm>
            <a:off x="4627518" y="349053"/>
            <a:ext cx="3971676" cy="6173270"/>
            <a:chOff x="728" y="148"/>
            <a:chExt cx="4961" cy="7711"/>
          </a:xfrm>
        </p:grpSpPr>
        <p:sp>
          <p:nvSpPr>
            <p:cNvPr id="159" name="Freeform 259"/>
            <p:cNvSpPr>
              <a:spLocks/>
            </p:cNvSpPr>
            <p:nvPr/>
          </p:nvSpPr>
          <p:spPr bwMode="auto">
            <a:xfrm>
              <a:off x="1917" y="2500"/>
              <a:ext cx="1870" cy="1673"/>
            </a:xfrm>
            <a:custGeom>
              <a:avLst/>
              <a:gdLst>
                <a:gd name="T0" fmla="*/ 1276 w 1871"/>
                <a:gd name="T1" fmla="*/ 1616 h 1673"/>
                <a:gd name="T2" fmla="*/ 1134 w 1871"/>
                <a:gd name="T3" fmla="*/ 1616 h 1673"/>
                <a:gd name="T4" fmla="*/ 1078 w 1871"/>
                <a:gd name="T5" fmla="*/ 1559 h 1673"/>
                <a:gd name="T6" fmla="*/ 993 w 1871"/>
                <a:gd name="T7" fmla="*/ 1588 h 1673"/>
                <a:gd name="T8" fmla="*/ 737 w 1871"/>
                <a:gd name="T9" fmla="*/ 1503 h 1673"/>
                <a:gd name="T10" fmla="*/ 652 w 1871"/>
                <a:gd name="T11" fmla="*/ 1361 h 1673"/>
                <a:gd name="T12" fmla="*/ 482 w 1871"/>
                <a:gd name="T13" fmla="*/ 1276 h 1673"/>
                <a:gd name="T14" fmla="*/ 284 w 1871"/>
                <a:gd name="T15" fmla="*/ 1361 h 1673"/>
                <a:gd name="T16" fmla="*/ 199 w 1871"/>
                <a:gd name="T17" fmla="*/ 1304 h 1673"/>
                <a:gd name="T18" fmla="*/ 170 w 1871"/>
                <a:gd name="T19" fmla="*/ 1219 h 1673"/>
                <a:gd name="T20" fmla="*/ 85 w 1871"/>
                <a:gd name="T21" fmla="*/ 1276 h 1673"/>
                <a:gd name="T22" fmla="*/ 0 w 1871"/>
                <a:gd name="T23" fmla="*/ 1219 h 1673"/>
                <a:gd name="T24" fmla="*/ 57 w 1871"/>
                <a:gd name="T25" fmla="*/ 1077 h 1673"/>
                <a:gd name="T26" fmla="*/ 199 w 1871"/>
                <a:gd name="T27" fmla="*/ 1106 h 1673"/>
                <a:gd name="T28" fmla="*/ 284 w 1871"/>
                <a:gd name="T29" fmla="*/ 964 h 1673"/>
                <a:gd name="T30" fmla="*/ 341 w 1871"/>
                <a:gd name="T31" fmla="*/ 936 h 1673"/>
                <a:gd name="T32" fmla="*/ 454 w 1871"/>
                <a:gd name="T33" fmla="*/ 766 h 1673"/>
                <a:gd name="T34" fmla="*/ 596 w 1871"/>
                <a:gd name="T35" fmla="*/ 737 h 1673"/>
                <a:gd name="T36" fmla="*/ 596 w 1871"/>
                <a:gd name="T37" fmla="*/ 567 h 1673"/>
                <a:gd name="T38" fmla="*/ 567 w 1871"/>
                <a:gd name="T39" fmla="*/ 510 h 1673"/>
                <a:gd name="T40" fmla="*/ 482 w 1871"/>
                <a:gd name="T41" fmla="*/ 482 h 1673"/>
                <a:gd name="T42" fmla="*/ 426 w 1871"/>
                <a:gd name="T43" fmla="*/ 397 h 1673"/>
                <a:gd name="T44" fmla="*/ 426 w 1871"/>
                <a:gd name="T45" fmla="*/ 199 h 1673"/>
                <a:gd name="T46" fmla="*/ 539 w 1871"/>
                <a:gd name="T47" fmla="*/ 142 h 1673"/>
                <a:gd name="T48" fmla="*/ 567 w 1871"/>
                <a:gd name="T49" fmla="*/ 57 h 1673"/>
                <a:gd name="T50" fmla="*/ 624 w 1871"/>
                <a:gd name="T51" fmla="*/ 0 h 1673"/>
                <a:gd name="T52" fmla="*/ 709 w 1871"/>
                <a:gd name="T53" fmla="*/ 85 h 1673"/>
                <a:gd name="T54" fmla="*/ 936 w 1871"/>
                <a:gd name="T55" fmla="*/ 142 h 1673"/>
                <a:gd name="T56" fmla="*/ 993 w 1871"/>
                <a:gd name="T57" fmla="*/ 170 h 1673"/>
                <a:gd name="T58" fmla="*/ 1049 w 1871"/>
                <a:gd name="T59" fmla="*/ 312 h 1673"/>
                <a:gd name="T60" fmla="*/ 1021 w 1871"/>
                <a:gd name="T61" fmla="*/ 397 h 1673"/>
                <a:gd name="T62" fmla="*/ 1106 w 1871"/>
                <a:gd name="T63" fmla="*/ 425 h 1673"/>
                <a:gd name="T64" fmla="*/ 1191 w 1871"/>
                <a:gd name="T65" fmla="*/ 397 h 1673"/>
                <a:gd name="T66" fmla="*/ 1304 w 1871"/>
                <a:gd name="T67" fmla="*/ 340 h 1673"/>
                <a:gd name="T68" fmla="*/ 1446 w 1871"/>
                <a:gd name="T69" fmla="*/ 340 h 1673"/>
                <a:gd name="T70" fmla="*/ 1531 w 1871"/>
                <a:gd name="T71" fmla="*/ 369 h 1673"/>
                <a:gd name="T72" fmla="*/ 1588 w 1871"/>
                <a:gd name="T73" fmla="*/ 199 h 1673"/>
                <a:gd name="T74" fmla="*/ 1730 w 1871"/>
                <a:gd name="T75" fmla="*/ 199 h 1673"/>
                <a:gd name="T76" fmla="*/ 1786 w 1871"/>
                <a:gd name="T77" fmla="*/ 340 h 1673"/>
                <a:gd name="T78" fmla="*/ 1871 w 1871"/>
                <a:gd name="T79" fmla="*/ 539 h 1673"/>
                <a:gd name="T80" fmla="*/ 1786 w 1871"/>
                <a:gd name="T81" fmla="*/ 539 h 1673"/>
                <a:gd name="T82" fmla="*/ 1616 w 1871"/>
                <a:gd name="T83" fmla="*/ 737 h 1673"/>
                <a:gd name="T84" fmla="*/ 1475 w 1871"/>
                <a:gd name="T85" fmla="*/ 794 h 1673"/>
                <a:gd name="T86" fmla="*/ 1418 w 1871"/>
                <a:gd name="T87" fmla="*/ 879 h 1673"/>
                <a:gd name="T88" fmla="*/ 1446 w 1871"/>
                <a:gd name="T89" fmla="*/ 1021 h 1673"/>
                <a:gd name="T90" fmla="*/ 1361 w 1871"/>
                <a:gd name="T91" fmla="*/ 1191 h 1673"/>
                <a:gd name="T92" fmla="*/ 1248 w 1871"/>
                <a:gd name="T93" fmla="*/ 1276 h 1673"/>
                <a:gd name="T94" fmla="*/ 1248 w 1871"/>
                <a:gd name="T95" fmla="*/ 1389 h 1673"/>
                <a:gd name="T96" fmla="*/ 1560 w 1871"/>
                <a:gd name="T97" fmla="*/ 1616 h 1673"/>
                <a:gd name="T98" fmla="*/ 1503 w 1871"/>
                <a:gd name="T99" fmla="*/ 1673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71" h="1673">
                  <a:moveTo>
                    <a:pt x="1446" y="1616"/>
                  </a:moveTo>
                  <a:lnTo>
                    <a:pt x="1276" y="1616"/>
                  </a:lnTo>
                  <a:lnTo>
                    <a:pt x="1219" y="1644"/>
                  </a:lnTo>
                  <a:lnTo>
                    <a:pt x="1134" y="1616"/>
                  </a:lnTo>
                  <a:lnTo>
                    <a:pt x="1078" y="1644"/>
                  </a:lnTo>
                  <a:lnTo>
                    <a:pt x="1078" y="1559"/>
                  </a:lnTo>
                  <a:lnTo>
                    <a:pt x="1021" y="1446"/>
                  </a:lnTo>
                  <a:lnTo>
                    <a:pt x="993" y="1588"/>
                  </a:lnTo>
                  <a:lnTo>
                    <a:pt x="879" y="1474"/>
                  </a:lnTo>
                  <a:lnTo>
                    <a:pt x="737" y="1503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567" y="1361"/>
                  </a:lnTo>
                  <a:lnTo>
                    <a:pt x="482" y="1276"/>
                  </a:lnTo>
                  <a:lnTo>
                    <a:pt x="426" y="1333"/>
                  </a:lnTo>
                  <a:lnTo>
                    <a:pt x="284" y="1361"/>
                  </a:lnTo>
                  <a:lnTo>
                    <a:pt x="227" y="1304"/>
                  </a:lnTo>
                  <a:lnTo>
                    <a:pt x="199" y="1304"/>
                  </a:lnTo>
                  <a:lnTo>
                    <a:pt x="199" y="1248"/>
                  </a:lnTo>
                  <a:lnTo>
                    <a:pt x="170" y="1219"/>
                  </a:lnTo>
                  <a:lnTo>
                    <a:pt x="142" y="1276"/>
                  </a:lnTo>
                  <a:lnTo>
                    <a:pt x="85" y="1276"/>
                  </a:lnTo>
                  <a:lnTo>
                    <a:pt x="85" y="1219"/>
                  </a:lnTo>
                  <a:lnTo>
                    <a:pt x="0" y="1219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142" y="1049"/>
                  </a:lnTo>
                  <a:lnTo>
                    <a:pt x="199" y="1106"/>
                  </a:lnTo>
                  <a:lnTo>
                    <a:pt x="284" y="1049"/>
                  </a:lnTo>
                  <a:lnTo>
                    <a:pt x="284" y="964"/>
                  </a:lnTo>
                  <a:lnTo>
                    <a:pt x="256" y="907"/>
                  </a:lnTo>
                  <a:lnTo>
                    <a:pt x="341" y="936"/>
                  </a:lnTo>
                  <a:lnTo>
                    <a:pt x="369" y="936"/>
                  </a:lnTo>
                  <a:lnTo>
                    <a:pt x="454" y="766"/>
                  </a:lnTo>
                  <a:lnTo>
                    <a:pt x="539" y="709"/>
                  </a:lnTo>
                  <a:lnTo>
                    <a:pt x="596" y="737"/>
                  </a:lnTo>
                  <a:lnTo>
                    <a:pt x="624" y="681"/>
                  </a:lnTo>
                  <a:lnTo>
                    <a:pt x="596" y="567"/>
                  </a:lnTo>
                  <a:lnTo>
                    <a:pt x="539" y="539"/>
                  </a:lnTo>
                  <a:lnTo>
                    <a:pt x="567" y="510"/>
                  </a:lnTo>
                  <a:lnTo>
                    <a:pt x="539" y="454"/>
                  </a:lnTo>
                  <a:lnTo>
                    <a:pt x="482" y="482"/>
                  </a:lnTo>
                  <a:lnTo>
                    <a:pt x="482" y="397"/>
                  </a:lnTo>
                  <a:lnTo>
                    <a:pt x="426" y="397"/>
                  </a:lnTo>
                  <a:lnTo>
                    <a:pt x="369" y="227"/>
                  </a:lnTo>
                  <a:lnTo>
                    <a:pt x="426" y="199"/>
                  </a:lnTo>
                  <a:lnTo>
                    <a:pt x="482" y="227"/>
                  </a:lnTo>
                  <a:lnTo>
                    <a:pt x="539" y="142"/>
                  </a:lnTo>
                  <a:lnTo>
                    <a:pt x="624" y="114"/>
                  </a:lnTo>
                  <a:lnTo>
                    <a:pt x="567" y="57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28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936" y="142"/>
                  </a:lnTo>
                  <a:lnTo>
                    <a:pt x="936" y="114"/>
                  </a:lnTo>
                  <a:lnTo>
                    <a:pt x="993" y="170"/>
                  </a:lnTo>
                  <a:lnTo>
                    <a:pt x="993" y="284"/>
                  </a:lnTo>
                  <a:lnTo>
                    <a:pt x="1049" y="312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106" y="425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248" y="397"/>
                  </a:lnTo>
                  <a:lnTo>
                    <a:pt x="1304" y="340"/>
                  </a:lnTo>
                  <a:lnTo>
                    <a:pt x="1361" y="369"/>
                  </a:lnTo>
                  <a:lnTo>
                    <a:pt x="1446" y="340"/>
                  </a:lnTo>
                  <a:lnTo>
                    <a:pt x="1503" y="397"/>
                  </a:lnTo>
                  <a:lnTo>
                    <a:pt x="1531" y="369"/>
                  </a:lnTo>
                  <a:lnTo>
                    <a:pt x="1531" y="227"/>
                  </a:lnTo>
                  <a:lnTo>
                    <a:pt x="1588" y="199"/>
                  </a:lnTo>
                  <a:lnTo>
                    <a:pt x="1673" y="255"/>
                  </a:lnTo>
                  <a:lnTo>
                    <a:pt x="1730" y="199"/>
                  </a:lnTo>
                  <a:lnTo>
                    <a:pt x="1786" y="227"/>
                  </a:lnTo>
                  <a:lnTo>
                    <a:pt x="1786" y="340"/>
                  </a:lnTo>
                  <a:lnTo>
                    <a:pt x="1843" y="425"/>
                  </a:lnTo>
                  <a:lnTo>
                    <a:pt x="1871" y="539"/>
                  </a:lnTo>
                  <a:lnTo>
                    <a:pt x="1843" y="567"/>
                  </a:lnTo>
                  <a:lnTo>
                    <a:pt x="1786" y="539"/>
                  </a:lnTo>
                  <a:lnTo>
                    <a:pt x="1673" y="766"/>
                  </a:lnTo>
                  <a:lnTo>
                    <a:pt x="1616" y="737"/>
                  </a:lnTo>
                  <a:lnTo>
                    <a:pt x="1503" y="794"/>
                  </a:lnTo>
                  <a:lnTo>
                    <a:pt x="1475" y="794"/>
                  </a:lnTo>
                  <a:lnTo>
                    <a:pt x="1389" y="851"/>
                  </a:lnTo>
                  <a:lnTo>
                    <a:pt x="1418" y="879"/>
                  </a:lnTo>
                  <a:lnTo>
                    <a:pt x="1389" y="964"/>
                  </a:lnTo>
                  <a:lnTo>
                    <a:pt x="1446" y="1021"/>
                  </a:lnTo>
                  <a:lnTo>
                    <a:pt x="1446" y="1106"/>
                  </a:lnTo>
                  <a:lnTo>
                    <a:pt x="1361" y="1191"/>
                  </a:lnTo>
                  <a:lnTo>
                    <a:pt x="1248" y="1248"/>
                  </a:lnTo>
                  <a:lnTo>
                    <a:pt x="1248" y="1276"/>
                  </a:lnTo>
                  <a:lnTo>
                    <a:pt x="1219" y="1333"/>
                  </a:lnTo>
                  <a:lnTo>
                    <a:pt x="1248" y="1389"/>
                  </a:lnTo>
                  <a:lnTo>
                    <a:pt x="1446" y="1474"/>
                  </a:lnTo>
                  <a:lnTo>
                    <a:pt x="1560" y="1616"/>
                  </a:lnTo>
                  <a:lnTo>
                    <a:pt x="1531" y="1644"/>
                  </a:lnTo>
                  <a:lnTo>
                    <a:pt x="1503" y="1673"/>
                  </a:lnTo>
                  <a:lnTo>
                    <a:pt x="1446" y="16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260"/>
            <p:cNvSpPr>
              <a:spLocks/>
            </p:cNvSpPr>
            <p:nvPr/>
          </p:nvSpPr>
          <p:spPr bwMode="auto">
            <a:xfrm>
              <a:off x="3137" y="2955"/>
              <a:ext cx="2552" cy="1786"/>
            </a:xfrm>
            <a:custGeom>
              <a:avLst/>
              <a:gdLst>
                <a:gd name="T0" fmla="*/ 142 w 2552"/>
                <a:gd name="T1" fmla="*/ 737 h 1786"/>
                <a:gd name="T2" fmla="*/ 29 w 2552"/>
                <a:gd name="T3" fmla="*/ 822 h 1786"/>
                <a:gd name="T4" fmla="*/ 29 w 2552"/>
                <a:gd name="T5" fmla="*/ 935 h 1786"/>
                <a:gd name="T6" fmla="*/ 341 w 2552"/>
                <a:gd name="T7" fmla="*/ 1162 h 1786"/>
                <a:gd name="T8" fmla="*/ 312 w 2552"/>
                <a:gd name="T9" fmla="*/ 1275 h 1786"/>
                <a:gd name="T10" fmla="*/ 511 w 2552"/>
                <a:gd name="T11" fmla="*/ 1247 h 1786"/>
                <a:gd name="T12" fmla="*/ 766 w 2552"/>
                <a:gd name="T13" fmla="*/ 1389 h 1786"/>
                <a:gd name="T14" fmla="*/ 1163 w 2552"/>
                <a:gd name="T15" fmla="*/ 1729 h 1786"/>
                <a:gd name="T16" fmla="*/ 1248 w 2552"/>
                <a:gd name="T17" fmla="*/ 1729 h 1786"/>
                <a:gd name="T18" fmla="*/ 1304 w 2552"/>
                <a:gd name="T19" fmla="*/ 1644 h 1786"/>
                <a:gd name="T20" fmla="*/ 1304 w 2552"/>
                <a:gd name="T21" fmla="*/ 1446 h 1786"/>
                <a:gd name="T22" fmla="*/ 1418 w 2552"/>
                <a:gd name="T23" fmla="*/ 1389 h 1786"/>
                <a:gd name="T24" fmla="*/ 1531 w 2552"/>
                <a:gd name="T25" fmla="*/ 1275 h 1786"/>
                <a:gd name="T26" fmla="*/ 1701 w 2552"/>
                <a:gd name="T27" fmla="*/ 1304 h 1786"/>
                <a:gd name="T28" fmla="*/ 1957 w 2552"/>
                <a:gd name="T29" fmla="*/ 1275 h 1786"/>
                <a:gd name="T30" fmla="*/ 2212 w 2552"/>
                <a:gd name="T31" fmla="*/ 1332 h 1786"/>
                <a:gd name="T32" fmla="*/ 2268 w 2552"/>
                <a:gd name="T33" fmla="*/ 1417 h 1786"/>
                <a:gd name="T34" fmla="*/ 2438 w 2552"/>
                <a:gd name="T35" fmla="*/ 1417 h 1786"/>
                <a:gd name="T36" fmla="*/ 2467 w 2552"/>
                <a:gd name="T37" fmla="*/ 1360 h 1786"/>
                <a:gd name="T38" fmla="*/ 2552 w 2552"/>
                <a:gd name="T39" fmla="*/ 1389 h 1786"/>
                <a:gd name="T40" fmla="*/ 2552 w 2552"/>
                <a:gd name="T41" fmla="*/ 1275 h 1786"/>
                <a:gd name="T42" fmla="*/ 2524 w 2552"/>
                <a:gd name="T43" fmla="*/ 1219 h 1786"/>
                <a:gd name="T44" fmla="*/ 2410 w 2552"/>
                <a:gd name="T45" fmla="*/ 1162 h 1786"/>
                <a:gd name="T46" fmla="*/ 2382 w 2552"/>
                <a:gd name="T47" fmla="*/ 1049 h 1786"/>
                <a:gd name="T48" fmla="*/ 2382 w 2552"/>
                <a:gd name="T49" fmla="*/ 964 h 1786"/>
                <a:gd name="T50" fmla="*/ 2353 w 2552"/>
                <a:gd name="T51" fmla="*/ 794 h 1786"/>
                <a:gd name="T52" fmla="*/ 2098 w 2552"/>
                <a:gd name="T53" fmla="*/ 1077 h 1786"/>
                <a:gd name="T54" fmla="*/ 2155 w 2552"/>
                <a:gd name="T55" fmla="*/ 935 h 1786"/>
                <a:gd name="T56" fmla="*/ 2155 w 2552"/>
                <a:gd name="T57" fmla="*/ 879 h 1786"/>
                <a:gd name="T58" fmla="*/ 2212 w 2552"/>
                <a:gd name="T59" fmla="*/ 794 h 1786"/>
                <a:gd name="T60" fmla="*/ 2183 w 2552"/>
                <a:gd name="T61" fmla="*/ 623 h 1786"/>
                <a:gd name="T62" fmla="*/ 2212 w 2552"/>
                <a:gd name="T63" fmla="*/ 453 h 1786"/>
                <a:gd name="T64" fmla="*/ 2297 w 2552"/>
                <a:gd name="T65" fmla="*/ 368 h 1786"/>
                <a:gd name="T66" fmla="*/ 2268 w 2552"/>
                <a:gd name="T67" fmla="*/ 283 h 1786"/>
                <a:gd name="T68" fmla="*/ 2240 w 2552"/>
                <a:gd name="T69" fmla="*/ 198 h 1786"/>
                <a:gd name="T70" fmla="*/ 2268 w 2552"/>
                <a:gd name="T71" fmla="*/ 56 h 1786"/>
                <a:gd name="T72" fmla="*/ 2183 w 2552"/>
                <a:gd name="T73" fmla="*/ 56 h 1786"/>
                <a:gd name="T74" fmla="*/ 2098 w 2552"/>
                <a:gd name="T75" fmla="*/ 85 h 1786"/>
                <a:gd name="T76" fmla="*/ 1985 w 2552"/>
                <a:gd name="T77" fmla="*/ 141 h 1786"/>
                <a:gd name="T78" fmla="*/ 1871 w 2552"/>
                <a:gd name="T79" fmla="*/ 170 h 1786"/>
                <a:gd name="T80" fmla="*/ 1957 w 2552"/>
                <a:gd name="T81" fmla="*/ 255 h 1786"/>
                <a:gd name="T82" fmla="*/ 1758 w 2552"/>
                <a:gd name="T83" fmla="*/ 368 h 1786"/>
                <a:gd name="T84" fmla="*/ 1645 w 2552"/>
                <a:gd name="T85" fmla="*/ 453 h 1786"/>
                <a:gd name="T86" fmla="*/ 1503 w 2552"/>
                <a:gd name="T87" fmla="*/ 425 h 1786"/>
                <a:gd name="T88" fmla="*/ 1390 w 2552"/>
                <a:gd name="T89" fmla="*/ 368 h 1786"/>
                <a:gd name="T90" fmla="*/ 1276 w 2552"/>
                <a:gd name="T91" fmla="*/ 368 h 1786"/>
                <a:gd name="T92" fmla="*/ 1106 w 2552"/>
                <a:gd name="T93" fmla="*/ 340 h 1786"/>
                <a:gd name="T94" fmla="*/ 908 w 2552"/>
                <a:gd name="T95" fmla="*/ 538 h 1786"/>
                <a:gd name="T96" fmla="*/ 766 w 2552"/>
                <a:gd name="T97" fmla="*/ 510 h 1786"/>
                <a:gd name="T98" fmla="*/ 511 w 2552"/>
                <a:gd name="T99" fmla="*/ 567 h 1786"/>
                <a:gd name="T100" fmla="*/ 426 w 2552"/>
                <a:gd name="T101" fmla="*/ 680 h 1786"/>
                <a:gd name="T102" fmla="*/ 227 w 2552"/>
                <a:gd name="T103" fmla="*/ 652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2" h="1786">
                  <a:moveTo>
                    <a:pt x="227" y="652"/>
                  </a:moveTo>
                  <a:lnTo>
                    <a:pt x="142" y="737"/>
                  </a:lnTo>
                  <a:lnTo>
                    <a:pt x="29" y="794"/>
                  </a:lnTo>
                  <a:lnTo>
                    <a:pt x="29" y="822"/>
                  </a:lnTo>
                  <a:lnTo>
                    <a:pt x="0" y="879"/>
                  </a:lnTo>
                  <a:lnTo>
                    <a:pt x="29" y="935"/>
                  </a:lnTo>
                  <a:lnTo>
                    <a:pt x="227" y="1020"/>
                  </a:lnTo>
                  <a:lnTo>
                    <a:pt x="341" y="1162"/>
                  </a:lnTo>
                  <a:lnTo>
                    <a:pt x="284" y="1219"/>
                  </a:lnTo>
                  <a:lnTo>
                    <a:pt x="312" y="1275"/>
                  </a:lnTo>
                  <a:lnTo>
                    <a:pt x="426" y="1219"/>
                  </a:lnTo>
                  <a:lnTo>
                    <a:pt x="511" y="1247"/>
                  </a:lnTo>
                  <a:lnTo>
                    <a:pt x="624" y="1389"/>
                  </a:lnTo>
                  <a:lnTo>
                    <a:pt x="766" y="1389"/>
                  </a:lnTo>
                  <a:lnTo>
                    <a:pt x="1021" y="1701"/>
                  </a:lnTo>
                  <a:lnTo>
                    <a:pt x="1163" y="1729"/>
                  </a:lnTo>
                  <a:lnTo>
                    <a:pt x="1191" y="1786"/>
                  </a:lnTo>
                  <a:lnTo>
                    <a:pt x="1248" y="1729"/>
                  </a:lnTo>
                  <a:lnTo>
                    <a:pt x="1333" y="1757"/>
                  </a:lnTo>
                  <a:lnTo>
                    <a:pt x="1304" y="1644"/>
                  </a:lnTo>
                  <a:lnTo>
                    <a:pt x="1276" y="1587"/>
                  </a:lnTo>
                  <a:lnTo>
                    <a:pt x="1304" y="1446"/>
                  </a:lnTo>
                  <a:lnTo>
                    <a:pt x="1361" y="1474"/>
                  </a:lnTo>
                  <a:lnTo>
                    <a:pt x="1418" y="1389"/>
                  </a:lnTo>
                  <a:lnTo>
                    <a:pt x="1418" y="1332"/>
                  </a:lnTo>
                  <a:lnTo>
                    <a:pt x="1531" y="1275"/>
                  </a:lnTo>
                  <a:lnTo>
                    <a:pt x="1673" y="1247"/>
                  </a:lnTo>
                  <a:lnTo>
                    <a:pt x="1701" y="1304"/>
                  </a:lnTo>
                  <a:lnTo>
                    <a:pt x="1871" y="1219"/>
                  </a:lnTo>
                  <a:lnTo>
                    <a:pt x="1957" y="1275"/>
                  </a:lnTo>
                  <a:lnTo>
                    <a:pt x="2098" y="1275"/>
                  </a:lnTo>
                  <a:lnTo>
                    <a:pt x="2212" y="1332"/>
                  </a:lnTo>
                  <a:lnTo>
                    <a:pt x="2240" y="1417"/>
                  </a:lnTo>
                  <a:lnTo>
                    <a:pt x="2268" y="1417"/>
                  </a:lnTo>
                  <a:lnTo>
                    <a:pt x="2353" y="1502"/>
                  </a:lnTo>
                  <a:lnTo>
                    <a:pt x="2438" y="1417"/>
                  </a:lnTo>
                  <a:lnTo>
                    <a:pt x="2410" y="1360"/>
                  </a:lnTo>
                  <a:lnTo>
                    <a:pt x="2467" y="1360"/>
                  </a:lnTo>
                  <a:lnTo>
                    <a:pt x="2524" y="1417"/>
                  </a:lnTo>
                  <a:lnTo>
                    <a:pt x="2552" y="1389"/>
                  </a:lnTo>
                  <a:lnTo>
                    <a:pt x="2524" y="1360"/>
                  </a:lnTo>
                  <a:lnTo>
                    <a:pt x="2552" y="1275"/>
                  </a:lnTo>
                  <a:lnTo>
                    <a:pt x="2552" y="1219"/>
                  </a:lnTo>
                  <a:lnTo>
                    <a:pt x="2524" y="1219"/>
                  </a:lnTo>
                  <a:lnTo>
                    <a:pt x="2495" y="1162"/>
                  </a:lnTo>
                  <a:lnTo>
                    <a:pt x="2410" y="1162"/>
                  </a:lnTo>
                  <a:lnTo>
                    <a:pt x="2410" y="1077"/>
                  </a:lnTo>
                  <a:lnTo>
                    <a:pt x="2382" y="1049"/>
                  </a:lnTo>
                  <a:lnTo>
                    <a:pt x="2438" y="992"/>
                  </a:lnTo>
                  <a:lnTo>
                    <a:pt x="2382" y="964"/>
                  </a:lnTo>
                  <a:lnTo>
                    <a:pt x="2410" y="850"/>
                  </a:lnTo>
                  <a:lnTo>
                    <a:pt x="2353" y="794"/>
                  </a:lnTo>
                  <a:lnTo>
                    <a:pt x="2127" y="1134"/>
                  </a:lnTo>
                  <a:lnTo>
                    <a:pt x="2098" y="1077"/>
                  </a:lnTo>
                  <a:lnTo>
                    <a:pt x="2155" y="1020"/>
                  </a:lnTo>
                  <a:lnTo>
                    <a:pt x="2155" y="935"/>
                  </a:lnTo>
                  <a:lnTo>
                    <a:pt x="2183" y="935"/>
                  </a:lnTo>
                  <a:lnTo>
                    <a:pt x="2155" y="879"/>
                  </a:lnTo>
                  <a:lnTo>
                    <a:pt x="2240" y="822"/>
                  </a:lnTo>
                  <a:lnTo>
                    <a:pt x="2212" y="794"/>
                  </a:lnTo>
                  <a:lnTo>
                    <a:pt x="2268" y="623"/>
                  </a:lnTo>
                  <a:lnTo>
                    <a:pt x="2183" y="623"/>
                  </a:lnTo>
                  <a:lnTo>
                    <a:pt x="2268" y="510"/>
                  </a:lnTo>
                  <a:lnTo>
                    <a:pt x="2212" y="453"/>
                  </a:lnTo>
                  <a:lnTo>
                    <a:pt x="2268" y="425"/>
                  </a:lnTo>
                  <a:lnTo>
                    <a:pt x="2297" y="368"/>
                  </a:lnTo>
                  <a:lnTo>
                    <a:pt x="2268" y="368"/>
                  </a:lnTo>
                  <a:lnTo>
                    <a:pt x="2268" y="283"/>
                  </a:lnTo>
                  <a:lnTo>
                    <a:pt x="2325" y="255"/>
                  </a:lnTo>
                  <a:lnTo>
                    <a:pt x="2240" y="198"/>
                  </a:lnTo>
                  <a:lnTo>
                    <a:pt x="2240" y="85"/>
                  </a:lnTo>
                  <a:lnTo>
                    <a:pt x="2268" y="56"/>
                  </a:lnTo>
                  <a:lnTo>
                    <a:pt x="2240" y="0"/>
                  </a:lnTo>
                  <a:lnTo>
                    <a:pt x="2183" y="56"/>
                  </a:lnTo>
                  <a:lnTo>
                    <a:pt x="2098" y="56"/>
                  </a:lnTo>
                  <a:lnTo>
                    <a:pt x="2098" y="85"/>
                  </a:lnTo>
                  <a:lnTo>
                    <a:pt x="1985" y="85"/>
                  </a:lnTo>
                  <a:lnTo>
                    <a:pt x="1985" y="141"/>
                  </a:lnTo>
                  <a:lnTo>
                    <a:pt x="1900" y="141"/>
                  </a:lnTo>
                  <a:lnTo>
                    <a:pt x="1871" y="170"/>
                  </a:lnTo>
                  <a:lnTo>
                    <a:pt x="1957" y="198"/>
                  </a:lnTo>
                  <a:lnTo>
                    <a:pt x="1957" y="255"/>
                  </a:lnTo>
                  <a:lnTo>
                    <a:pt x="1871" y="368"/>
                  </a:lnTo>
                  <a:lnTo>
                    <a:pt x="1758" y="368"/>
                  </a:lnTo>
                  <a:lnTo>
                    <a:pt x="1758" y="425"/>
                  </a:lnTo>
                  <a:lnTo>
                    <a:pt x="1645" y="453"/>
                  </a:lnTo>
                  <a:lnTo>
                    <a:pt x="1588" y="510"/>
                  </a:lnTo>
                  <a:lnTo>
                    <a:pt x="1503" y="425"/>
                  </a:lnTo>
                  <a:lnTo>
                    <a:pt x="1446" y="453"/>
                  </a:lnTo>
                  <a:lnTo>
                    <a:pt x="1390" y="368"/>
                  </a:lnTo>
                  <a:lnTo>
                    <a:pt x="1333" y="397"/>
                  </a:lnTo>
                  <a:lnTo>
                    <a:pt x="1276" y="368"/>
                  </a:lnTo>
                  <a:lnTo>
                    <a:pt x="1219" y="397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538"/>
                  </a:lnTo>
                  <a:lnTo>
                    <a:pt x="823" y="538"/>
                  </a:lnTo>
                  <a:lnTo>
                    <a:pt x="766" y="510"/>
                  </a:lnTo>
                  <a:lnTo>
                    <a:pt x="709" y="567"/>
                  </a:lnTo>
                  <a:lnTo>
                    <a:pt x="511" y="567"/>
                  </a:lnTo>
                  <a:lnTo>
                    <a:pt x="426" y="652"/>
                  </a:lnTo>
                  <a:lnTo>
                    <a:pt x="426" y="680"/>
                  </a:lnTo>
                  <a:lnTo>
                    <a:pt x="284" y="708"/>
                  </a:lnTo>
                  <a:lnTo>
                    <a:pt x="227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262"/>
            <p:cNvSpPr>
              <a:spLocks/>
            </p:cNvSpPr>
            <p:nvPr/>
          </p:nvSpPr>
          <p:spPr bwMode="auto">
            <a:xfrm>
              <a:off x="3307" y="1962"/>
              <a:ext cx="2070" cy="1701"/>
            </a:xfrm>
            <a:custGeom>
              <a:avLst/>
              <a:gdLst>
                <a:gd name="T0" fmla="*/ 2013 w 2070"/>
                <a:gd name="T1" fmla="*/ 1049 h 1701"/>
                <a:gd name="T2" fmla="*/ 1928 w 2070"/>
                <a:gd name="T3" fmla="*/ 1078 h 1701"/>
                <a:gd name="T4" fmla="*/ 1815 w 2070"/>
                <a:gd name="T5" fmla="*/ 1134 h 1701"/>
                <a:gd name="T6" fmla="*/ 1701 w 2070"/>
                <a:gd name="T7" fmla="*/ 1163 h 1701"/>
                <a:gd name="T8" fmla="*/ 1787 w 2070"/>
                <a:gd name="T9" fmla="*/ 1248 h 1701"/>
                <a:gd name="T10" fmla="*/ 1588 w 2070"/>
                <a:gd name="T11" fmla="*/ 1361 h 1701"/>
                <a:gd name="T12" fmla="*/ 1588 w 2070"/>
                <a:gd name="T13" fmla="*/ 1418 h 1701"/>
                <a:gd name="T14" fmla="*/ 1418 w 2070"/>
                <a:gd name="T15" fmla="*/ 1503 h 1701"/>
                <a:gd name="T16" fmla="*/ 1276 w 2070"/>
                <a:gd name="T17" fmla="*/ 1446 h 1701"/>
                <a:gd name="T18" fmla="*/ 1163 w 2070"/>
                <a:gd name="T19" fmla="*/ 1390 h 1701"/>
                <a:gd name="T20" fmla="*/ 1049 w 2070"/>
                <a:gd name="T21" fmla="*/ 1390 h 1701"/>
                <a:gd name="T22" fmla="*/ 823 w 2070"/>
                <a:gd name="T23" fmla="*/ 1333 h 1701"/>
                <a:gd name="T24" fmla="*/ 653 w 2070"/>
                <a:gd name="T25" fmla="*/ 1531 h 1701"/>
                <a:gd name="T26" fmla="*/ 539 w 2070"/>
                <a:gd name="T27" fmla="*/ 1560 h 1701"/>
                <a:gd name="T28" fmla="*/ 256 w 2070"/>
                <a:gd name="T29" fmla="*/ 1645 h 1701"/>
                <a:gd name="T30" fmla="*/ 114 w 2070"/>
                <a:gd name="T31" fmla="*/ 1701 h 1701"/>
                <a:gd name="T32" fmla="*/ 57 w 2070"/>
                <a:gd name="T33" fmla="*/ 1560 h 1701"/>
                <a:gd name="T34" fmla="*/ 29 w 2070"/>
                <a:gd name="T35" fmla="*/ 1418 h 1701"/>
                <a:gd name="T36" fmla="*/ 86 w 2070"/>
                <a:gd name="T37" fmla="*/ 1333 h 1701"/>
                <a:gd name="T38" fmla="*/ 227 w 2070"/>
                <a:gd name="T39" fmla="*/ 1276 h 1701"/>
                <a:gd name="T40" fmla="*/ 397 w 2070"/>
                <a:gd name="T41" fmla="*/ 1078 h 1701"/>
                <a:gd name="T42" fmla="*/ 482 w 2070"/>
                <a:gd name="T43" fmla="*/ 1078 h 1701"/>
                <a:gd name="T44" fmla="*/ 397 w 2070"/>
                <a:gd name="T45" fmla="*/ 879 h 1701"/>
                <a:gd name="T46" fmla="*/ 341 w 2070"/>
                <a:gd name="T47" fmla="*/ 738 h 1701"/>
                <a:gd name="T48" fmla="*/ 341 w 2070"/>
                <a:gd name="T49" fmla="*/ 653 h 1701"/>
                <a:gd name="T50" fmla="*/ 454 w 2070"/>
                <a:gd name="T51" fmla="*/ 624 h 1701"/>
                <a:gd name="T52" fmla="*/ 596 w 2070"/>
                <a:gd name="T53" fmla="*/ 624 h 1701"/>
                <a:gd name="T54" fmla="*/ 709 w 2070"/>
                <a:gd name="T55" fmla="*/ 426 h 1701"/>
                <a:gd name="T56" fmla="*/ 482 w 2070"/>
                <a:gd name="T57" fmla="*/ 86 h 1701"/>
                <a:gd name="T58" fmla="*/ 653 w 2070"/>
                <a:gd name="T59" fmla="*/ 0 h 1701"/>
                <a:gd name="T60" fmla="*/ 766 w 2070"/>
                <a:gd name="T61" fmla="*/ 114 h 1701"/>
                <a:gd name="T62" fmla="*/ 936 w 2070"/>
                <a:gd name="T63" fmla="*/ 199 h 1701"/>
                <a:gd name="T64" fmla="*/ 1106 w 2070"/>
                <a:gd name="T65" fmla="*/ 199 h 1701"/>
                <a:gd name="T66" fmla="*/ 1191 w 2070"/>
                <a:gd name="T67" fmla="*/ 171 h 1701"/>
                <a:gd name="T68" fmla="*/ 1305 w 2070"/>
                <a:gd name="T69" fmla="*/ 142 h 1701"/>
                <a:gd name="T70" fmla="*/ 1503 w 2070"/>
                <a:gd name="T71" fmla="*/ 171 h 1701"/>
                <a:gd name="T72" fmla="*/ 1418 w 2070"/>
                <a:gd name="T73" fmla="*/ 227 h 1701"/>
                <a:gd name="T74" fmla="*/ 1446 w 2070"/>
                <a:gd name="T75" fmla="*/ 341 h 1701"/>
                <a:gd name="T76" fmla="*/ 1390 w 2070"/>
                <a:gd name="T77" fmla="*/ 539 h 1701"/>
                <a:gd name="T78" fmla="*/ 1361 w 2070"/>
                <a:gd name="T79" fmla="*/ 709 h 1701"/>
                <a:gd name="T80" fmla="*/ 1531 w 2070"/>
                <a:gd name="T81" fmla="*/ 738 h 1701"/>
                <a:gd name="T82" fmla="*/ 1701 w 2070"/>
                <a:gd name="T83" fmla="*/ 851 h 1701"/>
                <a:gd name="T84" fmla="*/ 1758 w 2070"/>
                <a:gd name="T85" fmla="*/ 879 h 1701"/>
                <a:gd name="T86" fmla="*/ 1985 w 2070"/>
                <a:gd name="T87" fmla="*/ 738 h 1701"/>
                <a:gd name="T88" fmla="*/ 2070 w 2070"/>
                <a:gd name="T89" fmla="*/ 851 h 1701"/>
                <a:gd name="T90" fmla="*/ 2070 w 2070"/>
                <a:gd name="T91" fmla="*/ 99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70" h="1701">
                  <a:moveTo>
                    <a:pt x="2070" y="993"/>
                  </a:moveTo>
                  <a:lnTo>
                    <a:pt x="2013" y="1049"/>
                  </a:lnTo>
                  <a:lnTo>
                    <a:pt x="1928" y="1049"/>
                  </a:lnTo>
                  <a:lnTo>
                    <a:pt x="1928" y="1078"/>
                  </a:lnTo>
                  <a:lnTo>
                    <a:pt x="1815" y="1078"/>
                  </a:lnTo>
                  <a:lnTo>
                    <a:pt x="1815" y="1134"/>
                  </a:lnTo>
                  <a:lnTo>
                    <a:pt x="1730" y="1134"/>
                  </a:lnTo>
                  <a:lnTo>
                    <a:pt x="1701" y="1163"/>
                  </a:lnTo>
                  <a:lnTo>
                    <a:pt x="1787" y="1191"/>
                  </a:lnTo>
                  <a:lnTo>
                    <a:pt x="1787" y="1248"/>
                  </a:lnTo>
                  <a:lnTo>
                    <a:pt x="1701" y="1361"/>
                  </a:lnTo>
                  <a:lnTo>
                    <a:pt x="1588" y="1361"/>
                  </a:lnTo>
                  <a:lnTo>
                    <a:pt x="1588" y="1390"/>
                  </a:lnTo>
                  <a:lnTo>
                    <a:pt x="1588" y="1418"/>
                  </a:lnTo>
                  <a:lnTo>
                    <a:pt x="1475" y="1446"/>
                  </a:lnTo>
                  <a:lnTo>
                    <a:pt x="1418" y="1503"/>
                  </a:lnTo>
                  <a:lnTo>
                    <a:pt x="1333" y="1418"/>
                  </a:lnTo>
                  <a:lnTo>
                    <a:pt x="1276" y="1446"/>
                  </a:lnTo>
                  <a:lnTo>
                    <a:pt x="1220" y="1361"/>
                  </a:lnTo>
                  <a:lnTo>
                    <a:pt x="1163" y="1390"/>
                  </a:lnTo>
                  <a:lnTo>
                    <a:pt x="1106" y="1361"/>
                  </a:lnTo>
                  <a:lnTo>
                    <a:pt x="1049" y="1390"/>
                  </a:lnTo>
                  <a:lnTo>
                    <a:pt x="936" y="1333"/>
                  </a:lnTo>
                  <a:lnTo>
                    <a:pt x="823" y="1333"/>
                  </a:lnTo>
                  <a:lnTo>
                    <a:pt x="738" y="1531"/>
                  </a:lnTo>
                  <a:lnTo>
                    <a:pt x="653" y="1531"/>
                  </a:lnTo>
                  <a:lnTo>
                    <a:pt x="596" y="1503"/>
                  </a:lnTo>
                  <a:lnTo>
                    <a:pt x="539" y="1560"/>
                  </a:lnTo>
                  <a:lnTo>
                    <a:pt x="341" y="1560"/>
                  </a:lnTo>
                  <a:lnTo>
                    <a:pt x="256" y="1645"/>
                  </a:lnTo>
                  <a:lnTo>
                    <a:pt x="256" y="1673"/>
                  </a:lnTo>
                  <a:lnTo>
                    <a:pt x="114" y="1701"/>
                  </a:lnTo>
                  <a:lnTo>
                    <a:pt x="57" y="1645"/>
                  </a:lnTo>
                  <a:lnTo>
                    <a:pt x="57" y="1560"/>
                  </a:lnTo>
                  <a:lnTo>
                    <a:pt x="0" y="1503"/>
                  </a:lnTo>
                  <a:lnTo>
                    <a:pt x="29" y="1418"/>
                  </a:lnTo>
                  <a:lnTo>
                    <a:pt x="0" y="1390"/>
                  </a:lnTo>
                  <a:lnTo>
                    <a:pt x="86" y="1333"/>
                  </a:lnTo>
                  <a:lnTo>
                    <a:pt x="114" y="1333"/>
                  </a:lnTo>
                  <a:lnTo>
                    <a:pt x="227" y="1276"/>
                  </a:lnTo>
                  <a:lnTo>
                    <a:pt x="284" y="1305"/>
                  </a:lnTo>
                  <a:lnTo>
                    <a:pt x="397" y="1078"/>
                  </a:lnTo>
                  <a:lnTo>
                    <a:pt x="454" y="1106"/>
                  </a:lnTo>
                  <a:lnTo>
                    <a:pt x="482" y="1078"/>
                  </a:lnTo>
                  <a:lnTo>
                    <a:pt x="454" y="964"/>
                  </a:lnTo>
                  <a:lnTo>
                    <a:pt x="397" y="879"/>
                  </a:lnTo>
                  <a:lnTo>
                    <a:pt x="397" y="766"/>
                  </a:lnTo>
                  <a:lnTo>
                    <a:pt x="341" y="738"/>
                  </a:lnTo>
                  <a:lnTo>
                    <a:pt x="312" y="681"/>
                  </a:lnTo>
                  <a:lnTo>
                    <a:pt x="341" y="653"/>
                  </a:lnTo>
                  <a:lnTo>
                    <a:pt x="397" y="653"/>
                  </a:lnTo>
                  <a:lnTo>
                    <a:pt x="454" y="624"/>
                  </a:lnTo>
                  <a:lnTo>
                    <a:pt x="539" y="653"/>
                  </a:lnTo>
                  <a:lnTo>
                    <a:pt x="596" y="624"/>
                  </a:lnTo>
                  <a:lnTo>
                    <a:pt x="596" y="539"/>
                  </a:lnTo>
                  <a:lnTo>
                    <a:pt x="709" y="426"/>
                  </a:lnTo>
                  <a:lnTo>
                    <a:pt x="539" y="114"/>
                  </a:lnTo>
                  <a:lnTo>
                    <a:pt x="482" y="86"/>
                  </a:lnTo>
                  <a:lnTo>
                    <a:pt x="482" y="0"/>
                  </a:lnTo>
                  <a:lnTo>
                    <a:pt x="653" y="0"/>
                  </a:lnTo>
                  <a:lnTo>
                    <a:pt x="709" y="114"/>
                  </a:lnTo>
                  <a:lnTo>
                    <a:pt x="766" y="114"/>
                  </a:lnTo>
                  <a:lnTo>
                    <a:pt x="879" y="142"/>
                  </a:lnTo>
                  <a:lnTo>
                    <a:pt x="936" y="199"/>
                  </a:lnTo>
                  <a:lnTo>
                    <a:pt x="1049" y="114"/>
                  </a:lnTo>
                  <a:lnTo>
                    <a:pt x="1106" y="199"/>
                  </a:lnTo>
                  <a:lnTo>
                    <a:pt x="1134" y="171"/>
                  </a:lnTo>
                  <a:lnTo>
                    <a:pt x="1191" y="171"/>
                  </a:lnTo>
                  <a:lnTo>
                    <a:pt x="1276" y="57"/>
                  </a:lnTo>
                  <a:lnTo>
                    <a:pt x="1305" y="142"/>
                  </a:lnTo>
                  <a:lnTo>
                    <a:pt x="1446" y="86"/>
                  </a:lnTo>
                  <a:lnTo>
                    <a:pt x="1503" y="171"/>
                  </a:lnTo>
                  <a:lnTo>
                    <a:pt x="1446" y="171"/>
                  </a:lnTo>
                  <a:lnTo>
                    <a:pt x="1418" y="227"/>
                  </a:lnTo>
                  <a:lnTo>
                    <a:pt x="1446" y="256"/>
                  </a:lnTo>
                  <a:lnTo>
                    <a:pt x="1446" y="341"/>
                  </a:lnTo>
                  <a:lnTo>
                    <a:pt x="1390" y="426"/>
                  </a:lnTo>
                  <a:lnTo>
                    <a:pt x="1390" y="539"/>
                  </a:lnTo>
                  <a:lnTo>
                    <a:pt x="1305" y="681"/>
                  </a:lnTo>
                  <a:lnTo>
                    <a:pt x="1361" y="709"/>
                  </a:lnTo>
                  <a:lnTo>
                    <a:pt x="1531" y="681"/>
                  </a:lnTo>
                  <a:lnTo>
                    <a:pt x="1531" y="738"/>
                  </a:lnTo>
                  <a:lnTo>
                    <a:pt x="1588" y="794"/>
                  </a:lnTo>
                  <a:lnTo>
                    <a:pt x="1701" y="851"/>
                  </a:lnTo>
                  <a:lnTo>
                    <a:pt x="1730" y="823"/>
                  </a:lnTo>
                  <a:lnTo>
                    <a:pt x="1758" y="879"/>
                  </a:lnTo>
                  <a:lnTo>
                    <a:pt x="1872" y="823"/>
                  </a:lnTo>
                  <a:lnTo>
                    <a:pt x="1985" y="738"/>
                  </a:lnTo>
                  <a:lnTo>
                    <a:pt x="2042" y="738"/>
                  </a:lnTo>
                  <a:lnTo>
                    <a:pt x="2070" y="851"/>
                  </a:lnTo>
                  <a:lnTo>
                    <a:pt x="2042" y="908"/>
                  </a:lnTo>
                  <a:lnTo>
                    <a:pt x="2070" y="9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263"/>
            <p:cNvSpPr>
              <a:spLocks/>
            </p:cNvSpPr>
            <p:nvPr/>
          </p:nvSpPr>
          <p:spPr bwMode="auto">
            <a:xfrm>
              <a:off x="4612" y="2218"/>
              <a:ext cx="708" cy="623"/>
            </a:xfrm>
            <a:custGeom>
              <a:avLst/>
              <a:gdLst>
                <a:gd name="T0" fmla="*/ 680 w 708"/>
                <a:gd name="T1" fmla="*/ 482 h 623"/>
                <a:gd name="T2" fmla="*/ 567 w 708"/>
                <a:gd name="T3" fmla="*/ 567 h 623"/>
                <a:gd name="T4" fmla="*/ 453 w 708"/>
                <a:gd name="T5" fmla="*/ 623 h 623"/>
                <a:gd name="T6" fmla="*/ 425 w 708"/>
                <a:gd name="T7" fmla="*/ 567 h 623"/>
                <a:gd name="T8" fmla="*/ 396 w 708"/>
                <a:gd name="T9" fmla="*/ 595 h 623"/>
                <a:gd name="T10" fmla="*/ 283 w 708"/>
                <a:gd name="T11" fmla="*/ 538 h 623"/>
                <a:gd name="T12" fmla="*/ 226 w 708"/>
                <a:gd name="T13" fmla="*/ 482 h 623"/>
                <a:gd name="T14" fmla="*/ 226 w 708"/>
                <a:gd name="T15" fmla="*/ 425 h 623"/>
                <a:gd name="T16" fmla="*/ 56 w 708"/>
                <a:gd name="T17" fmla="*/ 453 h 623"/>
                <a:gd name="T18" fmla="*/ 0 w 708"/>
                <a:gd name="T19" fmla="*/ 425 h 623"/>
                <a:gd name="T20" fmla="*/ 85 w 708"/>
                <a:gd name="T21" fmla="*/ 283 h 623"/>
                <a:gd name="T22" fmla="*/ 85 w 708"/>
                <a:gd name="T23" fmla="*/ 170 h 623"/>
                <a:gd name="T24" fmla="*/ 141 w 708"/>
                <a:gd name="T25" fmla="*/ 85 h 623"/>
                <a:gd name="T26" fmla="*/ 198 w 708"/>
                <a:gd name="T27" fmla="*/ 113 h 623"/>
                <a:gd name="T28" fmla="*/ 255 w 708"/>
                <a:gd name="T29" fmla="*/ 85 h 623"/>
                <a:gd name="T30" fmla="*/ 368 w 708"/>
                <a:gd name="T31" fmla="*/ 85 h 623"/>
                <a:gd name="T32" fmla="*/ 396 w 708"/>
                <a:gd name="T33" fmla="*/ 141 h 623"/>
                <a:gd name="T34" fmla="*/ 453 w 708"/>
                <a:gd name="T35" fmla="*/ 113 h 623"/>
                <a:gd name="T36" fmla="*/ 510 w 708"/>
                <a:gd name="T37" fmla="*/ 56 h 623"/>
                <a:gd name="T38" fmla="*/ 567 w 708"/>
                <a:gd name="T39" fmla="*/ 85 h 623"/>
                <a:gd name="T40" fmla="*/ 595 w 708"/>
                <a:gd name="T41" fmla="*/ 28 h 623"/>
                <a:gd name="T42" fmla="*/ 652 w 708"/>
                <a:gd name="T43" fmla="*/ 0 h 623"/>
                <a:gd name="T44" fmla="*/ 652 w 708"/>
                <a:gd name="T45" fmla="*/ 141 h 623"/>
                <a:gd name="T46" fmla="*/ 708 w 708"/>
                <a:gd name="T47" fmla="*/ 198 h 623"/>
                <a:gd name="T48" fmla="*/ 708 w 708"/>
                <a:gd name="T49" fmla="*/ 226 h 623"/>
                <a:gd name="T50" fmla="*/ 623 w 708"/>
                <a:gd name="T51" fmla="*/ 226 h 623"/>
                <a:gd name="T52" fmla="*/ 595 w 708"/>
                <a:gd name="T53" fmla="*/ 368 h 623"/>
                <a:gd name="T54" fmla="*/ 652 w 708"/>
                <a:gd name="T55" fmla="*/ 368 h 623"/>
                <a:gd name="T56" fmla="*/ 680 w 708"/>
                <a:gd name="T57" fmla="*/ 48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8" h="623">
                  <a:moveTo>
                    <a:pt x="680" y="482"/>
                  </a:moveTo>
                  <a:lnTo>
                    <a:pt x="567" y="567"/>
                  </a:lnTo>
                  <a:lnTo>
                    <a:pt x="453" y="623"/>
                  </a:lnTo>
                  <a:lnTo>
                    <a:pt x="425" y="567"/>
                  </a:lnTo>
                  <a:lnTo>
                    <a:pt x="396" y="595"/>
                  </a:lnTo>
                  <a:lnTo>
                    <a:pt x="283" y="538"/>
                  </a:lnTo>
                  <a:lnTo>
                    <a:pt x="226" y="482"/>
                  </a:lnTo>
                  <a:lnTo>
                    <a:pt x="226" y="425"/>
                  </a:lnTo>
                  <a:lnTo>
                    <a:pt x="56" y="453"/>
                  </a:lnTo>
                  <a:lnTo>
                    <a:pt x="0" y="425"/>
                  </a:lnTo>
                  <a:lnTo>
                    <a:pt x="85" y="283"/>
                  </a:lnTo>
                  <a:lnTo>
                    <a:pt x="85" y="170"/>
                  </a:lnTo>
                  <a:lnTo>
                    <a:pt x="141" y="85"/>
                  </a:lnTo>
                  <a:lnTo>
                    <a:pt x="198" y="113"/>
                  </a:lnTo>
                  <a:lnTo>
                    <a:pt x="255" y="85"/>
                  </a:lnTo>
                  <a:lnTo>
                    <a:pt x="368" y="85"/>
                  </a:lnTo>
                  <a:lnTo>
                    <a:pt x="396" y="141"/>
                  </a:lnTo>
                  <a:lnTo>
                    <a:pt x="453" y="113"/>
                  </a:lnTo>
                  <a:lnTo>
                    <a:pt x="510" y="56"/>
                  </a:lnTo>
                  <a:lnTo>
                    <a:pt x="567" y="85"/>
                  </a:lnTo>
                  <a:lnTo>
                    <a:pt x="595" y="28"/>
                  </a:lnTo>
                  <a:lnTo>
                    <a:pt x="652" y="0"/>
                  </a:lnTo>
                  <a:lnTo>
                    <a:pt x="652" y="141"/>
                  </a:lnTo>
                  <a:lnTo>
                    <a:pt x="708" y="198"/>
                  </a:lnTo>
                  <a:lnTo>
                    <a:pt x="708" y="226"/>
                  </a:lnTo>
                  <a:lnTo>
                    <a:pt x="623" y="226"/>
                  </a:lnTo>
                  <a:lnTo>
                    <a:pt x="595" y="368"/>
                  </a:lnTo>
                  <a:lnTo>
                    <a:pt x="652" y="368"/>
                  </a:lnTo>
                  <a:lnTo>
                    <a:pt x="680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265"/>
            <p:cNvSpPr>
              <a:spLocks/>
            </p:cNvSpPr>
            <p:nvPr/>
          </p:nvSpPr>
          <p:spPr bwMode="auto">
            <a:xfrm>
              <a:off x="4725" y="1934"/>
              <a:ext cx="539" cy="425"/>
            </a:xfrm>
            <a:custGeom>
              <a:avLst/>
              <a:gdLst>
                <a:gd name="T0" fmla="*/ 198 w 539"/>
                <a:gd name="T1" fmla="*/ 0 h 425"/>
                <a:gd name="T2" fmla="*/ 142 w 539"/>
                <a:gd name="T3" fmla="*/ 57 h 425"/>
                <a:gd name="T4" fmla="*/ 142 w 539"/>
                <a:gd name="T5" fmla="*/ 114 h 425"/>
                <a:gd name="T6" fmla="*/ 85 w 539"/>
                <a:gd name="T7" fmla="*/ 199 h 425"/>
                <a:gd name="T8" fmla="*/ 28 w 539"/>
                <a:gd name="T9" fmla="*/ 199 h 425"/>
                <a:gd name="T10" fmla="*/ 0 w 539"/>
                <a:gd name="T11" fmla="*/ 255 h 425"/>
                <a:gd name="T12" fmla="*/ 28 w 539"/>
                <a:gd name="T13" fmla="*/ 284 h 425"/>
                <a:gd name="T14" fmla="*/ 28 w 539"/>
                <a:gd name="T15" fmla="*/ 369 h 425"/>
                <a:gd name="T16" fmla="*/ 85 w 539"/>
                <a:gd name="T17" fmla="*/ 397 h 425"/>
                <a:gd name="T18" fmla="*/ 142 w 539"/>
                <a:gd name="T19" fmla="*/ 369 h 425"/>
                <a:gd name="T20" fmla="*/ 255 w 539"/>
                <a:gd name="T21" fmla="*/ 369 h 425"/>
                <a:gd name="T22" fmla="*/ 283 w 539"/>
                <a:gd name="T23" fmla="*/ 425 h 425"/>
                <a:gd name="T24" fmla="*/ 340 w 539"/>
                <a:gd name="T25" fmla="*/ 397 h 425"/>
                <a:gd name="T26" fmla="*/ 397 w 539"/>
                <a:gd name="T27" fmla="*/ 340 h 425"/>
                <a:gd name="T28" fmla="*/ 454 w 539"/>
                <a:gd name="T29" fmla="*/ 369 h 425"/>
                <a:gd name="T30" fmla="*/ 482 w 539"/>
                <a:gd name="T31" fmla="*/ 312 h 425"/>
                <a:gd name="T32" fmla="*/ 539 w 539"/>
                <a:gd name="T33" fmla="*/ 284 h 425"/>
                <a:gd name="T34" fmla="*/ 510 w 539"/>
                <a:gd name="T35" fmla="*/ 227 h 425"/>
                <a:gd name="T36" fmla="*/ 397 w 539"/>
                <a:gd name="T37" fmla="*/ 199 h 425"/>
                <a:gd name="T38" fmla="*/ 312 w 539"/>
                <a:gd name="T39" fmla="*/ 57 h 425"/>
                <a:gd name="T40" fmla="*/ 198 w 539"/>
                <a:gd name="T4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425">
                  <a:moveTo>
                    <a:pt x="198" y="0"/>
                  </a:moveTo>
                  <a:lnTo>
                    <a:pt x="142" y="57"/>
                  </a:lnTo>
                  <a:lnTo>
                    <a:pt x="142" y="114"/>
                  </a:lnTo>
                  <a:lnTo>
                    <a:pt x="85" y="199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397"/>
                  </a:lnTo>
                  <a:lnTo>
                    <a:pt x="142" y="369"/>
                  </a:lnTo>
                  <a:lnTo>
                    <a:pt x="255" y="369"/>
                  </a:lnTo>
                  <a:lnTo>
                    <a:pt x="283" y="425"/>
                  </a:lnTo>
                  <a:lnTo>
                    <a:pt x="340" y="397"/>
                  </a:lnTo>
                  <a:lnTo>
                    <a:pt x="397" y="340"/>
                  </a:lnTo>
                  <a:lnTo>
                    <a:pt x="454" y="369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10" y="227"/>
                  </a:lnTo>
                  <a:lnTo>
                    <a:pt x="397" y="199"/>
                  </a:lnTo>
                  <a:lnTo>
                    <a:pt x="312" y="57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266"/>
            <p:cNvSpPr>
              <a:spLocks/>
            </p:cNvSpPr>
            <p:nvPr/>
          </p:nvSpPr>
          <p:spPr bwMode="auto">
            <a:xfrm>
              <a:off x="4527" y="1566"/>
              <a:ext cx="396" cy="567"/>
            </a:xfrm>
            <a:custGeom>
              <a:avLst/>
              <a:gdLst>
                <a:gd name="T0" fmla="*/ 56 w 396"/>
                <a:gd name="T1" fmla="*/ 453 h 567"/>
                <a:gd name="T2" fmla="*/ 85 w 396"/>
                <a:gd name="T3" fmla="*/ 538 h 567"/>
                <a:gd name="T4" fmla="*/ 226 w 396"/>
                <a:gd name="T5" fmla="*/ 482 h 567"/>
                <a:gd name="T6" fmla="*/ 283 w 396"/>
                <a:gd name="T7" fmla="*/ 567 h 567"/>
                <a:gd name="T8" fmla="*/ 340 w 396"/>
                <a:gd name="T9" fmla="*/ 482 h 567"/>
                <a:gd name="T10" fmla="*/ 340 w 396"/>
                <a:gd name="T11" fmla="*/ 425 h 567"/>
                <a:gd name="T12" fmla="*/ 396 w 396"/>
                <a:gd name="T13" fmla="*/ 368 h 567"/>
                <a:gd name="T14" fmla="*/ 340 w 396"/>
                <a:gd name="T15" fmla="*/ 255 h 567"/>
                <a:gd name="T16" fmla="*/ 311 w 396"/>
                <a:gd name="T17" fmla="*/ 141 h 567"/>
                <a:gd name="T18" fmla="*/ 311 w 396"/>
                <a:gd name="T19" fmla="*/ 85 h 567"/>
                <a:gd name="T20" fmla="*/ 368 w 396"/>
                <a:gd name="T21" fmla="*/ 0 h 567"/>
                <a:gd name="T22" fmla="*/ 283 w 396"/>
                <a:gd name="T23" fmla="*/ 0 h 567"/>
                <a:gd name="T24" fmla="*/ 255 w 396"/>
                <a:gd name="T25" fmla="*/ 113 h 567"/>
                <a:gd name="T26" fmla="*/ 170 w 396"/>
                <a:gd name="T27" fmla="*/ 56 h 567"/>
                <a:gd name="T28" fmla="*/ 141 w 396"/>
                <a:gd name="T29" fmla="*/ 141 h 567"/>
                <a:gd name="T30" fmla="*/ 113 w 396"/>
                <a:gd name="T31" fmla="*/ 85 h 567"/>
                <a:gd name="T32" fmla="*/ 28 w 396"/>
                <a:gd name="T33" fmla="*/ 170 h 567"/>
                <a:gd name="T34" fmla="*/ 0 w 396"/>
                <a:gd name="T35" fmla="*/ 255 h 567"/>
                <a:gd name="T36" fmla="*/ 0 w 396"/>
                <a:gd name="T37" fmla="*/ 368 h 567"/>
                <a:gd name="T38" fmla="*/ 56 w 396"/>
                <a:gd name="T39" fmla="*/ 425 h 567"/>
                <a:gd name="T40" fmla="*/ 56 w 396"/>
                <a:gd name="T41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567">
                  <a:moveTo>
                    <a:pt x="56" y="453"/>
                  </a:moveTo>
                  <a:lnTo>
                    <a:pt x="85" y="538"/>
                  </a:lnTo>
                  <a:lnTo>
                    <a:pt x="226" y="482"/>
                  </a:lnTo>
                  <a:lnTo>
                    <a:pt x="283" y="567"/>
                  </a:lnTo>
                  <a:lnTo>
                    <a:pt x="340" y="482"/>
                  </a:lnTo>
                  <a:lnTo>
                    <a:pt x="340" y="425"/>
                  </a:lnTo>
                  <a:lnTo>
                    <a:pt x="396" y="368"/>
                  </a:lnTo>
                  <a:lnTo>
                    <a:pt x="340" y="255"/>
                  </a:lnTo>
                  <a:lnTo>
                    <a:pt x="311" y="141"/>
                  </a:lnTo>
                  <a:lnTo>
                    <a:pt x="311" y="85"/>
                  </a:lnTo>
                  <a:lnTo>
                    <a:pt x="368" y="0"/>
                  </a:lnTo>
                  <a:lnTo>
                    <a:pt x="283" y="0"/>
                  </a:lnTo>
                  <a:lnTo>
                    <a:pt x="255" y="113"/>
                  </a:lnTo>
                  <a:lnTo>
                    <a:pt x="170" y="56"/>
                  </a:lnTo>
                  <a:lnTo>
                    <a:pt x="141" y="141"/>
                  </a:lnTo>
                  <a:lnTo>
                    <a:pt x="113" y="85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0" y="368"/>
                  </a:lnTo>
                  <a:lnTo>
                    <a:pt x="56" y="425"/>
                  </a:lnTo>
                  <a:lnTo>
                    <a:pt x="56" y="45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267"/>
            <p:cNvSpPr>
              <a:spLocks/>
            </p:cNvSpPr>
            <p:nvPr/>
          </p:nvSpPr>
          <p:spPr bwMode="auto">
            <a:xfrm>
              <a:off x="3534" y="828"/>
              <a:ext cx="1474" cy="1333"/>
            </a:xfrm>
            <a:custGeom>
              <a:avLst/>
              <a:gdLst>
                <a:gd name="T0" fmla="*/ 255 w 1474"/>
                <a:gd name="T1" fmla="*/ 1134 h 1333"/>
                <a:gd name="T2" fmla="*/ 426 w 1474"/>
                <a:gd name="T3" fmla="*/ 1134 h 1333"/>
                <a:gd name="T4" fmla="*/ 482 w 1474"/>
                <a:gd name="T5" fmla="*/ 1248 h 1333"/>
                <a:gd name="T6" fmla="*/ 539 w 1474"/>
                <a:gd name="T7" fmla="*/ 1248 h 1333"/>
                <a:gd name="T8" fmla="*/ 652 w 1474"/>
                <a:gd name="T9" fmla="*/ 1276 h 1333"/>
                <a:gd name="T10" fmla="*/ 709 w 1474"/>
                <a:gd name="T11" fmla="*/ 1333 h 1333"/>
                <a:gd name="T12" fmla="*/ 822 w 1474"/>
                <a:gd name="T13" fmla="*/ 1248 h 1333"/>
                <a:gd name="T14" fmla="*/ 879 w 1474"/>
                <a:gd name="T15" fmla="*/ 1333 h 1333"/>
                <a:gd name="T16" fmla="*/ 907 w 1474"/>
                <a:gd name="T17" fmla="*/ 1305 h 1333"/>
                <a:gd name="T18" fmla="*/ 964 w 1474"/>
                <a:gd name="T19" fmla="*/ 1305 h 1333"/>
                <a:gd name="T20" fmla="*/ 1049 w 1474"/>
                <a:gd name="T21" fmla="*/ 1191 h 1333"/>
                <a:gd name="T22" fmla="*/ 1049 w 1474"/>
                <a:gd name="T23" fmla="*/ 1163 h 1333"/>
                <a:gd name="T24" fmla="*/ 993 w 1474"/>
                <a:gd name="T25" fmla="*/ 1106 h 1333"/>
                <a:gd name="T26" fmla="*/ 993 w 1474"/>
                <a:gd name="T27" fmla="*/ 993 h 1333"/>
                <a:gd name="T28" fmla="*/ 1021 w 1474"/>
                <a:gd name="T29" fmla="*/ 908 h 1333"/>
                <a:gd name="T30" fmla="*/ 1106 w 1474"/>
                <a:gd name="T31" fmla="*/ 823 h 1333"/>
                <a:gd name="T32" fmla="*/ 1134 w 1474"/>
                <a:gd name="T33" fmla="*/ 879 h 1333"/>
                <a:gd name="T34" fmla="*/ 1163 w 1474"/>
                <a:gd name="T35" fmla="*/ 794 h 1333"/>
                <a:gd name="T36" fmla="*/ 1248 w 1474"/>
                <a:gd name="T37" fmla="*/ 851 h 1333"/>
                <a:gd name="T38" fmla="*/ 1276 w 1474"/>
                <a:gd name="T39" fmla="*/ 738 h 1333"/>
                <a:gd name="T40" fmla="*/ 1361 w 1474"/>
                <a:gd name="T41" fmla="*/ 738 h 1333"/>
                <a:gd name="T42" fmla="*/ 1389 w 1474"/>
                <a:gd name="T43" fmla="*/ 766 h 1333"/>
                <a:gd name="T44" fmla="*/ 1446 w 1474"/>
                <a:gd name="T45" fmla="*/ 766 h 1333"/>
                <a:gd name="T46" fmla="*/ 1474 w 1474"/>
                <a:gd name="T47" fmla="*/ 709 h 1333"/>
                <a:gd name="T48" fmla="*/ 1418 w 1474"/>
                <a:gd name="T49" fmla="*/ 596 h 1333"/>
                <a:gd name="T50" fmla="*/ 1333 w 1474"/>
                <a:gd name="T51" fmla="*/ 539 h 1333"/>
                <a:gd name="T52" fmla="*/ 1219 w 1474"/>
                <a:gd name="T53" fmla="*/ 511 h 1333"/>
                <a:gd name="T54" fmla="*/ 1248 w 1474"/>
                <a:gd name="T55" fmla="*/ 454 h 1333"/>
                <a:gd name="T56" fmla="*/ 1191 w 1474"/>
                <a:gd name="T57" fmla="*/ 426 h 1333"/>
                <a:gd name="T58" fmla="*/ 1248 w 1474"/>
                <a:gd name="T59" fmla="*/ 341 h 1333"/>
                <a:gd name="T60" fmla="*/ 1333 w 1474"/>
                <a:gd name="T61" fmla="*/ 341 h 1333"/>
                <a:gd name="T62" fmla="*/ 1219 w 1474"/>
                <a:gd name="T63" fmla="*/ 0 h 1333"/>
                <a:gd name="T64" fmla="*/ 1106 w 1474"/>
                <a:gd name="T65" fmla="*/ 114 h 1333"/>
                <a:gd name="T66" fmla="*/ 993 w 1474"/>
                <a:gd name="T67" fmla="*/ 114 h 1333"/>
                <a:gd name="T68" fmla="*/ 936 w 1474"/>
                <a:gd name="T69" fmla="*/ 227 h 1333"/>
                <a:gd name="T70" fmla="*/ 766 w 1474"/>
                <a:gd name="T71" fmla="*/ 256 h 1333"/>
                <a:gd name="T72" fmla="*/ 794 w 1474"/>
                <a:gd name="T73" fmla="*/ 369 h 1333"/>
                <a:gd name="T74" fmla="*/ 681 w 1474"/>
                <a:gd name="T75" fmla="*/ 397 h 1333"/>
                <a:gd name="T76" fmla="*/ 454 w 1474"/>
                <a:gd name="T77" fmla="*/ 284 h 1333"/>
                <a:gd name="T78" fmla="*/ 340 w 1474"/>
                <a:gd name="T79" fmla="*/ 312 h 1333"/>
                <a:gd name="T80" fmla="*/ 312 w 1474"/>
                <a:gd name="T81" fmla="*/ 312 h 1333"/>
                <a:gd name="T82" fmla="*/ 284 w 1474"/>
                <a:gd name="T83" fmla="*/ 312 h 1333"/>
                <a:gd name="T84" fmla="*/ 227 w 1474"/>
                <a:gd name="T85" fmla="*/ 284 h 1333"/>
                <a:gd name="T86" fmla="*/ 199 w 1474"/>
                <a:gd name="T87" fmla="*/ 341 h 1333"/>
                <a:gd name="T88" fmla="*/ 170 w 1474"/>
                <a:gd name="T89" fmla="*/ 397 h 1333"/>
                <a:gd name="T90" fmla="*/ 114 w 1474"/>
                <a:gd name="T91" fmla="*/ 397 h 1333"/>
                <a:gd name="T92" fmla="*/ 114 w 1474"/>
                <a:gd name="T93" fmla="*/ 482 h 1333"/>
                <a:gd name="T94" fmla="*/ 57 w 1474"/>
                <a:gd name="T95" fmla="*/ 709 h 1333"/>
                <a:gd name="T96" fmla="*/ 0 w 1474"/>
                <a:gd name="T97" fmla="*/ 766 h 1333"/>
                <a:gd name="T98" fmla="*/ 29 w 1474"/>
                <a:gd name="T99" fmla="*/ 879 h 1333"/>
                <a:gd name="T100" fmla="*/ 85 w 1474"/>
                <a:gd name="T101" fmla="*/ 879 h 1333"/>
                <a:gd name="T102" fmla="*/ 85 w 1474"/>
                <a:gd name="T103" fmla="*/ 936 h 1333"/>
                <a:gd name="T104" fmla="*/ 142 w 1474"/>
                <a:gd name="T105" fmla="*/ 1021 h 1333"/>
                <a:gd name="T106" fmla="*/ 199 w 1474"/>
                <a:gd name="T107" fmla="*/ 993 h 1333"/>
                <a:gd name="T108" fmla="*/ 255 w 1474"/>
                <a:gd name="T109" fmla="*/ 1021 h 1333"/>
                <a:gd name="T110" fmla="*/ 255 w 1474"/>
                <a:gd name="T111" fmla="*/ 1134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333">
                  <a:moveTo>
                    <a:pt x="255" y="1134"/>
                  </a:moveTo>
                  <a:lnTo>
                    <a:pt x="426" y="1134"/>
                  </a:lnTo>
                  <a:lnTo>
                    <a:pt x="482" y="1248"/>
                  </a:lnTo>
                  <a:lnTo>
                    <a:pt x="539" y="1248"/>
                  </a:lnTo>
                  <a:lnTo>
                    <a:pt x="652" y="1276"/>
                  </a:lnTo>
                  <a:lnTo>
                    <a:pt x="709" y="1333"/>
                  </a:lnTo>
                  <a:lnTo>
                    <a:pt x="822" y="1248"/>
                  </a:lnTo>
                  <a:lnTo>
                    <a:pt x="879" y="1333"/>
                  </a:lnTo>
                  <a:lnTo>
                    <a:pt x="907" y="1305"/>
                  </a:lnTo>
                  <a:lnTo>
                    <a:pt x="964" y="1305"/>
                  </a:lnTo>
                  <a:lnTo>
                    <a:pt x="1049" y="1191"/>
                  </a:lnTo>
                  <a:lnTo>
                    <a:pt x="1049" y="1163"/>
                  </a:lnTo>
                  <a:lnTo>
                    <a:pt x="993" y="1106"/>
                  </a:lnTo>
                  <a:lnTo>
                    <a:pt x="993" y="993"/>
                  </a:lnTo>
                  <a:lnTo>
                    <a:pt x="1021" y="908"/>
                  </a:lnTo>
                  <a:lnTo>
                    <a:pt x="1106" y="823"/>
                  </a:lnTo>
                  <a:lnTo>
                    <a:pt x="1134" y="879"/>
                  </a:lnTo>
                  <a:lnTo>
                    <a:pt x="1163" y="794"/>
                  </a:lnTo>
                  <a:lnTo>
                    <a:pt x="1248" y="851"/>
                  </a:lnTo>
                  <a:lnTo>
                    <a:pt x="1276" y="738"/>
                  </a:lnTo>
                  <a:lnTo>
                    <a:pt x="1361" y="738"/>
                  </a:lnTo>
                  <a:lnTo>
                    <a:pt x="1389" y="766"/>
                  </a:lnTo>
                  <a:lnTo>
                    <a:pt x="1446" y="766"/>
                  </a:lnTo>
                  <a:lnTo>
                    <a:pt x="1474" y="709"/>
                  </a:lnTo>
                  <a:lnTo>
                    <a:pt x="1418" y="596"/>
                  </a:lnTo>
                  <a:lnTo>
                    <a:pt x="1333" y="539"/>
                  </a:lnTo>
                  <a:lnTo>
                    <a:pt x="1219" y="511"/>
                  </a:lnTo>
                  <a:lnTo>
                    <a:pt x="1248" y="454"/>
                  </a:lnTo>
                  <a:lnTo>
                    <a:pt x="1191" y="426"/>
                  </a:lnTo>
                  <a:lnTo>
                    <a:pt x="1248" y="341"/>
                  </a:lnTo>
                  <a:lnTo>
                    <a:pt x="1333" y="341"/>
                  </a:lnTo>
                  <a:lnTo>
                    <a:pt x="1219" y="0"/>
                  </a:lnTo>
                  <a:lnTo>
                    <a:pt x="1106" y="114"/>
                  </a:lnTo>
                  <a:lnTo>
                    <a:pt x="993" y="114"/>
                  </a:lnTo>
                  <a:lnTo>
                    <a:pt x="936" y="227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681" y="397"/>
                  </a:lnTo>
                  <a:lnTo>
                    <a:pt x="454" y="284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312"/>
                  </a:lnTo>
                  <a:lnTo>
                    <a:pt x="227" y="284"/>
                  </a:lnTo>
                  <a:lnTo>
                    <a:pt x="199" y="341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57" y="709"/>
                  </a:lnTo>
                  <a:lnTo>
                    <a:pt x="0" y="766"/>
                  </a:lnTo>
                  <a:lnTo>
                    <a:pt x="29" y="879"/>
                  </a:lnTo>
                  <a:lnTo>
                    <a:pt x="85" y="879"/>
                  </a:lnTo>
                  <a:lnTo>
                    <a:pt x="85" y="936"/>
                  </a:lnTo>
                  <a:lnTo>
                    <a:pt x="142" y="1021"/>
                  </a:lnTo>
                  <a:lnTo>
                    <a:pt x="199" y="993"/>
                  </a:lnTo>
                  <a:lnTo>
                    <a:pt x="255" y="1021"/>
                  </a:lnTo>
                  <a:lnTo>
                    <a:pt x="255" y="11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268"/>
            <p:cNvSpPr>
              <a:spLocks/>
            </p:cNvSpPr>
            <p:nvPr/>
          </p:nvSpPr>
          <p:spPr bwMode="auto">
            <a:xfrm>
              <a:off x="3931" y="148"/>
              <a:ext cx="822" cy="1077"/>
            </a:xfrm>
            <a:custGeom>
              <a:avLst/>
              <a:gdLst>
                <a:gd name="T0" fmla="*/ 822 w 822"/>
                <a:gd name="T1" fmla="*/ 680 h 1077"/>
                <a:gd name="T2" fmla="*/ 709 w 822"/>
                <a:gd name="T3" fmla="*/ 794 h 1077"/>
                <a:gd name="T4" fmla="*/ 596 w 822"/>
                <a:gd name="T5" fmla="*/ 794 h 1077"/>
                <a:gd name="T6" fmla="*/ 539 w 822"/>
                <a:gd name="T7" fmla="*/ 907 h 1077"/>
                <a:gd name="T8" fmla="*/ 369 w 822"/>
                <a:gd name="T9" fmla="*/ 936 h 1077"/>
                <a:gd name="T10" fmla="*/ 397 w 822"/>
                <a:gd name="T11" fmla="*/ 1049 h 1077"/>
                <a:gd name="T12" fmla="*/ 284 w 822"/>
                <a:gd name="T13" fmla="*/ 1077 h 1077"/>
                <a:gd name="T14" fmla="*/ 57 w 822"/>
                <a:gd name="T15" fmla="*/ 964 h 1077"/>
                <a:gd name="T16" fmla="*/ 170 w 822"/>
                <a:gd name="T17" fmla="*/ 936 h 1077"/>
                <a:gd name="T18" fmla="*/ 142 w 822"/>
                <a:gd name="T19" fmla="*/ 822 h 1077"/>
                <a:gd name="T20" fmla="*/ 85 w 822"/>
                <a:gd name="T21" fmla="*/ 794 h 1077"/>
                <a:gd name="T22" fmla="*/ 57 w 822"/>
                <a:gd name="T23" fmla="*/ 737 h 1077"/>
                <a:gd name="T24" fmla="*/ 85 w 822"/>
                <a:gd name="T25" fmla="*/ 709 h 1077"/>
                <a:gd name="T26" fmla="*/ 29 w 822"/>
                <a:gd name="T27" fmla="*/ 680 h 1077"/>
                <a:gd name="T28" fmla="*/ 29 w 822"/>
                <a:gd name="T29" fmla="*/ 652 h 1077"/>
                <a:gd name="T30" fmla="*/ 57 w 822"/>
                <a:gd name="T31" fmla="*/ 624 h 1077"/>
                <a:gd name="T32" fmla="*/ 0 w 822"/>
                <a:gd name="T33" fmla="*/ 595 h 1077"/>
                <a:gd name="T34" fmla="*/ 0 w 822"/>
                <a:gd name="T35" fmla="*/ 567 h 1077"/>
                <a:gd name="T36" fmla="*/ 57 w 822"/>
                <a:gd name="T37" fmla="*/ 539 h 1077"/>
                <a:gd name="T38" fmla="*/ 29 w 822"/>
                <a:gd name="T39" fmla="*/ 482 h 1077"/>
                <a:gd name="T40" fmla="*/ 114 w 822"/>
                <a:gd name="T41" fmla="*/ 454 h 1077"/>
                <a:gd name="T42" fmla="*/ 142 w 822"/>
                <a:gd name="T43" fmla="*/ 425 h 1077"/>
                <a:gd name="T44" fmla="*/ 57 w 822"/>
                <a:gd name="T45" fmla="*/ 397 h 1077"/>
                <a:gd name="T46" fmla="*/ 29 w 822"/>
                <a:gd name="T47" fmla="*/ 340 h 1077"/>
                <a:gd name="T48" fmla="*/ 57 w 822"/>
                <a:gd name="T49" fmla="*/ 284 h 1077"/>
                <a:gd name="T50" fmla="*/ 29 w 822"/>
                <a:gd name="T51" fmla="*/ 227 h 1077"/>
                <a:gd name="T52" fmla="*/ 85 w 822"/>
                <a:gd name="T53" fmla="*/ 142 h 1077"/>
                <a:gd name="T54" fmla="*/ 142 w 822"/>
                <a:gd name="T55" fmla="*/ 142 h 1077"/>
                <a:gd name="T56" fmla="*/ 284 w 822"/>
                <a:gd name="T57" fmla="*/ 85 h 1077"/>
                <a:gd name="T58" fmla="*/ 369 w 822"/>
                <a:gd name="T59" fmla="*/ 0 h 1077"/>
                <a:gd name="T60" fmla="*/ 482 w 822"/>
                <a:gd name="T61" fmla="*/ 114 h 1077"/>
                <a:gd name="T62" fmla="*/ 539 w 822"/>
                <a:gd name="T63" fmla="*/ 114 h 1077"/>
                <a:gd name="T64" fmla="*/ 567 w 822"/>
                <a:gd name="T65" fmla="*/ 255 h 1077"/>
                <a:gd name="T66" fmla="*/ 624 w 822"/>
                <a:gd name="T67" fmla="*/ 340 h 1077"/>
                <a:gd name="T68" fmla="*/ 652 w 822"/>
                <a:gd name="T69" fmla="*/ 425 h 1077"/>
                <a:gd name="T70" fmla="*/ 709 w 822"/>
                <a:gd name="T71" fmla="*/ 454 h 1077"/>
                <a:gd name="T72" fmla="*/ 709 w 822"/>
                <a:gd name="T73" fmla="*/ 539 h 1077"/>
                <a:gd name="T74" fmla="*/ 794 w 822"/>
                <a:gd name="T75" fmla="*/ 624 h 1077"/>
                <a:gd name="T76" fmla="*/ 822 w 822"/>
                <a:gd name="T77" fmla="*/ 68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2" h="1077">
                  <a:moveTo>
                    <a:pt x="822" y="680"/>
                  </a:moveTo>
                  <a:lnTo>
                    <a:pt x="709" y="794"/>
                  </a:lnTo>
                  <a:lnTo>
                    <a:pt x="596" y="794"/>
                  </a:lnTo>
                  <a:lnTo>
                    <a:pt x="539" y="907"/>
                  </a:lnTo>
                  <a:lnTo>
                    <a:pt x="369" y="936"/>
                  </a:lnTo>
                  <a:lnTo>
                    <a:pt x="397" y="1049"/>
                  </a:lnTo>
                  <a:lnTo>
                    <a:pt x="284" y="1077"/>
                  </a:lnTo>
                  <a:lnTo>
                    <a:pt x="57" y="964"/>
                  </a:lnTo>
                  <a:lnTo>
                    <a:pt x="170" y="936"/>
                  </a:lnTo>
                  <a:lnTo>
                    <a:pt x="142" y="822"/>
                  </a:lnTo>
                  <a:lnTo>
                    <a:pt x="85" y="794"/>
                  </a:lnTo>
                  <a:lnTo>
                    <a:pt x="57" y="737"/>
                  </a:lnTo>
                  <a:lnTo>
                    <a:pt x="85" y="709"/>
                  </a:lnTo>
                  <a:lnTo>
                    <a:pt x="29" y="680"/>
                  </a:lnTo>
                  <a:lnTo>
                    <a:pt x="29" y="652"/>
                  </a:lnTo>
                  <a:lnTo>
                    <a:pt x="57" y="624"/>
                  </a:lnTo>
                  <a:lnTo>
                    <a:pt x="0" y="595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29" y="482"/>
                  </a:lnTo>
                  <a:lnTo>
                    <a:pt x="114" y="454"/>
                  </a:lnTo>
                  <a:lnTo>
                    <a:pt x="142" y="425"/>
                  </a:lnTo>
                  <a:lnTo>
                    <a:pt x="57" y="397"/>
                  </a:lnTo>
                  <a:lnTo>
                    <a:pt x="29" y="340"/>
                  </a:lnTo>
                  <a:lnTo>
                    <a:pt x="57" y="284"/>
                  </a:lnTo>
                  <a:lnTo>
                    <a:pt x="29" y="227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482" y="114"/>
                  </a:lnTo>
                  <a:lnTo>
                    <a:pt x="539" y="114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52" y="425"/>
                  </a:lnTo>
                  <a:lnTo>
                    <a:pt x="709" y="454"/>
                  </a:lnTo>
                  <a:lnTo>
                    <a:pt x="709" y="539"/>
                  </a:lnTo>
                  <a:lnTo>
                    <a:pt x="794" y="624"/>
                  </a:lnTo>
                  <a:lnTo>
                    <a:pt x="822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269"/>
            <p:cNvSpPr>
              <a:spLocks/>
            </p:cNvSpPr>
            <p:nvPr/>
          </p:nvSpPr>
          <p:spPr bwMode="auto">
            <a:xfrm>
              <a:off x="1408" y="1055"/>
              <a:ext cx="1134" cy="1871"/>
            </a:xfrm>
            <a:custGeom>
              <a:avLst/>
              <a:gdLst>
                <a:gd name="T0" fmla="*/ 879 w 1134"/>
                <a:gd name="T1" fmla="*/ 1673 h 1871"/>
                <a:gd name="T2" fmla="*/ 936 w 1134"/>
                <a:gd name="T3" fmla="*/ 1645 h 1871"/>
                <a:gd name="T4" fmla="*/ 992 w 1134"/>
                <a:gd name="T5" fmla="*/ 1673 h 1871"/>
                <a:gd name="T6" fmla="*/ 1049 w 1134"/>
                <a:gd name="T7" fmla="*/ 1588 h 1871"/>
                <a:gd name="T8" fmla="*/ 1134 w 1134"/>
                <a:gd name="T9" fmla="*/ 1560 h 1871"/>
                <a:gd name="T10" fmla="*/ 1077 w 1134"/>
                <a:gd name="T11" fmla="*/ 1503 h 1871"/>
                <a:gd name="T12" fmla="*/ 1077 w 1134"/>
                <a:gd name="T13" fmla="*/ 1474 h 1871"/>
                <a:gd name="T14" fmla="*/ 1049 w 1134"/>
                <a:gd name="T15" fmla="*/ 1389 h 1871"/>
                <a:gd name="T16" fmla="*/ 992 w 1134"/>
                <a:gd name="T17" fmla="*/ 1389 h 1871"/>
                <a:gd name="T18" fmla="*/ 992 w 1134"/>
                <a:gd name="T19" fmla="*/ 1333 h 1871"/>
                <a:gd name="T20" fmla="*/ 1049 w 1134"/>
                <a:gd name="T21" fmla="*/ 1276 h 1871"/>
                <a:gd name="T22" fmla="*/ 992 w 1134"/>
                <a:gd name="T23" fmla="*/ 1134 h 1871"/>
                <a:gd name="T24" fmla="*/ 964 w 1134"/>
                <a:gd name="T25" fmla="*/ 1021 h 1871"/>
                <a:gd name="T26" fmla="*/ 992 w 1134"/>
                <a:gd name="T27" fmla="*/ 936 h 1871"/>
                <a:gd name="T28" fmla="*/ 1077 w 1134"/>
                <a:gd name="T29" fmla="*/ 907 h 1871"/>
                <a:gd name="T30" fmla="*/ 1049 w 1134"/>
                <a:gd name="T31" fmla="*/ 851 h 1871"/>
                <a:gd name="T32" fmla="*/ 1106 w 1134"/>
                <a:gd name="T33" fmla="*/ 766 h 1871"/>
                <a:gd name="T34" fmla="*/ 1106 w 1134"/>
                <a:gd name="T35" fmla="*/ 737 h 1871"/>
                <a:gd name="T36" fmla="*/ 1077 w 1134"/>
                <a:gd name="T37" fmla="*/ 681 h 1871"/>
                <a:gd name="T38" fmla="*/ 992 w 1134"/>
                <a:gd name="T39" fmla="*/ 681 h 1871"/>
                <a:gd name="T40" fmla="*/ 992 w 1134"/>
                <a:gd name="T41" fmla="*/ 624 h 1871"/>
                <a:gd name="T42" fmla="*/ 907 w 1134"/>
                <a:gd name="T43" fmla="*/ 567 h 1871"/>
                <a:gd name="T44" fmla="*/ 907 w 1134"/>
                <a:gd name="T45" fmla="*/ 511 h 1871"/>
                <a:gd name="T46" fmla="*/ 766 w 1134"/>
                <a:gd name="T47" fmla="*/ 511 h 1871"/>
                <a:gd name="T48" fmla="*/ 624 w 1134"/>
                <a:gd name="T49" fmla="*/ 369 h 1871"/>
                <a:gd name="T50" fmla="*/ 652 w 1134"/>
                <a:gd name="T51" fmla="*/ 312 h 1871"/>
                <a:gd name="T52" fmla="*/ 624 w 1134"/>
                <a:gd name="T53" fmla="*/ 114 h 1871"/>
                <a:gd name="T54" fmla="*/ 454 w 1134"/>
                <a:gd name="T55" fmla="*/ 142 h 1871"/>
                <a:gd name="T56" fmla="*/ 397 w 1134"/>
                <a:gd name="T57" fmla="*/ 0 h 1871"/>
                <a:gd name="T58" fmla="*/ 312 w 1134"/>
                <a:gd name="T59" fmla="*/ 0 h 1871"/>
                <a:gd name="T60" fmla="*/ 340 w 1134"/>
                <a:gd name="T61" fmla="*/ 85 h 1871"/>
                <a:gd name="T62" fmla="*/ 199 w 1134"/>
                <a:gd name="T63" fmla="*/ 114 h 1871"/>
                <a:gd name="T64" fmla="*/ 142 w 1134"/>
                <a:gd name="T65" fmla="*/ 255 h 1871"/>
                <a:gd name="T66" fmla="*/ 28 w 1134"/>
                <a:gd name="T67" fmla="*/ 340 h 1871"/>
                <a:gd name="T68" fmla="*/ 85 w 1134"/>
                <a:gd name="T69" fmla="*/ 397 h 1871"/>
                <a:gd name="T70" fmla="*/ 113 w 1134"/>
                <a:gd name="T71" fmla="*/ 397 h 1871"/>
                <a:gd name="T72" fmla="*/ 142 w 1134"/>
                <a:gd name="T73" fmla="*/ 426 h 1871"/>
                <a:gd name="T74" fmla="*/ 57 w 1134"/>
                <a:gd name="T75" fmla="*/ 539 h 1871"/>
                <a:gd name="T76" fmla="*/ 85 w 1134"/>
                <a:gd name="T77" fmla="*/ 596 h 1871"/>
                <a:gd name="T78" fmla="*/ 142 w 1134"/>
                <a:gd name="T79" fmla="*/ 624 h 1871"/>
                <a:gd name="T80" fmla="*/ 113 w 1134"/>
                <a:gd name="T81" fmla="*/ 709 h 1871"/>
                <a:gd name="T82" fmla="*/ 0 w 1134"/>
                <a:gd name="T83" fmla="*/ 794 h 1871"/>
                <a:gd name="T84" fmla="*/ 28 w 1134"/>
                <a:gd name="T85" fmla="*/ 964 h 1871"/>
                <a:gd name="T86" fmla="*/ 0 w 1134"/>
                <a:gd name="T87" fmla="*/ 1276 h 1871"/>
                <a:gd name="T88" fmla="*/ 57 w 1134"/>
                <a:gd name="T89" fmla="*/ 1361 h 1871"/>
                <a:gd name="T90" fmla="*/ 28 w 1134"/>
                <a:gd name="T91" fmla="*/ 1389 h 1871"/>
                <a:gd name="T92" fmla="*/ 57 w 1134"/>
                <a:gd name="T93" fmla="*/ 1446 h 1871"/>
                <a:gd name="T94" fmla="*/ 28 w 1134"/>
                <a:gd name="T95" fmla="*/ 1503 h 1871"/>
                <a:gd name="T96" fmla="*/ 85 w 1134"/>
                <a:gd name="T97" fmla="*/ 1531 h 1871"/>
                <a:gd name="T98" fmla="*/ 57 w 1134"/>
                <a:gd name="T99" fmla="*/ 1588 h 1871"/>
                <a:gd name="T100" fmla="*/ 113 w 1134"/>
                <a:gd name="T101" fmla="*/ 1645 h 1871"/>
                <a:gd name="T102" fmla="*/ 113 w 1134"/>
                <a:gd name="T103" fmla="*/ 1701 h 1871"/>
                <a:gd name="T104" fmla="*/ 170 w 1134"/>
                <a:gd name="T105" fmla="*/ 1843 h 1871"/>
                <a:gd name="T106" fmla="*/ 255 w 1134"/>
                <a:gd name="T107" fmla="*/ 1815 h 1871"/>
                <a:gd name="T108" fmla="*/ 312 w 1134"/>
                <a:gd name="T109" fmla="*/ 1871 h 1871"/>
                <a:gd name="T110" fmla="*/ 397 w 1134"/>
                <a:gd name="T111" fmla="*/ 1815 h 1871"/>
                <a:gd name="T112" fmla="*/ 482 w 1134"/>
                <a:gd name="T113" fmla="*/ 1843 h 1871"/>
                <a:gd name="T114" fmla="*/ 510 w 1134"/>
                <a:gd name="T115" fmla="*/ 1843 h 1871"/>
                <a:gd name="T116" fmla="*/ 539 w 1134"/>
                <a:gd name="T117" fmla="*/ 1786 h 1871"/>
                <a:gd name="T118" fmla="*/ 737 w 1134"/>
                <a:gd name="T119" fmla="*/ 1730 h 1871"/>
                <a:gd name="T120" fmla="*/ 822 w 1134"/>
                <a:gd name="T121" fmla="*/ 1758 h 1871"/>
                <a:gd name="T122" fmla="*/ 822 w 1134"/>
                <a:gd name="T123" fmla="*/ 1730 h 1871"/>
                <a:gd name="T124" fmla="*/ 879 w 1134"/>
                <a:gd name="T125" fmla="*/ 1673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34" h="1871">
                  <a:moveTo>
                    <a:pt x="879" y="1673"/>
                  </a:moveTo>
                  <a:lnTo>
                    <a:pt x="936" y="1645"/>
                  </a:lnTo>
                  <a:lnTo>
                    <a:pt x="992" y="1673"/>
                  </a:lnTo>
                  <a:lnTo>
                    <a:pt x="1049" y="1588"/>
                  </a:lnTo>
                  <a:lnTo>
                    <a:pt x="1134" y="1560"/>
                  </a:lnTo>
                  <a:lnTo>
                    <a:pt x="1077" y="1503"/>
                  </a:lnTo>
                  <a:lnTo>
                    <a:pt x="1077" y="1474"/>
                  </a:lnTo>
                  <a:lnTo>
                    <a:pt x="1049" y="1389"/>
                  </a:lnTo>
                  <a:lnTo>
                    <a:pt x="992" y="1389"/>
                  </a:lnTo>
                  <a:lnTo>
                    <a:pt x="992" y="1333"/>
                  </a:lnTo>
                  <a:lnTo>
                    <a:pt x="1049" y="1276"/>
                  </a:lnTo>
                  <a:lnTo>
                    <a:pt x="992" y="1134"/>
                  </a:lnTo>
                  <a:lnTo>
                    <a:pt x="964" y="1021"/>
                  </a:lnTo>
                  <a:lnTo>
                    <a:pt x="992" y="936"/>
                  </a:lnTo>
                  <a:lnTo>
                    <a:pt x="1077" y="907"/>
                  </a:lnTo>
                  <a:lnTo>
                    <a:pt x="1049" y="851"/>
                  </a:lnTo>
                  <a:lnTo>
                    <a:pt x="1106" y="766"/>
                  </a:lnTo>
                  <a:lnTo>
                    <a:pt x="1106" y="737"/>
                  </a:lnTo>
                  <a:lnTo>
                    <a:pt x="1077" y="681"/>
                  </a:lnTo>
                  <a:lnTo>
                    <a:pt x="992" y="681"/>
                  </a:lnTo>
                  <a:lnTo>
                    <a:pt x="992" y="624"/>
                  </a:lnTo>
                  <a:lnTo>
                    <a:pt x="907" y="567"/>
                  </a:lnTo>
                  <a:lnTo>
                    <a:pt x="907" y="511"/>
                  </a:lnTo>
                  <a:lnTo>
                    <a:pt x="766" y="511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624" y="114"/>
                  </a:lnTo>
                  <a:lnTo>
                    <a:pt x="454" y="142"/>
                  </a:lnTo>
                  <a:lnTo>
                    <a:pt x="39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199" y="114"/>
                  </a:lnTo>
                  <a:lnTo>
                    <a:pt x="142" y="255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42" y="426"/>
                  </a:lnTo>
                  <a:lnTo>
                    <a:pt x="57" y="539"/>
                  </a:lnTo>
                  <a:lnTo>
                    <a:pt x="85" y="596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94"/>
                  </a:lnTo>
                  <a:lnTo>
                    <a:pt x="28" y="964"/>
                  </a:lnTo>
                  <a:lnTo>
                    <a:pt x="0" y="1276"/>
                  </a:lnTo>
                  <a:lnTo>
                    <a:pt x="57" y="1361"/>
                  </a:lnTo>
                  <a:lnTo>
                    <a:pt x="28" y="1389"/>
                  </a:lnTo>
                  <a:lnTo>
                    <a:pt x="57" y="1446"/>
                  </a:lnTo>
                  <a:lnTo>
                    <a:pt x="28" y="1503"/>
                  </a:lnTo>
                  <a:lnTo>
                    <a:pt x="85" y="1531"/>
                  </a:lnTo>
                  <a:lnTo>
                    <a:pt x="57" y="1588"/>
                  </a:lnTo>
                  <a:lnTo>
                    <a:pt x="113" y="1645"/>
                  </a:lnTo>
                  <a:lnTo>
                    <a:pt x="113" y="1701"/>
                  </a:lnTo>
                  <a:lnTo>
                    <a:pt x="170" y="1843"/>
                  </a:lnTo>
                  <a:lnTo>
                    <a:pt x="255" y="1815"/>
                  </a:lnTo>
                  <a:lnTo>
                    <a:pt x="312" y="1871"/>
                  </a:lnTo>
                  <a:lnTo>
                    <a:pt x="397" y="1815"/>
                  </a:lnTo>
                  <a:lnTo>
                    <a:pt x="482" y="1843"/>
                  </a:lnTo>
                  <a:lnTo>
                    <a:pt x="510" y="1843"/>
                  </a:lnTo>
                  <a:lnTo>
                    <a:pt x="539" y="1786"/>
                  </a:lnTo>
                  <a:lnTo>
                    <a:pt x="737" y="1730"/>
                  </a:lnTo>
                  <a:lnTo>
                    <a:pt x="822" y="1758"/>
                  </a:lnTo>
                  <a:lnTo>
                    <a:pt x="822" y="1730"/>
                  </a:lnTo>
                  <a:lnTo>
                    <a:pt x="879" y="16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270"/>
            <p:cNvSpPr>
              <a:spLocks/>
            </p:cNvSpPr>
            <p:nvPr/>
          </p:nvSpPr>
          <p:spPr bwMode="auto">
            <a:xfrm>
              <a:off x="2372" y="1821"/>
              <a:ext cx="1077" cy="1134"/>
            </a:xfrm>
            <a:custGeom>
              <a:avLst/>
              <a:gdLst>
                <a:gd name="T0" fmla="*/ 142 w 1077"/>
                <a:gd name="T1" fmla="*/ 0 h 1134"/>
                <a:gd name="T2" fmla="*/ 85 w 1077"/>
                <a:gd name="T3" fmla="*/ 85 h 1134"/>
                <a:gd name="T4" fmla="*/ 113 w 1077"/>
                <a:gd name="T5" fmla="*/ 141 h 1134"/>
                <a:gd name="T6" fmla="*/ 28 w 1077"/>
                <a:gd name="T7" fmla="*/ 170 h 1134"/>
                <a:gd name="T8" fmla="*/ 0 w 1077"/>
                <a:gd name="T9" fmla="*/ 255 h 1134"/>
                <a:gd name="T10" fmla="*/ 28 w 1077"/>
                <a:gd name="T11" fmla="*/ 368 h 1134"/>
                <a:gd name="T12" fmla="*/ 85 w 1077"/>
                <a:gd name="T13" fmla="*/ 510 h 1134"/>
                <a:gd name="T14" fmla="*/ 28 w 1077"/>
                <a:gd name="T15" fmla="*/ 567 h 1134"/>
                <a:gd name="T16" fmla="*/ 28 w 1077"/>
                <a:gd name="T17" fmla="*/ 623 h 1134"/>
                <a:gd name="T18" fmla="*/ 85 w 1077"/>
                <a:gd name="T19" fmla="*/ 623 h 1134"/>
                <a:gd name="T20" fmla="*/ 113 w 1077"/>
                <a:gd name="T21" fmla="*/ 708 h 1134"/>
                <a:gd name="T22" fmla="*/ 170 w 1077"/>
                <a:gd name="T23" fmla="*/ 680 h 1134"/>
                <a:gd name="T24" fmla="*/ 227 w 1077"/>
                <a:gd name="T25" fmla="*/ 708 h 1134"/>
                <a:gd name="T26" fmla="*/ 255 w 1077"/>
                <a:gd name="T27" fmla="*/ 765 h 1134"/>
                <a:gd name="T28" fmla="*/ 482 w 1077"/>
                <a:gd name="T29" fmla="*/ 822 h 1134"/>
                <a:gd name="T30" fmla="*/ 482 w 1077"/>
                <a:gd name="T31" fmla="*/ 794 h 1134"/>
                <a:gd name="T32" fmla="*/ 539 w 1077"/>
                <a:gd name="T33" fmla="*/ 850 h 1134"/>
                <a:gd name="T34" fmla="*/ 539 w 1077"/>
                <a:gd name="T35" fmla="*/ 964 h 1134"/>
                <a:gd name="T36" fmla="*/ 595 w 1077"/>
                <a:gd name="T37" fmla="*/ 992 h 1134"/>
                <a:gd name="T38" fmla="*/ 567 w 1077"/>
                <a:gd name="T39" fmla="*/ 1020 h 1134"/>
                <a:gd name="T40" fmla="*/ 567 w 1077"/>
                <a:gd name="T41" fmla="*/ 1077 h 1134"/>
                <a:gd name="T42" fmla="*/ 624 w 1077"/>
                <a:gd name="T43" fmla="*/ 1077 h 1134"/>
                <a:gd name="T44" fmla="*/ 652 w 1077"/>
                <a:gd name="T45" fmla="*/ 1105 h 1134"/>
                <a:gd name="T46" fmla="*/ 737 w 1077"/>
                <a:gd name="T47" fmla="*/ 1134 h 1134"/>
                <a:gd name="T48" fmla="*/ 737 w 1077"/>
                <a:gd name="T49" fmla="*/ 1077 h 1134"/>
                <a:gd name="T50" fmla="*/ 794 w 1077"/>
                <a:gd name="T51" fmla="*/ 1077 h 1134"/>
                <a:gd name="T52" fmla="*/ 850 w 1077"/>
                <a:gd name="T53" fmla="*/ 1020 h 1134"/>
                <a:gd name="T54" fmla="*/ 907 w 1077"/>
                <a:gd name="T55" fmla="*/ 1049 h 1134"/>
                <a:gd name="T56" fmla="*/ 992 w 1077"/>
                <a:gd name="T57" fmla="*/ 1020 h 1134"/>
                <a:gd name="T58" fmla="*/ 1049 w 1077"/>
                <a:gd name="T59" fmla="*/ 1077 h 1134"/>
                <a:gd name="T60" fmla="*/ 1077 w 1077"/>
                <a:gd name="T61" fmla="*/ 1049 h 1134"/>
                <a:gd name="T62" fmla="*/ 1077 w 1077"/>
                <a:gd name="T63" fmla="*/ 907 h 1134"/>
                <a:gd name="T64" fmla="*/ 992 w 1077"/>
                <a:gd name="T65" fmla="*/ 879 h 1134"/>
                <a:gd name="T66" fmla="*/ 964 w 1077"/>
                <a:gd name="T67" fmla="*/ 822 h 1134"/>
                <a:gd name="T68" fmla="*/ 964 w 1077"/>
                <a:gd name="T69" fmla="*/ 737 h 1134"/>
                <a:gd name="T70" fmla="*/ 879 w 1077"/>
                <a:gd name="T71" fmla="*/ 623 h 1134"/>
                <a:gd name="T72" fmla="*/ 907 w 1077"/>
                <a:gd name="T73" fmla="*/ 538 h 1134"/>
                <a:gd name="T74" fmla="*/ 879 w 1077"/>
                <a:gd name="T75" fmla="*/ 482 h 1134"/>
                <a:gd name="T76" fmla="*/ 737 w 1077"/>
                <a:gd name="T77" fmla="*/ 482 h 1134"/>
                <a:gd name="T78" fmla="*/ 652 w 1077"/>
                <a:gd name="T79" fmla="*/ 397 h 1134"/>
                <a:gd name="T80" fmla="*/ 652 w 1077"/>
                <a:gd name="T81" fmla="*/ 340 h 1134"/>
                <a:gd name="T82" fmla="*/ 595 w 1077"/>
                <a:gd name="T83" fmla="*/ 283 h 1134"/>
                <a:gd name="T84" fmla="*/ 624 w 1077"/>
                <a:gd name="T85" fmla="*/ 255 h 1134"/>
                <a:gd name="T86" fmla="*/ 567 w 1077"/>
                <a:gd name="T87" fmla="*/ 227 h 1134"/>
                <a:gd name="T88" fmla="*/ 539 w 1077"/>
                <a:gd name="T89" fmla="*/ 170 h 1134"/>
                <a:gd name="T90" fmla="*/ 454 w 1077"/>
                <a:gd name="T91" fmla="*/ 198 h 1134"/>
                <a:gd name="T92" fmla="*/ 397 w 1077"/>
                <a:gd name="T93" fmla="*/ 113 h 1134"/>
                <a:gd name="T94" fmla="*/ 227 w 1077"/>
                <a:gd name="T95" fmla="*/ 85 h 1134"/>
                <a:gd name="T96" fmla="*/ 142 w 1077"/>
                <a:gd name="T9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7" h="1134">
                  <a:moveTo>
                    <a:pt x="142" y="0"/>
                  </a:moveTo>
                  <a:lnTo>
                    <a:pt x="85" y="85"/>
                  </a:lnTo>
                  <a:lnTo>
                    <a:pt x="113" y="141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28" y="368"/>
                  </a:lnTo>
                  <a:lnTo>
                    <a:pt x="85" y="510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85" y="623"/>
                  </a:lnTo>
                  <a:lnTo>
                    <a:pt x="113" y="708"/>
                  </a:lnTo>
                  <a:lnTo>
                    <a:pt x="170" y="680"/>
                  </a:lnTo>
                  <a:lnTo>
                    <a:pt x="227" y="708"/>
                  </a:lnTo>
                  <a:lnTo>
                    <a:pt x="255" y="765"/>
                  </a:lnTo>
                  <a:lnTo>
                    <a:pt x="482" y="822"/>
                  </a:lnTo>
                  <a:lnTo>
                    <a:pt x="482" y="794"/>
                  </a:lnTo>
                  <a:lnTo>
                    <a:pt x="539" y="850"/>
                  </a:lnTo>
                  <a:lnTo>
                    <a:pt x="539" y="964"/>
                  </a:lnTo>
                  <a:lnTo>
                    <a:pt x="595" y="992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52" y="1105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850" y="1020"/>
                  </a:lnTo>
                  <a:lnTo>
                    <a:pt x="907" y="1049"/>
                  </a:lnTo>
                  <a:lnTo>
                    <a:pt x="992" y="1020"/>
                  </a:lnTo>
                  <a:lnTo>
                    <a:pt x="1049" y="1077"/>
                  </a:lnTo>
                  <a:lnTo>
                    <a:pt x="1077" y="1049"/>
                  </a:lnTo>
                  <a:lnTo>
                    <a:pt x="1077" y="907"/>
                  </a:lnTo>
                  <a:lnTo>
                    <a:pt x="992" y="879"/>
                  </a:lnTo>
                  <a:lnTo>
                    <a:pt x="964" y="822"/>
                  </a:lnTo>
                  <a:lnTo>
                    <a:pt x="964" y="737"/>
                  </a:lnTo>
                  <a:lnTo>
                    <a:pt x="879" y="623"/>
                  </a:lnTo>
                  <a:lnTo>
                    <a:pt x="907" y="538"/>
                  </a:lnTo>
                  <a:lnTo>
                    <a:pt x="879" y="482"/>
                  </a:lnTo>
                  <a:lnTo>
                    <a:pt x="737" y="482"/>
                  </a:lnTo>
                  <a:lnTo>
                    <a:pt x="652" y="397"/>
                  </a:lnTo>
                  <a:lnTo>
                    <a:pt x="652" y="340"/>
                  </a:lnTo>
                  <a:lnTo>
                    <a:pt x="595" y="283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454" y="198"/>
                  </a:lnTo>
                  <a:lnTo>
                    <a:pt x="397" y="113"/>
                  </a:lnTo>
                  <a:lnTo>
                    <a:pt x="227" y="85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271"/>
            <p:cNvSpPr>
              <a:spLocks/>
            </p:cNvSpPr>
            <p:nvPr/>
          </p:nvSpPr>
          <p:spPr bwMode="auto">
            <a:xfrm>
              <a:off x="2939" y="1481"/>
              <a:ext cx="1077" cy="1275"/>
            </a:xfrm>
            <a:custGeom>
              <a:avLst/>
              <a:gdLst>
                <a:gd name="T0" fmla="*/ 680 w 1077"/>
                <a:gd name="T1" fmla="*/ 226 h 1275"/>
                <a:gd name="T2" fmla="*/ 482 w 1077"/>
                <a:gd name="T3" fmla="*/ 226 h 1275"/>
                <a:gd name="T4" fmla="*/ 482 w 1077"/>
                <a:gd name="T5" fmla="*/ 198 h 1275"/>
                <a:gd name="T6" fmla="*/ 425 w 1077"/>
                <a:gd name="T7" fmla="*/ 198 h 1275"/>
                <a:gd name="T8" fmla="*/ 425 w 1077"/>
                <a:gd name="T9" fmla="*/ 141 h 1275"/>
                <a:gd name="T10" fmla="*/ 340 w 1077"/>
                <a:gd name="T11" fmla="*/ 85 h 1275"/>
                <a:gd name="T12" fmla="*/ 397 w 1077"/>
                <a:gd name="T13" fmla="*/ 0 h 1275"/>
                <a:gd name="T14" fmla="*/ 255 w 1077"/>
                <a:gd name="T15" fmla="*/ 28 h 1275"/>
                <a:gd name="T16" fmla="*/ 255 w 1077"/>
                <a:gd name="T17" fmla="*/ 56 h 1275"/>
                <a:gd name="T18" fmla="*/ 198 w 1077"/>
                <a:gd name="T19" fmla="*/ 56 h 1275"/>
                <a:gd name="T20" fmla="*/ 142 w 1077"/>
                <a:gd name="T21" fmla="*/ 85 h 1275"/>
                <a:gd name="T22" fmla="*/ 170 w 1077"/>
                <a:gd name="T23" fmla="*/ 113 h 1275"/>
                <a:gd name="T24" fmla="*/ 227 w 1077"/>
                <a:gd name="T25" fmla="*/ 113 h 1275"/>
                <a:gd name="T26" fmla="*/ 170 w 1077"/>
                <a:gd name="T27" fmla="*/ 198 h 1275"/>
                <a:gd name="T28" fmla="*/ 227 w 1077"/>
                <a:gd name="T29" fmla="*/ 340 h 1275"/>
                <a:gd name="T30" fmla="*/ 312 w 1077"/>
                <a:gd name="T31" fmla="*/ 396 h 1275"/>
                <a:gd name="T32" fmla="*/ 198 w 1077"/>
                <a:gd name="T33" fmla="*/ 453 h 1275"/>
                <a:gd name="T34" fmla="*/ 113 w 1077"/>
                <a:gd name="T35" fmla="*/ 453 h 1275"/>
                <a:gd name="T36" fmla="*/ 28 w 1077"/>
                <a:gd name="T37" fmla="*/ 425 h 1275"/>
                <a:gd name="T38" fmla="*/ 0 w 1077"/>
                <a:gd name="T39" fmla="*/ 481 h 1275"/>
                <a:gd name="T40" fmla="*/ 57 w 1077"/>
                <a:gd name="T41" fmla="*/ 538 h 1275"/>
                <a:gd name="T42" fmla="*/ 0 w 1077"/>
                <a:gd name="T43" fmla="*/ 567 h 1275"/>
                <a:gd name="T44" fmla="*/ 57 w 1077"/>
                <a:gd name="T45" fmla="*/ 595 h 1275"/>
                <a:gd name="T46" fmla="*/ 28 w 1077"/>
                <a:gd name="T47" fmla="*/ 623 h 1275"/>
                <a:gd name="T48" fmla="*/ 85 w 1077"/>
                <a:gd name="T49" fmla="*/ 680 h 1275"/>
                <a:gd name="T50" fmla="*/ 85 w 1077"/>
                <a:gd name="T51" fmla="*/ 737 h 1275"/>
                <a:gd name="T52" fmla="*/ 170 w 1077"/>
                <a:gd name="T53" fmla="*/ 822 h 1275"/>
                <a:gd name="T54" fmla="*/ 283 w 1077"/>
                <a:gd name="T55" fmla="*/ 822 h 1275"/>
                <a:gd name="T56" fmla="*/ 312 w 1077"/>
                <a:gd name="T57" fmla="*/ 822 h 1275"/>
                <a:gd name="T58" fmla="*/ 340 w 1077"/>
                <a:gd name="T59" fmla="*/ 878 h 1275"/>
                <a:gd name="T60" fmla="*/ 312 w 1077"/>
                <a:gd name="T61" fmla="*/ 963 h 1275"/>
                <a:gd name="T62" fmla="*/ 397 w 1077"/>
                <a:gd name="T63" fmla="*/ 1077 h 1275"/>
                <a:gd name="T64" fmla="*/ 397 w 1077"/>
                <a:gd name="T65" fmla="*/ 1162 h 1275"/>
                <a:gd name="T66" fmla="*/ 425 w 1077"/>
                <a:gd name="T67" fmla="*/ 1219 h 1275"/>
                <a:gd name="T68" fmla="*/ 510 w 1077"/>
                <a:gd name="T69" fmla="*/ 1247 h 1275"/>
                <a:gd name="T70" fmla="*/ 567 w 1077"/>
                <a:gd name="T71" fmla="*/ 1219 h 1275"/>
                <a:gd name="T72" fmla="*/ 652 w 1077"/>
                <a:gd name="T73" fmla="*/ 1275 h 1275"/>
                <a:gd name="T74" fmla="*/ 709 w 1077"/>
                <a:gd name="T75" fmla="*/ 1219 h 1275"/>
                <a:gd name="T76" fmla="*/ 680 w 1077"/>
                <a:gd name="T77" fmla="*/ 1162 h 1275"/>
                <a:gd name="T78" fmla="*/ 709 w 1077"/>
                <a:gd name="T79" fmla="*/ 1134 h 1275"/>
                <a:gd name="T80" fmla="*/ 765 w 1077"/>
                <a:gd name="T81" fmla="*/ 1134 h 1275"/>
                <a:gd name="T82" fmla="*/ 822 w 1077"/>
                <a:gd name="T83" fmla="*/ 1105 h 1275"/>
                <a:gd name="T84" fmla="*/ 907 w 1077"/>
                <a:gd name="T85" fmla="*/ 1134 h 1275"/>
                <a:gd name="T86" fmla="*/ 964 w 1077"/>
                <a:gd name="T87" fmla="*/ 1105 h 1275"/>
                <a:gd name="T88" fmla="*/ 964 w 1077"/>
                <a:gd name="T89" fmla="*/ 1020 h 1275"/>
                <a:gd name="T90" fmla="*/ 1077 w 1077"/>
                <a:gd name="T91" fmla="*/ 907 h 1275"/>
                <a:gd name="T92" fmla="*/ 907 w 1077"/>
                <a:gd name="T93" fmla="*/ 595 h 1275"/>
                <a:gd name="T94" fmla="*/ 850 w 1077"/>
                <a:gd name="T95" fmla="*/ 567 h 1275"/>
                <a:gd name="T96" fmla="*/ 850 w 1077"/>
                <a:gd name="T97" fmla="*/ 368 h 1275"/>
                <a:gd name="T98" fmla="*/ 794 w 1077"/>
                <a:gd name="T99" fmla="*/ 340 h 1275"/>
                <a:gd name="T100" fmla="*/ 737 w 1077"/>
                <a:gd name="T101" fmla="*/ 368 h 1275"/>
                <a:gd name="T102" fmla="*/ 680 w 1077"/>
                <a:gd name="T103" fmla="*/ 283 h 1275"/>
                <a:gd name="T104" fmla="*/ 680 w 1077"/>
                <a:gd name="T105" fmla="*/ 226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275">
                  <a:moveTo>
                    <a:pt x="680" y="226"/>
                  </a:moveTo>
                  <a:lnTo>
                    <a:pt x="482" y="226"/>
                  </a:lnTo>
                  <a:lnTo>
                    <a:pt x="482" y="198"/>
                  </a:lnTo>
                  <a:lnTo>
                    <a:pt x="425" y="198"/>
                  </a:lnTo>
                  <a:lnTo>
                    <a:pt x="425" y="141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255" y="28"/>
                  </a:lnTo>
                  <a:lnTo>
                    <a:pt x="255" y="56"/>
                  </a:lnTo>
                  <a:lnTo>
                    <a:pt x="198" y="56"/>
                  </a:lnTo>
                  <a:lnTo>
                    <a:pt x="142" y="85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170" y="198"/>
                  </a:lnTo>
                  <a:lnTo>
                    <a:pt x="227" y="340"/>
                  </a:lnTo>
                  <a:lnTo>
                    <a:pt x="312" y="396"/>
                  </a:lnTo>
                  <a:lnTo>
                    <a:pt x="198" y="453"/>
                  </a:lnTo>
                  <a:lnTo>
                    <a:pt x="113" y="453"/>
                  </a:lnTo>
                  <a:lnTo>
                    <a:pt x="28" y="425"/>
                  </a:lnTo>
                  <a:lnTo>
                    <a:pt x="0" y="481"/>
                  </a:lnTo>
                  <a:lnTo>
                    <a:pt x="57" y="538"/>
                  </a:lnTo>
                  <a:lnTo>
                    <a:pt x="0" y="567"/>
                  </a:lnTo>
                  <a:lnTo>
                    <a:pt x="57" y="595"/>
                  </a:lnTo>
                  <a:lnTo>
                    <a:pt x="28" y="623"/>
                  </a:lnTo>
                  <a:lnTo>
                    <a:pt x="85" y="680"/>
                  </a:lnTo>
                  <a:lnTo>
                    <a:pt x="85" y="737"/>
                  </a:lnTo>
                  <a:lnTo>
                    <a:pt x="170" y="822"/>
                  </a:lnTo>
                  <a:lnTo>
                    <a:pt x="283" y="822"/>
                  </a:lnTo>
                  <a:lnTo>
                    <a:pt x="312" y="822"/>
                  </a:lnTo>
                  <a:lnTo>
                    <a:pt x="340" y="878"/>
                  </a:lnTo>
                  <a:lnTo>
                    <a:pt x="312" y="963"/>
                  </a:lnTo>
                  <a:lnTo>
                    <a:pt x="397" y="1077"/>
                  </a:lnTo>
                  <a:lnTo>
                    <a:pt x="397" y="1162"/>
                  </a:lnTo>
                  <a:lnTo>
                    <a:pt x="425" y="1219"/>
                  </a:lnTo>
                  <a:lnTo>
                    <a:pt x="510" y="1247"/>
                  </a:lnTo>
                  <a:lnTo>
                    <a:pt x="567" y="1219"/>
                  </a:lnTo>
                  <a:lnTo>
                    <a:pt x="652" y="1275"/>
                  </a:lnTo>
                  <a:lnTo>
                    <a:pt x="709" y="1219"/>
                  </a:lnTo>
                  <a:lnTo>
                    <a:pt x="680" y="1162"/>
                  </a:lnTo>
                  <a:lnTo>
                    <a:pt x="709" y="1134"/>
                  </a:lnTo>
                  <a:lnTo>
                    <a:pt x="765" y="1134"/>
                  </a:lnTo>
                  <a:lnTo>
                    <a:pt x="822" y="1105"/>
                  </a:lnTo>
                  <a:lnTo>
                    <a:pt x="907" y="1134"/>
                  </a:lnTo>
                  <a:lnTo>
                    <a:pt x="964" y="1105"/>
                  </a:lnTo>
                  <a:lnTo>
                    <a:pt x="964" y="1020"/>
                  </a:lnTo>
                  <a:lnTo>
                    <a:pt x="1077" y="907"/>
                  </a:lnTo>
                  <a:lnTo>
                    <a:pt x="907" y="595"/>
                  </a:lnTo>
                  <a:lnTo>
                    <a:pt x="850" y="567"/>
                  </a:lnTo>
                  <a:lnTo>
                    <a:pt x="850" y="368"/>
                  </a:lnTo>
                  <a:lnTo>
                    <a:pt x="794" y="340"/>
                  </a:lnTo>
                  <a:lnTo>
                    <a:pt x="737" y="368"/>
                  </a:lnTo>
                  <a:lnTo>
                    <a:pt x="680" y="283"/>
                  </a:lnTo>
                  <a:lnTo>
                    <a:pt x="680" y="2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272"/>
            <p:cNvSpPr>
              <a:spLocks/>
            </p:cNvSpPr>
            <p:nvPr/>
          </p:nvSpPr>
          <p:spPr bwMode="auto">
            <a:xfrm>
              <a:off x="2514" y="1055"/>
              <a:ext cx="850" cy="993"/>
            </a:xfrm>
            <a:custGeom>
              <a:avLst/>
              <a:gdLst>
                <a:gd name="T0" fmla="*/ 0 w 850"/>
                <a:gd name="T1" fmla="*/ 737 h 993"/>
                <a:gd name="T2" fmla="*/ 0 w 850"/>
                <a:gd name="T3" fmla="*/ 766 h 993"/>
                <a:gd name="T4" fmla="*/ 85 w 850"/>
                <a:gd name="T5" fmla="*/ 851 h 993"/>
                <a:gd name="T6" fmla="*/ 255 w 850"/>
                <a:gd name="T7" fmla="*/ 879 h 993"/>
                <a:gd name="T8" fmla="*/ 312 w 850"/>
                <a:gd name="T9" fmla="*/ 964 h 993"/>
                <a:gd name="T10" fmla="*/ 397 w 850"/>
                <a:gd name="T11" fmla="*/ 936 h 993"/>
                <a:gd name="T12" fmla="*/ 425 w 850"/>
                <a:gd name="T13" fmla="*/ 993 h 993"/>
                <a:gd name="T14" fmla="*/ 482 w 850"/>
                <a:gd name="T15" fmla="*/ 964 h 993"/>
                <a:gd name="T16" fmla="*/ 425 w 850"/>
                <a:gd name="T17" fmla="*/ 907 h 993"/>
                <a:gd name="T18" fmla="*/ 453 w 850"/>
                <a:gd name="T19" fmla="*/ 851 h 993"/>
                <a:gd name="T20" fmla="*/ 538 w 850"/>
                <a:gd name="T21" fmla="*/ 879 h 993"/>
                <a:gd name="T22" fmla="*/ 623 w 850"/>
                <a:gd name="T23" fmla="*/ 879 h 993"/>
                <a:gd name="T24" fmla="*/ 737 w 850"/>
                <a:gd name="T25" fmla="*/ 822 h 993"/>
                <a:gd name="T26" fmla="*/ 652 w 850"/>
                <a:gd name="T27" fmla="*/ 766 h 993"/>
                <a:gd name="T28" fmla="*/ 595 w 850"/>
                <a:gd name="T29" fmla="*/ 624 h 993"/>
                <a:gd name="T30" fmla="*/ 652 w 850"/>
                <a:gd name="T31" fmla="*/ 539 h 993"/>
                <a:gd name="T32" fmla="*/ 595 w 850"/>
                <a:gd name="T33" fmla="*/ 539 h 993"/>
                <a:gd name="T34" fmla="*/ 567 w 850"/>
                <a:gd name="T35" fmla="*/ 511 h 993"/>
                <a:gd name="T36" fmla="*/ 623 w 850"/>
                <a:gd name="T37" fmla="*/ 482 h 993"/>
                <a:gd name="T38" fmla="*/ 680 w 850"/>
                <a:gd name="T39" fmla="*/ 482 h 993"/>
                <a:gd name="T40" fmla="*/ 680 w 850"/>
                <a:gd name="T41" fmla="*/ 454 h 993"/>
                <a:gd name="T42" fmla="*/ 822 w 850"/>
                <a:gd name="T43" fmla="*/ 426 h 993"/>
                <a:gd name="T44" fmla="*/ 850 w 850"/>
                <a:gd name="T45" fmla="*/ 397 h 993"/>
                <a:gd name="T46" fmla="*/ 765 w 850"/>
                <a:gd name="T47" fmla="*/ 227 h 993"/>
                <a:gd name="T48" fmla="*/ 793 w 850"/>
                <a:gd name="T49" fmla="*/ 142 h 993"/>
                <a:gd name="T50" fmla="*/ 765 w 850"/>
                <a:gd name="T51" fmla="*/ 57 h 993"/>
                <a:gd name="T52" fmla="*/ 652 w 850"/>
                <a:gd name="T53" fmla="*/ 85 h 993"/>
                <a:gd name="T54" fmla="*/ 482 w 850"/>
                <a:gd name="T55" fmla="*/ 0 h 993"/>
                <a:gd name="T56" fmla="*/ 368 w 850"/>
                <a:gd name="T57" fmla="*/ 0 h 993"/>
                <a:gd name="T58" fmla="*/ 340 w 850"/>
                <a:gd name="T59" fmla="*/ 57 h 993"/>
                <a:gd name="T60" fmla="*/ 340 w 850"/>
                <a:gd name="T61" fmla="*/ 114 h 993"/>
                <a:gd name="T62" fmla="*/ 283 w 850"/>
                <a:gd name="T63" fmla="*/ 142 h 993"/>
                <a:gd name="T64" fmla="*/ 255 w 850"/>
                <a:gd name="T65" fmla="*/ 199 h 993"/>
                <a:gd name="T66" fmla="*/ 227 w 850"/>
                <a:gd name="T67" fmla="*/ 227 h 993"/>
                <a:gd name="T68" fmla="*/ 198 w 850"/>
                <a:gd name="T69" fmla="*/ 170 h 993"/>
                <a:gd name="T70" fmla="*/ 170 w 850"/>
                <a:gd name="T71" fmla="*/ 255 h 993"/>
                <a:gd name="T72" fmla="*/ 113 w 850"/>
                <a:gd name="T73" fmla="*/ 255 h 993"/>
                <a:gd name="T74" fmla="*/ 113 w 850"/>
                <a:gd name="T75" fmla="*/ 312 h 993"/>
                <a:gd name="T76" fmla="*/ 56 w 850"/>
                <a:gd name="T77" fmla="*/ 397 h 993"/>
                <a:gd name="T78" fmla="*/ 113 w 850"/>
                <a:gd name="T79" fmla="*/ 539 h 993"/>
                <a:gd name="T80" fmla="*/ 56 w 850"/>
                <a:gd name="T81" fmla="*/ 624 h 993"/>
                <a:gd name="T82" fmla="*/ 28 w 850"/>
                <a:gd name="T83" fmla="*/ 652 h 993"/>
                <a:gd name="T84" fmla="*/ 0 w 850"/>
                <a:gd name="T85" fmla="*/ 737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993">
                  <a:moveTo>
                    <a:pt x="0" y="737"/>
                  </a:moveTo>
                  <a:lnTo>
                    <a:pt x="0" y="766"/>
                  </a:lnTo>
                  <a:lnTo>
                    <a:pt x="85" y="851"/>
                  </a:lnTo>
                  <a:lnTo>
                    <a:pt x="255" y="879"/>
                  </a:lnTo>
                  <a:lnTo>
                    <a:pt x="312" y="964"/>
                  </a:lnTo>
                  <a:lnTo>
                    <a:pt x="397" y="936"/>
                  </a:lnTo>
                  <a:lnTo>
                    <a:pt x="425" y="993"/>
                  </a:lnTo>
                  <a:lnTo>
                    <a:pt x="482" y="964"/>
                  </a:lnTo>
                  <a:lnTo>
                    <a:pt x="425" y="907"/>
                  </a:lnTo>
                  <a:lnTo>
                    <a:pt x="453" y="851"/>
                  </a:lnTo>
                  <a:lnTo>
                    <a:pt x="538" y="879"/>
                  </a:lnTo>
                  <a:lnTo>
                    <a:pt x="623" y="879"/>
                  </a:lnTo>
                  <a:lnTo>
                    <a:pt x="737" y="822"/>
                  </a:lnTo>
                  <a:lnTo>
                    <a:pt x="652" y="766"/>
                  </a:lnTo>
                  <a:lnTo>
                    <a:pt x="595" y="624"/>
                  </a:lnTo>
                  <a:lnTo>
                    <a:pt x="652" y="539"/>
                  </a:lnTo>
                  <a:lnTo>
                    <a:pt x="595" y="539"/>
                  </a:lnTo>
                  <a:lnTo>
                    <a:pt x="567" y="511"/>
                  </a:lnTo>
                  <a:lnTo>
                    <a:pt x="623" y="482"/>
                  </a:lnTo>
                  <a:lnTo>
                    <a:pt x="680" y="482"/>
                  </a:lnTo>
                  <a:lnTo>
                    <a:pt x="680" y="454"/>
                  </a:lnTo>
                  <a:lnTo>
                    <a:pt x="822" y="426"/>
                  </a:lnTo>
                  <a:lnTo>
                    <a:pt x="850" y="397"/>
                  </a:lnTo>
                  <a:lnTo>
                    <a:pt x="765" y="227"/>
                  </a:lnTo>
                  <a:lnTo>
                    <a:pt x="793" y="142"/>
                  </a:lnTo>
                  <a:lnTo>
                    <a:pt x="765" y="57"/>
                  </a:lnTo>
                  <a:lnTo>
                    <a:pt x="652" y="85"/>
                  </a:lnTo>
                  <a:lnTo>
                    <a:pt x="482" y="0"/>
                  </a:lnTo>
                  <a:lnTo>
                    <a:pt x="368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3" y="142"/>
                  </a:lnTo>
                  <a:lnTo>
                    <a:pt x="255" y="199"/>
                  </a:lnTo>
                  <a:lnTo>
                    <a:pt x="227" y="227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113" y="255"/>
                  </a:lnTo>
                  <a:lnTo>
                    <a:pt x="113" y="312"/>
                  </a:lnTo>
                  <a:lnTo>
                    <a:pt x="56" y="397"/>
                  </a:lnTo>
                  <a:lnTo>
                    <a:pt x="113" y="539"/>
                  </a:lnTo>
                  <a:lnTo>
                    <a:pt x="56" y="624"/>
                  </a:lnTo>
                  <a:lnTo>
                    <a:pt x="28" y="652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273"/>
            <p:cNvSpPr>
              <a:spLocks/>
            </p:cNvSpPr>
            <p:nvPr/>
          </p:nvSpPr>
          <p:spPr bwMode="auto">
            <a:xfrm>
              <a:off x="3251" y="914"/>
              <a:ext cx="482" cy="793"/>
            </a:xfrm>
            <a:custGeom>
              <a:avLst/>
              <a:gdLst>
                <a:gd name="T0" fmla="*/ 28 w 482"/>
                <a:gd name="T1" fmla="*/ 198 h 793"/>
                <a:gd name="T2" fmla="*/ 56 w 482"/>
                <a:gd name="T3" fmla="*/ 283 h 793"/>
                <a:gd name="T4" fmla="*/ 28 w 482"/>
                <a:gd name="T5" fmla="*/ 368 h 793"/>
                <a:gd name="T6" fmla="*/ 113 w 482"/>
                <a:gd name="T7" fmla="*/ 538 h 793"/>
                <a:gd name="T8" fmla="*/ 85 w 482"/>
                <a:gd name="T9" fmla="*/ 567 h 793"/>
                <a:gd name="T10" fmla="*/ 28 w 482"/>
                <a:gd name="T11" fmla="*/ 652 h 793"/>
                <a:gd name="T12" fmla="*/ 113 w 482"/>
                <a:gd name="T13" fmla="*/ 708 h 793"/>
                <a:gd name="T14" fmla="*/ 113 w 482"/>
                <a:gd name="T15" fmla="*/ 765 h 793"/>
                <a:gd name="T16" fmla="*/ 170 w 482"/>
                <a:gd name="T17" fmla="*/ 765 h 793"/>
                <a:gd name="T18" fmla="*/ 170 w 482"/>
                <a:gd name="T19" fmla="*/ 793 h 793"/>
                <a:gd name="T20" fmla="*/ 312 w 482"/>
                <a:gd name="T21" fmla="*/ 793 h 793"/>
                <a:gd name="T22" fmla="*/ 283 w 482"/>
                <a:gd name="T23" fmla="*/ 680 h 793"/>
                <a:gd name="T24" fmla="*/ 340 w 482"/>
                <a:gd name="T25" fmla="*/ 623 h 793"/>
                <a:gd name="T26" fmla="*/ 397 w 482"/>
                <a:gd name="T27" fmla="*/ 396 h 793"/>
                <a:gd name="T28" fmla="*/ 397 w 482"/>
                <a:gd name="T29" fmla="*/ 311 h 793"/>
                <a:gd name="T30" fmla="*/ 453 w 482"/>
                <a:gd name="T31" fmla="*/ 311 h 793"/>
                <a:gd name="T32" fmla="*/ 482 w 482"/>
                <a:gd name="T33" fmla="*/ 255 h 793"/>
                <a:gd name="T34" fmla="*/ 283 w 482"/>
                <a:gd name="T35" fmla="*/ 170 h 793"/>
                <a:gd name="T36" fmla="*/ 312 w 482"/>
                <a:gd name="T37" fmla="*/ 113 h 793"/>
                <a:gd name="T38" fmla="*/ 227 w 482"/>
                <a:gd name="T39" fmla="*/ 56 h 793"/>
                <a:gd name="T40" fmla="*/ 255 w 482"/>
                <a:gd name="T41" fmla="*/ 0 h 793"/>
                <a:gd name="T42" fmla="*/ 227 w 482"/>
                <a:gd name="T43" fmla="*/ 0 h 793"/>
                <a:gd name="T44" fmla="*/ 170 w 482"/>
                <a:gd name="T45" fmla="*/ 28 h 793"/>
                <a:gd name="T46" fmla="*/ 170 w 482"/>
                <a:gd name="T47" fmla="*/ 0 h 793"/>
                <a:gd name="T48" fmla="*/ 113 w 482"/>
                <a:gd name="T49" fmla="*/ 0 h 793"/>
                <a:gd name="T50" fmla="*/ 0 w 482"/>
                <a:gd name="T51" fmla="*/ 28 h 793"/>
                <a:gd name="T52" fmla="*/ 0 w 482"/>
                <a:gd name="T53" fmla="*/ 85 h 793"/>
                <a:gd name="T54" fmla="*/ 28 w 482"/>
                <a:gd name="T55" fmla="*/ 113 h 793"/>
                <a:gd name="T56" fmla="*/ 28 w 482"/>
                <a:gd name="T57" fmla="*/ 19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793">
                  <a:moveTo>
                    <a:pt x="28" y="198"/>
                  </a:moveTo>
                  <a:lnTo>
                    <a:pt x="56" y="283"/>
                  </a:lnTo>
                  <a:lnTo>
                    <a:pt x="28" y="368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28" y="652"/>
                  </a:lnTo>
                  <a:lnTo>
                    <a:pt x="113" y="708"/>
                  </a:lnTo>
                  <a:lnTo>
                    <a:pt x="113" y="765"/>
                  </a:lnTo>
                  <a:lnTo>
                    <a:pt x="170" y="765"/>
                  </a:lnTo>
                  <a:lnTo>
                    <a:pt x="170" y="793"/>
                  </a:lnTo>
                  <a:lnTo>
                    <a:pt x="312" y="793"/>
                  </a:lnTo>
                  <a:lnTo>
                    <a:pt x="283" y="680"/>
                  </a:lnTo>
                  <a:lnTo>
                    <a:pt x="340" y="623"/>
                  </a:lnTo>
                  <a:lnTo>
                    <a:pt x="397" y="396"/>
                  </a:lnTo>
                  <a:lnTo>
                    <a:pt x="397" y="311"/>
                  </a:lnTo>
                  <a:lnTo>
                    <a:pt x="453" y="311"/>
                  </a:lnTo>
                  <a:lnTo>
                    <a:pt x="482" y="255"/>
                  </a:lnTo>
                  <a:lnTo>
                    <a:pt x="283" y="170"/>
                  </a:lnTo>
                  <a:lnTo>
                    <a:pt x="312" y="113"/>
                  </a:lnTo>
                  <a:lnTo>
                    <a:pt x="227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28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274"/>
            <p:cNvSpPr>
              <a:spLocks/>
            </p:cNvSpPr>
            <p:nvPr/>
          </p:nvSpPr>
          <p:spPr bwMode="auto">
            <a:xfrm>
              <a:off x="2032" y="488"/>
              <a:ext cx="1247" cy="1304"/>
            </a:xfrm>
            <a:custGeom>
              <a:avLst/>
              <a:gdLst>
                <a:gd name="T0" fmla="*/ 0 w 1247"/>
                <a:gd name="T1" fmla="*/ 681 h 1304"/>
                <a:gd name="T2" fmla="*/ 28 w 1247"/>
                <a:gd name="T3" fmla="*/ 879 h 1304"/>
                <a:gd name="T4" fmla="*/ 0 w 1247"/>
                <a:gd name="T5" fmla="*/ 936 h 1304"/>
                <a:gd name="T6" fmla="*/ 142 w 1247"/>
                <a:gd name="T7" fmla="*/ 1078 h 1304"/>
                <a:gd name="T8" fmla="*/ 283 w 1247"/>
                <a:gd name="T9" fmla="*/ 1078 h 1304"/>
                <a:gd name="T10" fmla="*/ 283 w 1247"/>
                <a:gd name="T11" fmla="*/ 1134 h 1304"/>
                <a:gd name="T12" fmla="*/ 368 w 1247"/>
                <a:gd name="T13" fmla="*/ 1191 h 1304"/>
                <a:gd name="T14" fmla="*/ 368 w 1247"/>
                <a:gd name="T15" fmla="*/ 1248 h 1304"/>
                <a:gd name="T16" fmla="*/ 453 w 1247"/>
                <a:gd name="T17" fmla="*/ 1248 h 1304"/>
                <a:gd name="T18" fmla="*/ 482 w 1247"/>
                <a:gd name="T19" fmla="*/ 1304 h 1304"/>
                <a:gd name="T20" fmla="*/ 510 w 1247"/>
                <a:gd name="T21" fmla="*/ 1219 h 1304"/>
                <a:gd name="T22" fmla="*/ 538 w 1247"/>
                <a:gd name="T23" fmla="*/ 1191 h 1304"/>
                <a:gd name="T24" fmla="*/ 595 w 1247"/>
                <a:gd name="T25" fmla="*/ 1106 h 1304"/>
                <a:gd name="T26" fmla="*/ 538 w 1247"/>
                <a:gd name="T27" fmla="*/ 964 h 1304"/>
                <a:gd name="T28" fmla="*/ 595 w 1247"/>
                <a:gd name="T29" fmla="*/ 879 h 1304"/>
                <a:gd name="T30" fmla="*/ 595 w 1247"/>
                <a:gd name="T31" fmla="*/ 822 h 1304"/>
                <a:gd name="T32" fmla="*/ 652 w 1247"/>
                <a:gd name="T33" fmla="*/ 822 h 1304"/>
                <a:gd name="T34" fmla="*/ 680 w 1247"/>
                <a:gd name="T35" fmla="*/ 737 h 1304"/>
                <a:gd name="T36" fmla="*/ 709 w 1247"/>
                <a:gd name="T37" fmla="*/ 794 h 1304"/>
                <a:gd name="T38" fmla="*/ 737 w 1247"/>
                <a:gd name="T39" fmla="*/ 766 h 1304"/>
                <a:gd name="T40" fmla="*/ 765 w 1247"/>
                <a:gd name="T41" fmla="*/ 709 h 1304"/>
                <a:gd name="T42" fmla="*/ 822 w 1247"/>
                <a:gd name="T43" fmla="*/ 681 h 1304"/>
                <a:gd name="T44" fmla="*/ 822 w 1247"/>
                <a:gd name="T45" fmla="*/ 624 h 1304"/>
                <a:gd name="T46" fmla="*/ 850 w 1247"/>
                <a:gd name="T47" fmla="*/ 567 h 1304"/>
                <a:gd name="T48" fmla="*/ 964 w 1247"/>
                <a:gd name="T49" fmla="*/ 567 h 1304"/>
                <a:gd name="T50" fmla="*/ 1134 w 1247"/>
                <a:gd name="T51" fmla="*/ 652 h 1304"/>
                <a:gd name="T52" fmla="*/ 1247 w 1247"/>
                <a:gd name="T53" fmla="*/ 624 h 1304"/>
                <a:gd name="T54" fmla="*/ 1247 w 1247"/>
                <a:gd name="T55" fmla="*/ 539 h 1304"/>
                <a:gd name="T56" fmla="*/ 1219 w 1247"/>
                <a:gd name="T57" fmla="*/ 511 h 1304"/>
                <a:gd name="T58" fmla="*/ 1219 w 1247"/>
                <a:gd name="T59" fmla="*/ 454 h 1304"/>
                <a:gd name="T60" fmla="*/ 1190 w 1247"/>
                <a:gd name="T61" fmla="*/ 340 h 1304"/>
                <a:gd name="T62" fmla="*/ 1134 w 1247"/>
                <a:gd name="T63" fmla="*/ 340 h 1304"/>
                <a:gd name="T64" fmla="*/ 1134 w 1247"/>
                <a:gd name="T65" fmla="*/ 170 h 1304"/>
                <a:gd name="T66" fmla="*/ 1077 w 1247"/>
                <a:gd name="T67" fmla="*/ 114 h 1304"/>
                <a:gd name="T68" fmla="*/ 1077 w 1247"/>
                <a:gd name="T69" fmla="*/ 57 h 1304"/>
                <a:gd name="T70" fmla="*/ 1020 w 1247"/>
                <a:gd name="T71" fmla="*/ 0 h 1304"/>
                <a:gd name="T72" fmla="*/ 935 w 1247"/>
                <a:gd name="T73" fmla="*/ 29 h 1304"/>
                <a:gd name="T74" fmla="*/ 935 w 1247"/>
                <a:gd name="T75" fmla="*/ 85 h 1304"/>
                <a:gd name="T76" fmla="*/ 879 w 1247"/>
                <a:gd name="T77" fmla="*/ 114 h 1304"/>
                <a:gd name="T78" fmla="*/ 822 w 1247"/>
                <a:gd name="T79" fmla="*/ 85 h 1304"/>
                <a:gd name="T80" fmla="*/ 794 w 1247"/>
                <a:gd name="T81" fmla="*/ 142 h 1304"/>
                <a:gd name="T82" fmla="*/ 709 w 1247"/>
                <a:gd name="T83" fmla="*/ 199 h 1304"/>
                <a:gd name="T84" fmla="*/ 680 w 1247"/>
                <a:gd name="T85" fmla="*/ 255 h 1304"/>
                <a:gd name="T86" fmla="*/ 623 w 1247"/>
                <a:gd name="T87" fmla="*/ 284 h 1304"/>
                <a:gd name="T88" fmla="*/ 510 w 1247"/>
                <a:gd name="T89" fmla="*/ 284 h 1304"/>
                <a:gd name="T90" fmla="*/ 255 w 1247"/>
                <a:gd name="T91" fmla="*/ 397 h 1304"/>
                <a:gd name="T92" fmla="*/ 283 w 1247"/>
                <a:gd name="T93" fmla="*/ 539 h 1304"/>
                <a:gd name="T94" fmla="*/ 170 w 1247"/>
                <a:gd name="T95" fmla="*/ 539 h 1304"/>
                <a:gd name="T96" fmla="*/ 113 w 1247"/>
                <a:gd name="T97" fmla="*/ 624 h 1304"/>
                <a:gd name="T98" fmla="*/ 56 w 1247"/>
                <a:gd name="T99" fmla="*/ 624 h 1304"/>
                <a:gd name="T100" fmla="*/ 0 w 1247"/>
                <a:gd name="T101" fmla="*/ 68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1304">
                  <a:moveTo>
                    <a:pt x="0" y="681"/>
                  </a:moveTo>
                  <a:lnTo>
                    <a:pt x="28" y="879"/>
                  </a:lnTo>
                  <a:lnTo>
                    <a:pt x="0" y="936"/>
                  </a:lnTo>
                  <a:lnTo>
                    <a:pt x="142" y="1078"/>
                  </a:lnTo>
                  <a:lnTo>
                    <a:pt x="283" y="1078"/>
                  </a:lnTo>
                  <a:lnTo>
                    <a:pt x="283" y="1134"/>
                  </a:lnTo>
                  <a:lnTo>
                    <a:pt x="368" y="1191"/>
                  </a:lnTo>
                  <a:lnTo>
                    <a:pt x="368" y="1248"/>
                  </a:lnTo>
                  <a:lnTo>
                    <a:pt x="453" y="1248"/>
                  </a:lnTo>
                  <a:lnTo>
                    <a:pt x="482" y="1304"/>
                  </a:lnTo>
                  <a:lnTo>
                    <a:pt x="510" y="1219"/>
                  </a:lnTo>
                  <a:lnTo>
                    <a:pt x="538" y="1191"/>
                  </a:lnTo>
                  <a:lnTo>
                    <a:pt x="595" y="1106"/>
                  </a:lnTo>
                  <a:lnTo>
                    <a:pt x="538" y="964"/>
                  </a:lnTo>
                  <a:lnTo>
                    <a:pt x="595" y="879"/>
                  </a:lnTo>
                  <a:lnTo>
                    <a:pt x="595" y="822"/>
                  </a:lnTo>
                  <a:lnTo>
                    <a:pt x="652" y="822"/>
                  </a:lnTo>
                  <a:lnTo>
                    <a:pt x="680" y="737"/>
                  </a:lnTo>
                  <a:lnTo>
                    <a:pt x="709" y="794"/>
                  </a:lnTo>
                  <a:lnTo>
                    <a:pt x="737" y="766"/>
                  </a:lnTo>
                  <a:lnTo>
                    <a:pt x="765" y="709"/>
                  </a:lnTo>
                  <a:lnTo>
                    <a:pt x="822" y="681"/>
                  </a:lnTo>
                  <a:lnTo>
                    <a:pt x="822" y="624"/>
                  </a:lnTo>
                  <a:lnTo>
                    <a:pt x="850" y="567"/>
                  </a:lnTo>
                  <a:lnTo>
                    <a:pt x="964" y="567"/>
                  </a:lnTo>
                  <a:lnTo>
                    <a:pt x="1134" y="652"/>
                  </a:lnTo>
                  <a:lnTo>
                    <a:pt x="1247" y="624"/>
                  </a:lnTo>
                  <a:lnTo>
                    <a:pt x="1247" y="539"/>
                  </a:lnTo>
                  <a:lnTo>
                    <a:pt x="1219" y="511"/>
                  </a:lnTo>
                  <a:lnTo>
                    <a:pt x="1219" y="454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020" y="0"/>
                  </a:lnTo>
                  <a:lnTo>
                    <a:pt x="935" y="29"/>
                  </a:lnTo>
                  <a:lnTo>
                    <a:pt x="935" y="85"/>
                  </a:lnTo>
                  <a:lnTo>
                    <a:pt x="879" y="114"/>
                  </a:lnTo>
                  <a:lnTo>
                    <a:pt x="822" y="85"/>
                  </a:lnTo>
                  <a:lnTo>
                    <a:pt x="794" y="142"/>
                  </a:lnTo>
                  <a:lnTo>
                    <a:pt x="709" y="199"/>
                  </a:lnTo>
                  <a:lnTo>
                    <a:pt x="680" y="255"/>
                  </a:lnTo>
                  <a:lnTo>
                    <a:pt x="623" y="284"/>
                  </a:lnTo>
                  <a:lnTo>
                    <a:pt x="510" y="284"/>
                  </a:lnTo>
                  <a:lnTo>
                    <a:pt x="255" y="397"/>
                  </a:lnTo>
                  <a:lnTo>
                    <a:pt x="283" y="539"/>
                  </a:lnTo>
                  <a:lnTo>
                    <a:pt x="170" y="539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275"/>
            <p:cNvSpPr>
              <a:spLocks/>
            </p:cNvSpPr>
            <p:nvPr/>
          </p:nvSpPr>
          <p:spPr bwMode="auto">
            <a:xfrm>
              <a:off x="3166" y="460"/>
              <a:ext cx="935" cy="709"/>
            </a:xfrm>
            <a:custGeom>
              <a:avLst/>
              <a:gdLst>
                <a:gd name="T0" fmla="*/ 0 w 935"/>
                <a:gd name="T1" fmla="*/ 198 h 709"/>
                <a:gd name="T2" fmla="*/ 0 w 935"/>
                <a:gd name="T3" fmla="*/ 368 h 709"/>
                <a:gd name="T4" fmla="*/ 56 w 935"/>
                <a:gd name="T5" fmla="*/ 368 h 709"/>
                <a:gd name="T6" fmla="*/ 85 w 935"/>
                <a:gd name="T7" fmla="*/ 482 h 709"/>
                <a:gd name="T8" fmla="*/ 198 w 935"/>
                <a:gd name="T9" fmla="*/ 454 h 709"/>
                <a:gd name="T10" fmla="*/ 255 w 935"/>
                <a:gd name="T11" fmla="*/ 454 h 709"/>
                <a:gd name="T12" fmla="*/ 255 w 935"/>
                <a:gd name="T13" fmla="*/ 482 h 709"/>
                <a:gd name="T14" fmla="*/ 312 w 935"/>
                <a:gd name="T15" fmla="*/ 454 h 709"/>
                <a:gd name="T16" fmla="*/ 340 w 935"/>
                <a:gd name="T17" fmla="*/ 454 h 709"/>
                <a:gd name="T18" fmla="*/ 312 w 935"/>
                <a:gd name="T19" fmla="*/ 510 h 709"/>
                <a:gd name="T20" fmla="*/ 397 w 935"/>
                <a:gd name="T21" fmla="*/ 567 h 709"/>
                <a:gd name="T22" fmla="*/ 368 w 935"/>
                <a:gd name="T23" fmla="*/ 624 h 709"/>
                <a:gd name="T24" fmla="*/ 567 w 935"/>
                <a:gd name="T25" fmla="*/ 709 h 709"/>
                <a:gd name="T26" fmla="*/ 595 w 935"/>
                <a:gd name="T27" fmla="*/ 652 h 709"/>
                <a:gd name="T28" fmla="*/ 652 w 935"/>
                <a:gd name="T29" fmla="*/ 680 h 709"/>
                <a:gd name="T30" fmla="*/ 708 w 935"/>
                <a:gd name="T31" fmla="*/ 680 h 709"/>
                <a:gd name="T32" fmla="*/ 822 w 935"/>
                <a:gd name="T33" fmla="*/ 652 h 709"/>
                <a:gd name="T34" fmla="*/ 935 w 935"/>
                <a:gd name="T35" fmla="*/ 624 h 709"/>
                <a:gd name="T36" fmla="*/ 907 w 935"/>
                <a:gd name="T37" fmla="*/ 510 h 709"/>
                <a:gd name="T38" fmla="*/ 850 w 935"/>
                <a:gd name="T39" fmla="*/ 482 h 709"/>
                <a:gd name="T40" fmla="*/ 822 w 935"/>
                <a:gd name="T41" fmla="*/ 425 h 709"/>
                <a:gd name="T42" fmla="*/ 850 w 935"/>
                <a:gd name="T43" fmla="*/ 397 h 709"/>
                <a:gd name="T44" fmla="*/ 794 w 935"/>
                <a:gd name="T45" fmla="*/ 368 h 709"/>
                <a:gd name="T46" fmla="*/ 794 w 935"/>
                <a:gd name="T47" fmla="*/ 340 h 709"/>
                <a:gd name="T48" fmla="*/ 822 w 935"/>
                <a:gd name="T49" fmla="*/ 312 h 709"/>
                <a:gd name="T50" fmla="*/ 765 w 935"/>
                <a:gd name="T51" fmla="*/ 283 h 709"/>
                <a:gd name="T52" fmla="*/ 765 w 935"/>
                <a:gd name="T53" fmla="*/ 255 h 709"/>
                <a:gd name="T54" fmla="*/ 822 w 935"/>
                <a:gd name="T55" fmla="*/ 227 h 709"/>
                <a:gd name="T56" fmla="*/ 794 w 935"/>
                <a:gd name="T57" fmla="*/ 170 h 709"/>
                <a:gd name="T58" fmla="*/ 879 w 935"/>
                <a:gd name="T59" fmla="*/ 142 h 709"/>
                <a:gd name="T60" fmla="*/ 907 w 935"/>
                <a:gd name="T61" fmla="*/ 113 h 709"/>
                <a:gd name="T62" fmla="*/ 822 w 935"/>
                <a:gd name="T63" fmla="*/ 85 h 709"/>
                <a:gd name="T64" fmla="*/ 794 w 935"/>
                <a:gd name="T65" fmla="*/ 28 h 709"/>
                <a:gd name="T66" fmla="*/ 708 w 935"/>
                <a:gd name="T67" fmla="*/ 85 h 709"/>
                <a:gd name="T68" fmla="*/ 652 w 935"/>
                <a:gd name="T69" fmla="*/ 142 h 709"/>
                <a:gd name="T70" fmla="*/ 595 w 935"/>
                <a:gd name="T71" fmla="*/ 113 h 709"/>
                <a:gd name="T72" fmla="*/ 510 w 935"/>
                <a:gd name="T73" fmla="*/ 57 h 709"/>
                <a:gd name="T74" fmla="*/ 453 w 935"/>
                <a:gd name="T75" fmla="*/ 0 h 709"/>
                <a:gd name="T76" fmla="*/ 312 w 935"/>
                <a:gd name="T77" fmla="*/ 0 h 709"/>
                <a:gd name="T78" fmla="*/ 255 w 935"/>
                <a:gd name="T79" fmla="*/ 85 h 709"/>
                <a:gd name="T80" fmla="*/ 198 w 935"/>
                <a:gd name="T81" fmla="*/ 85 h 709"/>
                <a:gd name="T82" fmla="*/ 170 w 935"/>
                <a:gd name="T83" fmla="*/ 57 h 709"/>
                <a:gd name="T84" fmla="*/ 113 w 935"/>
                <a:gd name="T85" fmla="*/ 170 h 709"/>
                <a:gd name="T86" fmla="*/ 85 w 935"/>
                <a:gd name="T87" fmla="*/ 170 h 709"/>
                <a:gd name="T88" fmla="*/ 56 w 935"/>
                <a:gd name="T89" fmla="*/ 198 h 709"/>
                <a:gd name="T90" fmla="*/ 0 w 935"/>
                <a:gd name="T91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5" h="709">
                  <a:moveTo>
                    <a:pt x="0" y="198"/>
                  </a:moveTo>
                  <a:lnTo>
                    <a:pt x="0" y="368"/>
                  </a:lnTo>
                  <a:lnTo>
                    <a:pt x="56" y="368"/>
                  </a:lnTo>
                  <a:lnTo>
                    <a:pt x="85" y="482"/>
                  </a:lnTo>
                  <a:lnTo>
                    <a:pt x="198" y="454"/>
                  </a:lnTo>
                  <a:lnTo>
                    <a:pt x="255" y="454"/>
                  </a:lnTo>
                  <a:lnTo>
                    <a:pt x="255" y="482"/>
                  </a:lnTo>
                  <a:lnTo>
                    <a:pt x="312" y="454"/>
                  </a:lnTo>
                  <a:lnTo>
                    <a:pt x="340" y="454"/>
                  </a:lnTo>
                  <a:lnTo>
                    <a:pt x="312" y="510"/>
                  </a:lnTo>
                  <a:lnTo>
                    <a:pt x="397" y="567"/>
                  </a:lnTo>
                  <a:lnTo>
                    <a:pt x="368" y="624"/>
                  </a:lnTo>
                  <a:lnTo>
                    <a:pt x="567" y="709"/>
                  </a:lnTo>
                  <a:lnTo>
                    <a:pt x="595" y="652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822" y="652"/>
                  </a:lnTo>
                  <a:lnTo>
                    <a:pt x="935" y="624"/>
                  </a:lnTo>
                  <a:lnTo>
                    <a:pt x="907" y="510"/>
                  </a:lnTo>
                  <a:lnTo>
                    <a:pt x="850" y="482"/>
                  </a:lnTo>
                  <a:lnTo>
                    <a:pt x="822" y="425"/>
                  </a:lnTo>
                  <a:lnTo>
                    <a:pt x="850" y="397"/>
                  </a:lnTo>
                  <a:lnTo>
                    <a:pt x="794" y="368"/>
                  </a:lnTo>
                  <a:lnTo>
                    <a:pt x="794" y="340"/>
                  </a:lnTo>
                  <a:lnTo>
                    <a:pt x="822" y="312"/>
                  </a:lnTo>
                  <a:lnTo>
                    <a:pt x="765" y="283"/>
                  </a:lnTo>
                  <a:lnTo>
                    <a:pt x="765" y="255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79" y="142"/>
                  </a:lnTo>
                  <a:lnTo>
                    <a:pt x="907" y="113"/>
                  </a:lnTo>
                  <a:lnTo>
                    <a:pt x="822" y="85"/>
                  </a:lnTo>
                  <a:lnTo>
                    <a:pt x="794" y="28"/>
                  </a:lnTo>
                  <a:lnTo>
                    <a:pt x="708" y="85"/>
                  </a:lnTo>
                  <a:lnTo>
                    <a:pt x="652" y="142"/>
                  </a:lnTo>
                  <a:lnTo>
                    <a:pt x="595" y="113"/>
                  </a:lnTo>
                  <a:lnTo>
                    <a:pt x="510" y="57"/>
                  </a:lnTo>
                  <a:lnTo>
                    <a:pt x="453" y="0"/>
                  </a:lnTo>
                  <a:lnTo>
                    <a:pt x="312" y="0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85" y="170"/>
                  </a:lnTo>
                  <a:lnTo>
                    <a:pt x="56" y="198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278"/>
            <p:cNvSpPr>
              <a:spLocks/>
            </p:cNvSpPr>
            <p:nvPr/>
          </p:nvSpPr>
          <p:spPr bwMode="auto">
            <a:xfrm>
              <a:off x="1918" y="2728"/>
              <a:ext cx="624" cy="879"/>
            </a:xfrm>
            <a:custGeom>
              <a:avLst/>
              <a:gdLst>
                <a:gd name="T0" fmla="*/ 142 w 624"/>
                <a:gd name="T1" fmla="*/ 822 h 879"/>
                <a:gd name="T2" fmla="*/ 199 w 624"/>
                <a:gd name="T3" fmla="*/ 879 h 879"/>
                <a:gd name="T4" fmla="*/ 284 w 624"/>
                <a:gd name="T5" fmla="*/ 822 h 879"/>
                <a:gd name="T6" fmla="*/ 284 w 624"/>
                <a:gd name="T7" fmla="*/ 737 h 879"/>
                <a:gd name="T8" fmla="*/ 256 w 624"/>
                <a:gd name="T9" fmla="*/ 680 h 879"/>
                <a:gd name="T10" fmla="*/ 341 w 624"/>
                <a:gd name="T11" fmla="*/ 709 h 879"/>
                <a:gd name="T12" fmla="*/ 369 w 624"/>
                <a:gd name="T13" fmla="*/ 709 h 879"/>
                <a:gd name="T14" fmla="*/ 454 w 624"/>
                <a:gd name="T15" fmla="*/ 539 h 879"/>
                <a:gd name="T16" fmla="*/ 539 w 624"/>
                <a:gd name="T17" fmla="*/ 482 h 879"/>
                <a:gd name="T18" fmla="*/ 596 w 624"/>
                <a:gd name="T19" fmla="*/ 510 h 879"/>
                <a:gd name="T20" fmla="*/ 624 w 624"/>
                <a:gd name="T21" fmla="*/ 454 h 879"/>
                <a:gd name="T22" fmla="*/ 596 w 624"/>
                <a:gd name="T23" fmla="*/ 340 h 879"/>
                <a:gd name="T24" fmla="*/ 539 w 624"/>
                <a:gd name="T25" fmla="*/ 312 h 879"/>
                <a:gd name="T26" fmla="*/ 567 w 624"/>
                <a:gd name="T27" fmla="*/ 283 h 879"/>
                <a:gd name="T28" fmla="*/ 539 w 624"/>
                <a:gd name="T29" fmla="*/ 227 h 879"/>
                <a:gd name="T30" fmla="*/ 482 w 624"/>
                <a:gd name="T31" fmla="*/ 255 h 879"/>
                <a:gd name="T32" fmla="*/ 482 w 624"/>
                <a:gd name="T33" fmla="*/ 170 h 879"/>
                <a:gd name="T34" fmla="*/ 426 w 624"/>
                <a:gd name="T35" fmla="*/ 170 h 879"/>
                <a:gd name="T36" fmla="*/ 369 w 624"/>
                <a:gd name="T37" fmla="*/ 0 h 879"/>
                <a:gd name="T38" fmla="*/ 312 w 624"/>
                <a:gd name="T39" fmla="*/ 57 h 879"/>
                <a:gd name="T40" fmla="*/ 312 w 624"/>
                <a:gd name="T41" fmla="*/ 85 h 879"/>
                <a:gd name="T42" fmla="*/ 227 w 624"/>
                <a:gd name="T43" fmla="*/ 57 h 879"/>
                <a:gd name="T44" fmla="*/ 29 w 624"/>
                <a:gd name="T45" fmla="*/ 113 h 879"/>
                <a:gd name="T46" fmla="*/ 0 w 624"/>
                <a:gd name="T47" fmla="*/ 170 h 879"/>
                <a:gd name="T48" fmla="*/ 57 w 624"/>
                <a:gd name="T49" fmla="*/ 255 h 879"/>
                <a:gd name="T50" fmla="*/ 29 w 624"/>
                <a:gd name="T51" fmla="*/ 312 h 879"/>
                <a:gd name="T52" fmla="*/ 29 w 624"/>
                <a:gd name="T53" fmla="*/ 454 h 879"/>
                <a:gd name="T54" fmla="*/ 85 w 624"/>
                <a:gd name="T55" fmla="*/ 510 h 879"/>
                <a:gd name="T56" fmla="*/ 85 w 624"/>
                <a:gd name="T57" fmla="*/ 567 h 879"/>
                <a:gd name="T58" fmla="*/ 85 w 624"/>
                <a:gd name="T59" fmla="*/ 765 h 879"/>
                <a:gd name="T60" fmla="*/ 170 w 624"/>
                <a:gd name="T61" fmla="*/ 794 h 879"/>
                <a:gd name="T62" fmla="*/ 142 w 624"/>
                <a:gd name="T63" fmla="*/ 82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879">
                  <a:moveTo>
                    <a:pt x="142" y="822"/>
                  </a:moveTo>
                  <a:lnTo>
                    <a:pt x="199" y="879"/>
                  </a:lnTo>
                  <a:lnTo>
                    <a:pt x="284" y="822"/>
                  </a:lnTo>
                  <a:lnTo>
                    <a:pt x="284" y="737"/>
                  </a:lnTo>
                  <a:lnTo>
                    <a:pt x="256" y="680"/>
                  </a:lnTo>
                  <a:lnTo>
                    <a:pt x="341" y="709"/>
                  </a:lnTo>
                  <a:lnTo>
                    <a:pt x="369" y="709"/>
                  </a:lnTo>
                  <a:lnTo>
                    <a:pt x="454" y="539"/>
                  </a:lnTo>
                  <a:lnTo>
                    <a:pt x="539" y="482"/>
                  </a:lnTo>
                  <a:lnTo>
                    <a:pt x="596" y="510"/>
                  </a:lnTo>
                  <a:lnTo>
                    <a:pt x="624" y="454"/>
                  </a:lnTo>
                  <a:lnTo>
                    <a:pt x="596" y="340"/>
                  </a:lnTo>
                  <a:lnTo>
                    <a:pt x="539" y="312"/>
                  </a:lnTo>
                  <a:lnTo>
                    <a:pt x="567" y="283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482" y="170"/>
                  </a:lnTo>
                  <a:lnTo>
                    <a:pt x="426" y="17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57" y="255"/>
                  </a:lnTo>
                  <a:lnTo>
                    <a:pt x="29" y="312"/>
                  </a:lnTo>
                  <a:lnTo>
                    <a:pt x="29" y="454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85" y="765"/>
                  </a:lnTo>
                  <a:lnTo>
                    <a:pt x="170" y="794"/>
                  </a:lnTo>
                  <a:lnTo>
                    <a:pt x="142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279"/>
            <p:cNvSpPr>
              <a:spLocks/>
            </p:cNvSpPr>
            <p:nvPr/>
          </p:nvSpPr>
          <p:spPr bwMode="auto">
            <a:xfrm>
              <a:off x="1521" y="4117"/>
              <a:ext cx="2155" cy="1418"/>
            </a:xfrm>
            <a:custGeom>
              <a:avLst/>
              <a:gdLst>
                <a:gd name="T0" fmla="*/ 1531 w 2155"/>
                <a:gd name="T1" fmla="*/ 0 h 1418"/>
                <a:gd name="T2" fmla="*/ 1673 w 2155"/>
                <a:gd name="T3" fmla="*/ 0 h 1418"/>
                <a:gd name="T4" fmla="*/ 1900 w 2155"/>
                <a:gd name="T5" fmla="*/ 57 h 1418"/>
                <a:gd name="T6" fmla="*/ 2042 w 2155"/>
                <a:gd name="T7" fmla="*/ 57 h 1418"/>
                <a:gd name="T8" fmla="*/ 2155 w 2155"/>
                <a:gd name="T9" fmla="*/ 198 h 1418"/>
                <a:gd name="T10" fmla="*/ 1928 w 2155"/>
                <a:gd name="T11" fmla="*/ 312 h 1418"/>
                <a:gd name="T12" fmla="*/ 1786 w 2155"/>
                <a:gd name="T13" fmla="*/ 567 h 1418"/>
                <a:gd name="T14" fmla="*/ 1616 w 2155"/>
                <a:gd name="T15" fmla="*/ 709 h 1418"/>
                <a:gd name="T16" fmla="*/ 1531 w 2155"/>
                <a:gd name="T17" fmla="*/ 765 h 1418"/>
                <a:gd name="T18" fmla="*/ 1475 w 2155"/>
                <a:gd name="T19" fmla="*/ 851 h 1418"/>
                <a:gd name="T20" fmla="*/ 1531 w 2155"/>
                <a:gd name="T21" fmla="*/ 992 h 1418"/>
                <a:gd name="T22" fmla="*/ 1588 w 2155"/>
                <a:gd name="T23" fmla="*/ 1049 h 1418"/>
                <a:gd name="T24" fmla="*/ 1645 w 2155"/>
                <a:gd name="T25" fmla="*/ 1191 h 1418"/>
                <a:gd name="T26" fmla="*/ 1645 w 2155"/>
                <a:gd name="T27" fmla="*/ 1276 h 1418"/>
                <a:gd name="T28" fmla="*/ 1730 w 2155"/>
                <a:gd name="T29" fmla="*/ 1361 h 1418"/>
                <a:gd name="T30" fmla="*/ 1588 w 2155"/>
                <a:gd name="T31" fmla="*/ 1389 h 1418"/>
                <a:gd name="T32" fmla="*/ 1560 w 2155"/>
                <a:gd name="T33" fmla="*/ 1304 h 1418"/>
                <a:gd name="T34" fmla="*/ 1503 w 2155"/>
                <a:gd name="T35" fmla="*/ 1276 h 1418"/>
                <a:gd name="T36" fmla="*/ 1333 w 2155"/>
                <a:gd name="T37" fmla="*/ 1162 h 1418"/>
                <a:gd name="T38" fmla="*/ 1220 w 2155"/>
                <a:gd name="T39" fmla="*/ 1191 h 1418"/>
                <a:gd name="T40" fmla="*/ 1134 w 2155"/>
                <a:gd name="T41" fmla="*/ 1162 h 1418"/>
                <a:gd name="T42" fmla="*/ 1078 w 2155"/>
                <a:gd name="T43" fmla="*/ 1134 h 1418"/>
                <a:gd name="T44" fmla="*/ 1049 w 2155"/>
                <a:gd name="T45" fmla="*/ 992 h 1418"/>
                <a:gd name="T46" fmla="*/ 993 w 2155"/>
                <a:gd name="T47" fmla="*/ 907 h 1418"/>
                <a:gd name="T48" fmla="*/ 908 w 2155"/>
                <a:gd name="T49" fmla="*/ 1021 h 1418"/>
                <a:gd name="T50" fmla="*/ 766 w 2155"/>
                <a:gd name="T51" fmla="*/ 964 h 1418"/>
                <a:gd name="T52" fmla="*/ 653 w 2155"/>
                <a:gd name="T53" fmla="*/ 1106 h 1418"/>
                <a:gd name="T54" fmla="*/ 482 w 2155"/>
                <a:gd name="T55" fmla="*/ 1077 h 1418"/>
                <a:gd name="T56" fmla="*/ 341 w 2155"/>
                <a:gd name="T57" fmla="*/ 964 h 1418"/>
                <a:gd name="T58" fmla="*/ 142 w 2155"/>
                <a:gd name="T59" fmla="*/ 964 h 1418"/>
                <a:gd name="T60" fmla="*/ 114 w 2155"/>
                <a:gd name="T61" fmla="*/ 680 h 1418"/>
                <a:gd name="T62" fmla="*/ 114 w 2155"/>
                <a:gd name="T63" fmla="*/ 510 h 1418"/>
                <a:gd name="T64" fmla="*/ 57 w 2155"/>
                <a:gd name="T65" fmla="*/ 482 h 1418"/>
                <a:gd name="T66" fmla="*/ 29 w 2155"/>
                <a:gd name="T67" fmla="*/ 369 h 1418"/>
                <a:gd name="T68" fmla="*/ 57 w 2155"/>
                <a:gd name="T69" fmla="*/ 284 h 1418"/>
                <a:gd name="T70" fmla="*/ 57 w 2155"/>
                <a:gd name="T71" fmla="*/ 170 h 1418"/>
                <a:gd name="T72" fmla="*/ 284 w 2155"/>
                <a:gd name="T73" fmla="*/ 198 h 1418"/>
                <a:gd name="T74" fmla="*/ 482 w 2155"/>
                <a:gd name="T75" fmla="*/ 227 h 1418"/>
                <a:gd name="T76" fmla="*/ 653 w 2155"/>
                <a:gd name="T77" fmla="*/ 255 h 1418"/>
                <a:gd name="T78" fmla="*/ 709 w 2155"/>
                <a:gd name="T79" fmla="*/ 198 h 1418"/>
                <a:gd name="T80" fmla="*/ 823 w 2155"/>
                <a:gd name="T81" fmla="*/ 312 h 1418"/>
                <a:gd name="T82" fmla="*/ 1248 w 2155"/>
                <a:gd name="T83" fmla="*/ 397 h 1418"/>
                <a:gd name="T84" fmla="*/ 1390 w 2155"/>
                <a:gd name="T85" fmla="*/ 397 h 1418"/>
                <a:gd name="T86" fmla="*/ 1418 w 2155"/>
                <a:gd name="T87" fmla="*/ 255 h 1418"/>
                <a:gd name="T88" fmla="*/ 1418 w 2155"/>
                <a:gd name="T89" fmla="*/ 142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55" h="1418">
                  <a:moveTo>
                    <a:pt x="1475" y="28"/>
                  </a:moveTo>
                  <a:lnTo>
                    <a:pt x="1531" y="0"/>
                  </a:lnTo>
                  <a:lnTo>
                    <a:pt x="1616" y="28"/>
                  </a:lnTo>
                  <a:lnTo>
                    <a:pt x="1673" y="0"/>
                  </a:lnTo>
                  <a:lnTo>
                    <a:pt x="1843" y="0"/>
                  </a:lnTo>
                  <a:lnTo>
                    <a:pt x="1900" y="57"/>
                  </a:lnTo>
                  <a:lnTo>
                    <a:pt x="1928" y="113"/>
                  </a:lnTo>
                  <a:lnTo>
                    <a:pt x="2042" y="57"/>
                  </a:lnTo>
                  <a:lnTo>
                    <a:pt x="2127" y="85"/>
                  </a:lnTo>
                  <a:lnTo>
                    <a:pt x="2155" y="198"/>
                  </a:lnTo>
                  <a:lnTo>
                    <a:pt x="2070" y="170"/>
                  </a:lnTo>
                  <a:lnTo>
                    <a:pt x="1928" y="312"/>
                  </a:lnTo>
                  <a:lnTo>
                    <a:pt x="1957" y="482"/>
                  </a:lnTo>
                  <a:lnTo>
                    <a:pt x="1786" y="567"/>
                  </a:lnTo>
                  <a:lnTo>
                    <a:pt x="1758" y="652"/>
                  </a:lnTo>
                  <a:lnTo>
                    <a:pt x="1616" y="709"/>
                  </a:lnTo>
                  <a:lnTo>
                    <a:pt x="1531" y="709"/>
                  </a:lnTo>
                  <a:lnTo>
                    <a:pt x="1531" y="765"/>
                  </a:lnTo>
                  <a:lnTo>
                    <a:pt x="1531" y="794"/>
                  </a:lnTo>
                  <a:lnTo>
                    <a:pt x="1475" y="851"/>
                  </a:lnTo>
                  <a:lnTo>
                    <a:pt x="1475" y="964"/>
                  </a:lnTo>
                  <a:lnTo>
                    <a:pt x="1531" y="992"/>
                  </a:lnTo>
                  <a:lnTo>
                    <a:pt x="1560" y="992"/>
                  </a:lnTo>
                  <a:lnTo>
                    <a:pt x="1588" y="1049"/>
                  </a:lnTo>
                  <a:lnTo>
                    <a:pt x="1560" y="1077"/>
                  </a:lnTo>
                  <a:lnTo>
                    <a:pt x="1645" y="1191"/>
                  </a:lnTo>
                  <a:lnTo>
                    <a:pt x="1616" y="1219"/>
                  </a:lnTo>
                  <a:lnTo>
                    <a:pt x="1645" y="1276"/>
                  </a:lnTo>
                  <a:lnTo>
                    <a:pt x="1730" y="1304"/>
                  </a:lnTo>
                  <a:lnTo>
                    <a:pt x="1730" y="1361"/>
                  </a:lnTo>
                  <a:lnTo>
                    <a:pt x="1673" y="1418"/>
                  </a:lnTo>
                  <a:lnTo>
                    <a:pt x="1588" y="1389"/>
                  </a:lnTo>
                  <a:lnTo>
                    <a:pt x="1588" y="1332"/>
                  </a:lnTo>
                  <a:lnTo>
                    <a:pt x="1560" y="1304"/>
                  </a:lnTo>
                  <a:lnTo>
                    <a:pt x="1475" y="1332"/>
                  </a:lnTo>
                  <a:lnTo>
                    <a:pt x="1503" y="1276"/>
                  </a:lnTo>
                  <a:lnTo>
                    <a:pt x="1446" y="1162"/>
                  </a:lnTo>
                  <a:lnTo>
                    <a:pt x="1333" y="1162"/>
                  </a:lnTo>
                  <a:lnTo>
                    <a:pt x="1248" y="1219"/>
                  </a:lnTo>
                  <a:lnTo>
                    <a:pt x="1220" y="1191"/>
                  </a:lnTo>
                  <a:lnTo>
                    <a:pt x="1191" y="1219"/>
                  </a:lnTo>
                  <a:lnTo>
                    <a:pt x="1134" y="1162"/>
                  </a:lnTo>
                  <a:lnTo>
                    <a:pt x="1078" y="1191"/>
                  </a:lnTo>
                  <a:lnTo>
                    <a:pt x="1078" y="1134"/>
                  </a:lnTo>
                  <a:lnTo>
                    <a:pt x="1078" y="1049"/>
                  </a:lnTo>
                  <a:lnTo>
                    <a:pt x="1049" y="992"/>
                  </a:lnTo>
                  <a:lnTo>
                    <a:pt x="1049" y="936"/>
                  </a:lnTo>
                  <a:lnTo>
                    <a:pt x="993" y="907"/>
                  </a:lnTo>
                  <a:lnTo>
                    <a:pt x="1021" y="992"/>
                  </a:lnTo>
                  <a:lnTo>
                    <a:pt x="908" y="1021"/>
                  </a:lnTo>
                  <a:lnTo>
                    <a:pt x="823" y="992"/>
                  </a:lnTo>
                  <a:lnTo>
                    <a:pt x="766" y="964"/>
                  </a:lnTo>
                  <a:lnTo>
                    <a:pt x="624" y="1049"/>
                  </a:lnTo>
                  <a:lnTo>
                    <a:pt x="653" y="1106"/>
                  </a:lnTo>
                  <a:lnTo>
                    <a:pt x="567" y="1077"/>
                  </a:lnTo>
                  <a:lnTo>
                    <a:pt x="482" y="1077"/>
                  </a:lnTo>
                  <a:lnTo>
                    <a:pt x="369" y="1021"/>
                  </a:lnTo>
                  <a:lnTo>
                    <a:pt x="341" y="964"/>
                  </a:lnTo>
                  <a:lnTo>
                    <a:pt x="312" y="992"/>
                  </a:lnTo>
                  <a:lnTo>
                    <a:pt x="142" y="964"/>
                  </a:lnTo>
                  <a:lnTo>
                    <a:pt x="86" y="765"/>
                  </a:lnTo>
                  <a:lnTo>
                    <a:pt x="114" y="680"/>
                  </a:lnTo>
                  <a:lnTo>
                    <a:pt x="57" y="539"/>
                  </a:lnTo>
                  <a:lnTo>
                    <a:pt x="114" y="510"/>
                  </a:lnTo>
                  <a:lnTo>
                    <a:pt x="86" y="482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84"/>
                  </a:lnTo>
                  <a:lnTo>
                    <a:pt x="29" y="255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312" y="113"/>
                  </a:lnTo>
                  <a:lnTo>
                    <a:pt x="482" y="227"/>
                  </a:lnTo>
                  <a:lnTo>
                    <a:pt x="624" y="198"/>
                  </a:lnTo>
                  <a:lnTo>
                    <a:pt x="653" y="255"/>
                  </a:lnTo>
                  <a:lnTo>
                    <a:pt x="681" y="198"/>
                  </a:lnTo>
                  <a:lnTo>
                    <a:pt x="709" y="198"/>
                  </a:lnTo>
                  <a:lnTo>
                    <a:pt x="738" y="255"/>
                  </a:lnTo>
                  <a:lnTo>
                    <a:pt x="823" y="312"/>
                  </a:lnTo>
                  <a:lnTo>
                    <a:pt x="908" y="284"/>
                  </a:lnTo>
                  <a:lnTo>
                    <a:pt x="1248" y="397"/>
                  </a:lnTo>
                  <a:lnTo>
                    <a:pt x="1333" y="369"/>
                  </a:lnTo>
                  <a:lnTo>
                    <a:pt x="1390" y="397"/>
                  </a:lnTo>
                  <a:lnTo>
                    <a:pt x="1475" y="312"/>
                  </a:lnTo>
                  <a:lnTo>
                    <a:pt x="1418" y="255"/>
                  </a:lnTo>
                  <a:lnTo>
                    <a:pt x="1446" y="198"/>
                  </a:lnTo>
                  <a:lnTo>
                    <a:pt x="1418" y="142"/>
                  </a:lnTo>
                  <a:lnTo>
                    <a:pt x="1475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280"/>
            <p:cNvSpPr>
              <a:spLocks/>
            </p:cNvSpPr>
            <p:nvPr/>
          </p:nvSpPr>
          <p:spPr bwMode="auto">
            <a:xfrm>
              <a:off x="1805" y="3947"/>
              <a:ext cx="1191" cy="567"/>
            </a:xfrm>
            <a:custGeom>
              <a:avLst/>
              <a:gdLst>
                <a:gd name="T0" fmla="*/ 28 w 1191"/>
                <a:gd name="T1" fmla="*/ 283 h 567"/>
                <a:gd name="T2" fmla="*/ 198 w 1191"/>
                <a:gd name="T3" fmla="*/ 397 h 567"/>
                <a:gd name="T4" fmla="*/ 340 w 1191"/>
                <a:gd name="T5" fmla="*/ 368 h 567"/>
                <a:gd name="T6" fmla="*/ 369 w 1191"/>
                <a:gd name="T7" fmla="*/ 425 h 567"/>
                <a:gd name="T8" fmla="*/ 397 w 1191"/>
                <a:gd name="T9" fmla="*/ 368 h 567"/>
                <a:gd name="T10" fmla="*/ 425 w 1191"/>
                <a:gd name="T11" fmla="*/ 368 h 567"/>
                <a:gd name="T12" fmla="*/ 454 w 1191"/>
                <a:gd name="T13" fmla="*/ 425 h 567"/>
                <a:gd name="T14" fmla="*/ 539 w 1191"/>
                <a:gd name="T15" fmla="*/ 482 h 567"/>
                <a:gd name="T16" fmla="*/ 624 w 1191"/>
                <a:gd name="T17" fmla="*/ 454 h 567"/>
                <a:gd name="T18" fmla="*/ 964 w 1191"/>
                <a:gd name="T19" fmla="*/ 567 h 567"/>
                <a:gd name="T20" fmla="*/ 1049 w 1191"/>
                <a:gd name="T21" fmla="*/ 539 h 567"/>
                <a:gd name="T22" fmla="*/ 1106 w 1191"/>
                <a:gd name="T23" fmla="*/ 567 h 567"/>
                <a:gd name="T24" fmla="*/ 1191 w 1191"/>
                <a:gd name="T25" fmla="*/ 482 h 567"/>
                <a:gd name="T26" fmla="*/ 1134 w 1191"/>
                <a:gd name="T27" fmla="*/ 425 h 567"/>
                <a:gd name="T28" fmla="*/ 1162 w 1191"/>
                <a:gd name="T29" fmla="*/ 368 h 567"/>
                <a:gd name="T30" fmla="*/ 1134 w 1191"/>
                <a:gd name="T31" fmla="*/ 312 h 567"/>
                <a:gd name="T32" fmla="*/ 1191 w 1191"/>
                <a:gd name="T33" fmla="*/ 198 h 567"/>
                <a:gd name="T34" fmla="*/ 1191 w 1191"/>
                <a:gd name="T35" fmla="*/ 113 h 567"/>
                <a:gd name="T36" fmla="*/ 1134 w 1191"/>
                <a:gd name="T37" fmla="*/ 0 h 567"/>
                <a:gd name="T38" fmla="*/ 1106 w 1191"/>
                <a:gd name="T39" fmla="*/ 142 h 567"/>
                <a:gd name="T40" fmla="*/ 992 w 1191"/>
                <a:gd name="T41" fmla="*/ 28 h 567"/>
                <a:gd name="T42" fmla="*/ 850 w 1191"/>
                <a:gd name="T43" fmla="*/ 57 h 567"/>
                <a:gd name="T44" fmla="*/ 850 w 1191"/>
                <a:gd name="T45" fmla="*/ 113 h 567"/>
                <a:gd name="T46" fmla="*/ 737 w 1191"/>
                <a:gd name="T47" fmla="*/ 170 h 567"/>
                <a:gd name="T48" fmla="*/ 680 w 1191"/>
                <a:gd name="T49" fmla="*/ 113 h 567"/>
                <a:gd name="T50" fmla="*/ 624 w 1191"/>
                <a:gd name="T51" fmla="*/ 142 h 567"/>
                <a:gd name="T52" fmla="*/ 482 w 1191"/>
                <a:gd name="T53" fmla="*/ 142 h 567"/>
                <a:gd name="T54" fmla="*/ 454 w 1191"/>
                <a:gd name="T55" fmla="*/ 57 h 567"/>
                <a:gd name="T56" fmla="*/ 425 w 1191"/>
                <a:gd name="T57" fmla="*/ 85 h 567"/>
                <a:gd name="T58" fmla="*/ 397 w 1191"/>
                <a:gd name="T59" fmla="*/ 28 h 567"/>
                <a:gd name="T60" fmla="*/ 369 w 1191"/>
                <a:gd name="T61" fmla="*/ 57 h 567"/>
                <a:gd name="T62" fmla="*/ 369 w 1191"/>
                <a:gd name="T63" fmla="*/ 113 h 567"/>
                <a:gd name="T64" fmla="*/ 312 w 1191"/>
                <a:gd name="T65" fmla="*/ 142 h 567"/>
                <a:gd name="T66" fmla="*/ 283 w 1191"/>
                <a:gd name="T67" fmla="*/ 85 h 567"/>
                <a:gd name="T68" fmla="*/ 255 w 1191"/>
                <a:gd name="T69" fmla="*/ 170 h 567"/>
                <a:gd name="T70" fmla="*/ 170 w 1191"/>
                <a:gd name="T71" fmla="*/ 198 h 567"/>
                <a:gd name="T72" fmla="*/ 142 w 1191"/>
                <a:gd name="T73" fmla="*/ 170 h 567"/>
                <a:gd name="T74" fmla="*/ 85 w 1191"/>
                <a:gd name="T75" fmla="*/ 170 h 567"/>
                <a:gd name="T76" fmla="*/ 85 w 1191"/>
                <a:gd name="T77" fmla="*/ 142 h 567"/>
                <a:gd name="T78" fmla="*/ 28 w 1191"/>
                <a:gd name="T79" fmla="*/ 142 h 567"/>
                <a:gd name="T80" fmla="*/ 0 w 1191"/>
                <a:gd name="T81" fmla="*/ 198 h 567"/>
                <a:gd name="T82" fmla="*/ 28 w 1191"/>
                <a:gd name="T83" fmla="*/ 28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91" h="567">
                  <a:moveTo>
                    <a:pt x="28" y="283"/>
                  </a:moveTo>
                  <a:lnTo>
                    <a:pt x="198" y="397"/>
                  </a:lnTo>
                  <a:lnTo>
                    <a:pt x="340" y="368"/>
                  </a:lnTo>
                  <a:lnTo>
                    <a:pt x="369" y="425"/>
                  </a:lnTo>
                  <a:lnTo>
                    <a:pt x="397" y="368"/>
                  </a:lnTo>
                  <a:lnTo>
                    <a:pt x="425" y="368"/>
                  </a:lnTo>
                  <a:lnTo>
                    <a:pt x="454" y="425"/>
                  </a:lnTo>
                  <a:lnTo>
                    <a:pt x="539" y="482"/>
                  </a:lnTo>
                  <a:lnTo>
                    <a:pt x="624" y="454"/>
                  </a:lnTo>
                  <a:lnTo>
                    <a:pt x="964" y="567"/>
                  </a:lnTo>
                  <a:lnTo>
                    <a:pt x="1049" y="539"/>
                  </a:lnTo>
                  <a:lnTo>
                    <a:pt x="1106" y="567"/>
                  </a:lnTo>
                  <a:lnTo>
                    <a:pt x="1191" y="482"/>
                  </a:lnTo>
                  <a:lnTo>
                    <a:pt x="1134" y="425"/>
                  </a:lnTo>
                  <a:lnTo>
                    <a:pt x="1162" y="368"/>
                  </a:lnTo>
                  <a:lnTo>
                    <a:pt x="1134" y="312"/>
                  </a:lnTo>
                  <a:lnTo>
                    <a:pt x="1191" y="198"/>
                  </a:lnTo>
                  <a:lnTo>
                    <a:pt x="1191" y="113"/>
                  </a:lnTo>
                  <a:lnTo>
                    <a:pt x="1134" y="0"/>
                  </a:lnTo>
                  <a:lnTo>
                    <a:pt x="1106" y="142"/>
                  </a:lnTo>
                  <a:lnTo>
                    <a:pt x="992" y="28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4" y="142"/>
                  </a:lnTo>
                  <a:lnTo>
                    <a:pt x="482" y="142"/>
                  </a:lnTo>
                  <a:lnTo>
                    <a:pt x="454" y="57"/>
                  </a:lnTo>
                  <a:lnTo>
                    <a:pt x="425" y="85"/>
                  </a:lnTo>
                  <a:lnTo>
                    <a:pt x="397" y="28"/>
                  </a:lnTo>
                  <a:lnTo>
                    <a:pt x="369" y="57"/>
                  </a:lnTo>
                  <a:lnTo>
                    <a:pt x="369" y="113"/>
                  </a:lnTo>
                  <a:lnTo>
                    <a:pt x="312" y="142"/>
                  </a:lnTo>
                  <a:lnTo>
                    <a:pt x="283" y="85"/>
                  </a:lnTo>
                  <a:lnTo>
                    <a:pt x="255" y="170"/>
                  </a:lnTo>
                  <a:lnTo>
                    <a:pt x="170" y="198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142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281"/>
            <p:cNvSpPr>
              <a:spLocks/>
            </p:cNvSpPr>
            <p:nvPr/>
          </p:nvSpPr>
          <p:spPr bwMode="auto">
            <a:xfrm>
              <a:off x="2088" y="3777"/>
              <a:ext cx="567" cy="340"/>
            </a:xfrm>
            <a:custGeom>
              <a:avLst/>
              <a:gdLst>
                <a:gd name="T0" fmla="*/ 29 w 567"/>
                <a:gd name="T1" fmla="*/ 28 h 340"/>
                <a:gd name="T2" fmla="*/ 57 w 567"/>
                <a:gd name="T3" fmla="*/ 28 h 340"/>
                <a:gd name="T4" fmla="*/ 114 w 567"/>
                <a:gd name="T5" fmla="*/ 85 h 340"/>
                <a:gd name="T6" fmla="*/ 256 w 567"/>
                <a:gd name="T7" fmla="*/ 57 h 340"/>
                <a:gd name="T8" fmla="*/ 312 w 567"/>
                <a:gd name="T9" fmla="*/ 0 h 340"/>
                <a:gd name="T10" fmla="*/ 397 w 567"/>
                <a:gd name="T11" fmla="*/ 85 h 340"/>
                <a:gd name="T12" fmla="*/ 482 w 567"/>
                <a:gd name="T13" fmla="*/ 85 h 340"/>
                <a:gd name="T14" fmla="*/ 482 w 567"/>
                <a:gd name="T15" fmla="*/ 113 h 340"/>
                <a:gd name="T16" fmla="*/ 482 w 567"/>
                <a:gd name="T17" fmla="*/ 142 h 340"/>
                <a:gd name="T18" fmla="*/ 567 w 567"/>
                <a:gd name="T19" fmla="*/ 227 h 340"/>
                <a:gd name="T20" fmla="*/ 567 w 567"/>
                <a:gd name="T21" fmla="*/ 255 h 340"/>
                <a:gd name="T22" fmla="*/ 567 w 567"/>
                <a:gd name="T23" fmla="*/ 283 h 340"/>
                <a:gd name="T24" fmla="*/ 454 w 567"/>
                <a:gd name="T25" fmla="*/ 340 h 340"/>
                <a:gd name="T26" fmla="*/ 397 w 567"/>
                <a:gd name="T27" fmla="*/ 283 h 340"/>
                <a:gd name="T28" fmla="*/ 369 w 567"/>
                <a:gd name="T29" fmla="*/ 312 h 340"/>
                <a:gd name="T30" fmla="*/ 199 w 567"/>
                <a:gd name="T31" fmla="*/ 312 h 340"/>
                <a:gd name="T32" fmla="*/ 171 w 567"/>
                <a:gd name="T33" fmla="*/ 227 h 340"/>
                <a:gd name="T34" fmla="*/ 142 w 567"/>
                <a:gd name="T35" fmla="*/ 255 h 340"/>
                <a:gd name="T36" fmla="*/ 114 w 567"/>
                <a:gd name="T37" fmla="*/ 198 h 340"/>
                <a:gd name="T38" fmla="*/ 86 w 567"/>
                <a:gd name="T39" fmla="*/ 227 h 340"/>
                <a:gd name="T40" fmla="*/ 29 w 567"/>
                <a:gd name="T41" fmla="*/ 170 h 340"/>
                <a:gd name="T42" fmla="*/ 57 w 567"/>
                <a:gd name="T43" fmla="*/ 142 h 340"/>
                <a:gd name="T44" fmla="*/ 0 w 567"/>
                <a:gd name="T45" fmla="*/ 85 h 340"/>
                <a:gd name="T46" fmla="*/ 29 w 567"/>
                <a:gd name="T4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340">
                  <a:moveTo>
                    <a:pt x="29" y="28"/>
                  </a:moveTo>
                  <a:lnTo>
                    <a:pt x="57" y="28"/>
                  </a:lnTo>
                  <a:lnTo>
                    <a:pt x="114" y="85"/>
                  </a:lnTo>
                  <a:lnTo>
                    <a:pt x="256" y="57"/>
                  </a:lnTo>
                  <a:lnTo>
                    <a:pt x="312" y="0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482" y="113"/>
                  </a:lnTo>
                  <a:lnTo>
                    <a:pt x="482" y="142"/>
                  </a:lnTo>
                  <a:lnTo>
                    <a:pt x="567" y="227"/>
                  </a:lnTo>
                  <a:lnTo>
                    <a:pt x="567" y="255"/>
                  </a:lnTo>
                  <a:lnTo>
                    <a:pt x="567" y="283"/>
                  </a:lnTo>
                  <a:lnTo>
                    <a:pt x="454" y="340"/>
                  </a:lnTo>
                  <a:lnTo>
                    <a:pt x="397" y="283"/>
                  </a:lnTo>
                  <a:lnTo>
                    <a:pt x="369" y="312"/>
                  </a:lnTo>
                  <a:lnTo>
                    <a:pt x="199" y="312"/>
                  </a:lnTo>
                  <a:lnTo>
                    <a:pt x="171" y="227"/>
                  </a:lnTo>
                  <a:lnTo>
                    <a:pt x="142" y="255"/>
                  </a:lnTo>
                  <a:lnTo>
                    <a:pt x="114" y="198"/>
                  </a:lnTo>
                  <a:lnTo>
                    <a:pt x="86" y="227"/>
                  </a:lnTo>
                  <a:lnTo>
                    <a:pt x="29" y="170"/>
                  </a:lnTo>
                  <a:lnTo>
                    <a:pt x="57" y="142"/>
                  </a:lnTo>
                  <a:lnTo>
                    <a:pt x="0" y="85"/>
                  </a:lnTo>
                  <a:lnTo>
                    <a:pt x="29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282"/>
            <p:cNvSpPr>
              <a:spLocks/>
            </p:cNvSpPr>
            <p:nvPr/>
          </p:nvSpPr>
          <p:spPr bwMode="auto">
            <a:xfrm>
              <a:off x="1153" y="2700"/>
              <a:ext cx="1021" cy="1672"/>
            </a:xfrm>
            <a:custGeom>
              <a:avLst/>
              <a:gdLst>
                <a:gd name="T0" fmla="*/ 425 w 1021"/>
                <a:gd name="T1" fmla="*/ 1587 h 1672"/>
                <a:gd name="T2" fmla="*/ 652 w 1021"/>
                <a:gd name="T3" fmla="*/ 1615 h 1672"/>
                <a:gd name="T4" fmla="*/ 652 w 1021"/>
                <a:gd name="T5" fmla="*/ 1445 h 1672"/>
                <a:gd name="T6" fmla="*/ 737 w 1021"/>
                <a:gd name="T7" fmla="*/ 1389 h 1672"/>
                <a:gd name="T8" fmla="*/ 794 w 1021"/>
                <a:gd name="T9" fmla="*/ 1417 h 1672"/>
                <a:gd name="T10" fmla="*/ 907 w 1021"/>
                <a:gd name="T11" fmla="*/ 1417 h 1672"/>
                <a:gd name="T12" fmla="*/ 964 w 1021"/>
                <a:gd name="T13" fmla="*/ 1389 h 1672"/>
                <a:gd name="T14" fmla="*/ 1021 w 1021"/>
                <a:gd name="T15" fmla="*/ 1304 h 1672"/>
                <a:gd name="T16" fmla="*/ 992 w 1021"/>
                <a:gd name="T17" fmla="*/ 1219 h 1672"/>
                <a:gd name="T18" fmla="*/ 964 w 1021"/>
                <a:gd name="T19" fmla="*/ 1105 h 1672"/>
                <a:gd name="T20" fmla="*/ 935 w 1021"/>
                <a:gd name="T21" fmla="*/ 1020 h 1672"/>
                <a:gd name="T22" fmla="*/ 850 w 1021"/>
                <a:gd name="T23" fmla="*/ 1077 h 1672"/>
                <a:gd name="T24" fmla="*/ 765 w 1021"/>
                <a:gd name="T25" fmla="*/ 1020 h 1672"/>
                <a:gd name="T26" fmla="*/ 822 w 1021"/>
                <a:gd name="T27" fmla="*/ 878 h 1672"/>
                <a:gd name="T28" fmla="*/ 935 w 1021"/>
                <a:gd name="T29" fmla="*/ 822 h 1672"/>
                <a:gd name="T30" fmla="*/ 850 w 1021"/>
                <a:gd name="T31" fmla="*/ 538 h 1672"/>
                <a:gd name="T32" fmla="*/ 794 w 1021"/>
                <a:gd name="T33" fmla="*/ 340 h 1672"/>
                <a:gd name="T34" fmla="*/ 765 w 1021"/>
                <a:gd name="T35" fmla="*/ 198 h 1672"/>
                <a:gd name="T36" fmla="*/ 652 w 1021"/>
                <a:gd name="T37" fmla="*/ 170 h 1672"/>
                <a:gd name="T38" fmla="*/ 510 w 1021"/>
                <a:gd name="T39" fmla="*/ 170 h 1672"/>
                <a:gd name="T40" fmla="*/ 368 w 1021"/>
                <a:gd name="T41" fmla="*/ 56 h 1672"/>
                <a:gd name="T42" fmla="*/ 283 w 1021"/>
                <a:gd name="T43" fmla="*/ 85 h 1672"/>
                <a:gd name="T44" fmla="*/ 142 w 1021"/>
                <a:gd name="T45" fmla="*/ 28 h 1672"/>
                <a:gd name="T46" fmla="*/ 28 w 1021"/>
                <a:gd name="T47" fmla="*/ 85 h 1672"/>
                <a:gd name="T48" fmla="*/ 28 w 1021"/>
                <a:gd name="T49" fmla="*/ 255 h 1672"/>
                <a:gd name="T50" fmla="*/ 170 w 1021"/>
                <a:gd name="T51" fmla="*/ 311 h 1672"/>
                <a:gd name="T52" fmla="*/ 255 w 1021"/>
                <a:gd name="T53" fmla="*/ 368 h 1672"/>
                <a:gd name="T54" fmla="*/ 113 w 1021"/>
                <a:gd name="T55" fmla="*/ 595 h 1672"/>
                <a:gd name="T56" fmla="*/ 0 w 1021"/>
                <a:gd name="T57" fmla="*/ 680 h 1672"/>
                <a:gd name="T58" fmla="*/ 142 w 1021"/>
                <a:gd name="T59" fmla="*/ 822 h 1672"/>
                <a:gd name="T60" fmla="*/ 170 w 1021"/>
                <a:gd name="T61" fmla="*/ 907 h 1672"/>
                <a:gd name="T62" fmla="*/ 170 w 1021"/>
                <a:gd name="T63" fmla="*/ 992 h 1672"/>
                <a:gd name="T64" fmla="*/ 113 w 1021"/>
                <a:gd name="T65" fmla="*/ 1134 h 1672"/>
                <a:gd name="T66" fmla="*/ 113 w 1021"/>
                <a:gd name="T67" fmla="*/ 1247 h 1672"/>
                <a:gd name="T68" fmla="*/ 113 w 1021"/>
                <a:gd name="T69" fmla="*/ 1360 h 1672"/>
                <a:gd name="T70" fmla="*/ 312 w 1021"/>
                <a:gd name="T71" fmla="*/ 1417 h 1672"/>
                <a:gd name="T72" fmla="*/ 397 w 1021"/>
                <a:gd name="T73" fmla="*/ 1559 h 1672"/>
                <a:gd name="T74" fmla="*/ 397 w 1021"/>
                <a:gd name="T75" fmla="*/ 16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672">
                  <a:moveTo>
                    <a:pt x="397" y="1672"/>
                  </a:moveTo>
                  <a:lnTo>
                    <a:pt x="425" y="1587"/>
                  </a:lnTo>
                  <a:lnTo>
                    <a:pt x="510" y="1559"/>
                  </a:lnTo>
                  <a:lnTo>
                    <a:pt x="652" y="1615"/>
                  </a:lnTo>
                  <a:lnTo>
                    <a:pt x="680" y="1530"/>
                  </a:lnTo>
                  <a:lnTo>
                    <a:pt x="652" y="1445"/>
                  </a:lnTo>
                  <a:lnTo>
                    <a:pt x="680" y="1389"/>
                  </a:lnTo>
                  <a:lnTo>
                    <a:pt x="737" y="1389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822" y="1445"/>
                  </a:lnTo>
                  <a:lnTo>
                    <a:pt x="907" y="1417"/>
                  </a:lnTo>
                  <a:lnTo>
                    <a:pt x="935" y="1332"/>
                  </a:lnTo>
                  <a:lnTo>
                    <a:pt x="964" y="1389"/>
                  </a:lnTo>
                  <a:lnTo>
                    <a:pt x="1021" y="1360"/>
                  </a:lnTo>
                  <a:lnTo>
                    <a:pt x="1021" y="1304"/>
                  </a:lnTo>
                  <a:lnTo>
                    <a:pt x="964" y="1247"/>
                  </a:lnTo>
                  <a:lnTo>
                    <a:pt x="992" y="1219"/>
                  </a:lnTo>
                  <a:lnTo>
                    <a:pt x="935" y="1162"/>
                  </a:lnTo>
                  <a:lnTo>
                    <a:pt x="964" y="1105"/>
                  </a:lnTo>
                  <a:lnTo>
                    <a:pt x="964" y="1049"/>
                  </a:lnTo>
                  <a:lnTo>
                    <a:pt x="935" y="1020"/>
                  </a:lnTo>
                  <a:lnTo>
                    <a:pt x="907" y="1077"/>
                  </a:lnTo>
                  <a:lnTo>
                    <a:pt x="850" y="1077"/>
                  </a:lnTo>
                  <a:lnTo>
                    <a:pt x="850" y="1020"/>
                  </a:lnTo>
                  <a:lnTo>
                    <a:pt x="765" y="1020"/>
                  </a:lnTo>
                  <a:lnTo>
                    <a:pt x="850" y="935"/>
                  </a:lnTo>
                  <a:lnTo>
                    <a:pt x="822" y="878"/>
                  </a:lnTo>
                  <a:lnTo>
                    <a:pt x="907" y="850"/>
                  </a:lnTo>
                  <a:lnTo>
                    <a:pt x="935" y="822"/>
                  </a:lnTo>
                  <a:lnTo>
                    <a:pt x="850" y="793"/>
                  </a:lnTo>
                  <a:lnTo>
                    <a:pt x="850" y="538"/>
                  </a:lnTo>
                  <a:lnTo>
                    <a:pt x="794" y="482"/>
                  </a:lnTo>
                  <a:lnTo>
                    <a:pt x="794" y="340"/>
                  </a:lnTo>
                  <a:lnTo>
                    <a:pt x="822" y="283"/>
                  </a:lnTo>
                  <a:lnTo>
                    <a:pt x="765" y="198"/>
                  </a:lnTo>
                  <a:lnTo>
                    <a:pt x="737" y="198"/>
                  </a:lnTo>
                  <a:lnTo>
                    <a:pt x="652" y="170"/>
                  </a:lnTo>
                  <a:lnTo>
                    <a:pt x="567" y="226"/>
                  </a:lnTo>
                  <a:lnTo>
                    <a:pt x="510" y="170"/>
                  </a:lnTo>
                  <a:lnTo>
                    <a:pt x="425" y="198"/>
                  </a:lnTo>
                  <a:lnTo>
                    <a:pt x="368" y="56"/>
                  </a:lnTo>
                  <a:lnTo>
                    <a:pt x="312" y="56"/>
                  </a:lnTo>
                  <a:lnTo>
                    <a:pt x="283" y="85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85" y="28"/>
                  </a:lnTo>
                  <a:lnTo>
                    <a:pt x="28" y="85"/>
                  </a:lnTo>
                  <a:lnTo>
                    <a:pt x="57" y="170"/>
                  </a:lnTo>
                  <a:lnTo>
                    <a:pt x="28" y="255"/>
                  </a:lnTo>
                  <a:lnTo>
                    <a:pt x="85" y="311"/>
                  </a:lnTo>
                  <a:lnTo>
                    <a:pt x="170" y="311"/>
                  </a:lnTo>
                  <a:lnTo>
                    <a:pt x="198" y="368"/>
                  </a:lnTo>
                  <a:lnTo>
                    <a:pt x="255" y="368"/>
                  </a:lnTo>
                  <a:lnTo>
                    <a:pt x="255" y="425"/>
                  </a:lnTo>
                  <a:lnTo>
                    <a:pt x="113" y="595"/>
                  </a:lnTo>
                  <a:lnTo>
                    <a:pt x="113" y="652"/>
                  </a:lnTo>
                  <a:lnTo>
                    <a:pt x="0" y="680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42" y="878"/>
                  </a:lnTo>
                  <a:lnTo>
                    <a:pt x="170" y="907"/>
                  </a:lnTo>
                  <a:lnTo>
                    <a:pt x="170" y="963"/>
                  </a:lnTo>
                  <a:lnTo>
                    <a:pt x="170" y="992"/>
                  </a:lnTo>
                  <a:lnTo>
                    <a:pt x="170" y="1077"/>
                  </a:lnTo>
                  <a:lnTo>
                    <a:pt x="113" y="1134"/>
                  </a:lnTo>
                  <a:lnTo>
                    <a:pt x="113" y="1190"/>
                  </a:lnTo>
                  <a:lnTo>
                    <a:pt x="113" y="1247"/>
                  </a:lnTo>
                  <a:lnTo>
                    <a:pt x="85" y="1275"/>
                  </a:lnTo>
                  <a:lnTo>
                    <a:pt x="113" y="1360"/>
                  </a:lnTo>
                  <a:lnTo>
                    <a:pt x="227" y="1332"/>
                  </a:lnTo>
                  <a:lnTo>
                    <a:pt x="312" y="1417"/>
                  </a:lnTo>
                  <a:lnTo>
                    <a:pt x="283" y="1474"/>
                  </a:lnTo>
                  <a:lnTo>
                    <a:pt x="397" y="1559"/>
                  </a:lnTo>
                  <a:lnTo>
                    <a:pt x="340" y="1615"/>
                  </a:lnTo>
                  <a:lnTo>
                    <a:pt x="397" y="16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285"/>
            <p:cNvSpPr>
              <a:spLocks/>
            </p:cNvSpPr>
            <p:nvPr/>
          </p:nvSpPr>
          <p:spPr bwMode="auto">
            <a:xfrm>
              <a:off x="728" y="3975"/>
              <a:ext cx="879" cy="1985"/>
            </a:xfrm>
            <a:custGeom>
              <a:avLst/>
              <a:gdLst>
                <a:gd name="T0" fmla="*/ 822 w 879"/>
                <a:gd name="T1" fmla="*/ 511 h 1985"/>
                <a:gd name="T2" fmla="*/ 850 w 879"/>
                <a:gd name="T3" fmla="*/ 426 h 1985"/>
                <a:gd name="T4" fmla="*/ 765 w 879"/>
                <a:gd name="T5" fmla="*/ 340 h 1985"/>
                <a:gd name="T6" fmla="*/ 708 w 879"/>
                <a:gd name="T7" fmla="*/ 199 h 1985"/>
                <a:gd name="T8" fmla="*/ 652 w 879"/>
                <a:gd name="T9" fmla="*/ 57 h 1985"/>
                <a:gd name="T10" fmla="*/ 510 w 879"/>
                <a:gd name="T11" fmla="*/ 0 h 1985"/>
                <a:gd name="T12" fmla="*/ 453 w 879"/>
                <a:gd name="T13" fmla="*/ 85 h 1985"/>
                <a:gd name="T14" fmla="*/ 368 w 879"/>
                <a:gd name="T15" fmla="*/ 170 h 1985"/>
                <a:gd name="T16" fmla="*/ 255 w 879"/>
                <a:gd name="T17" fmla="*/ 227 h 1985"/>
                <a:gd name="T18" fmla="*/ 283 w 879"/>
                <a:gd name="T19" fmla="*/ 397 h 1985"/>
                <a:gd name="T20" fmla="*/ 255 w 879"/>
                <a:gd name="T21" fmla="*/ 454 h 1985"/>
                <a:gd name="T22" fmla="*/ 255 w 879"/>
                <a:gd name="T23" fmla="*/ 567 h 1985"/>
                <a:gd name="T24" fmla="*/ 85 w 879"/>
                <a:gd name="T25" fmla="*/ 709 h 1985"/>
                <a:gd name="T26" fmla="*/ 85 w 879"/>
                <a:gd name="T27" fmla="*/ 851 h 1985"/>
                <a:gd name="T28" fmla="*/ 28 w 879"/>
                <a:gd name="T29" fmla="*/ 907 h 1985"/>
                <a:gd name="T30" fmla="*/ 28 w 879"/>
                <a:gd name="T31" fmla="*/ 993 h 1985"/>
                <a:gd name="T32" fmla="*/ 85 w 879"/>
                <a:gd name="T33" fmla="*/ 1078 h 1985"/>
                <a:gd name="T34" fmla="*/ 141 w 879"/>
                <a:gd name="T35" fmla="*/ 1163 h 1985"/>
                <a:gd name="T36" fmla="*/ 170 w 879"/>
                <a:gd name="T37" fmla="*/ 1276 h 1985"/>
                <a:gd name="T38" fmla="*/ 226 w 879"/>
                <a:gd name="T39" fmla="*/ 1389 h 1985"/>
                <a:gd name="T40" fmla="*/ 340 w 879"/>
                <a:gd name="T41" fmla="*/ 1560 h 1985"/>
                <a:gd name="T42" fmla="*/ 482 w 879"/>
                <a:gd name="T43" fmla="*/ 1673 h 1985"/>
                <a:gd name="T44" fmla="*/ 368 w 879"/>
                <a:gd name="T45" fmla="*/ 1758 h 1985"/>
                <a:gd name="T46" fmla="*/ 368 w 879"/>
                <a:gd name="T47" fmla="*/ 1843 h 1985"/>
                <a:gd name="T48" fmla="*/ 538 w 879"/>
                <a:gd name="T49" fmla="*/ 1928 h 1985"/>
                <a:gd name="T50" fmla="*/ 623 w 879"/>
                <a:gd name="T51" fmla="*/ 1985 h 1985"/>
                <a:gd name="T52" fmla="*/ 708 w 879"/>
                <a:gd name="T53" fmla="*/ 1871 h 1985"/>
                <a:gd name="T54" fmla="*/ 708 w 879"/>
                <a:gd name="T55" fmla="*/ 1786 h 1985"/>
                <a:gd name="T56" fmla="*/ 822 w 879"/>
                <a:gd name="T57" fmla="*/ 1645 h 1985"/>
                <a:gd name="T58" fmla="*/ 793 w 879"/>
                <a:gd name="T59" fmla="*/ 1560 h 1985"/>
                <a:gd name="T60" fmla="*/ 850 w 879"/>
                <a:gd name="T61" fmla="*/ 1361 h 1985"/>
                <a:gd name="T62" fmla="*/ 822 w 879"/>
                <a:gd name="T63" fmla="*/ 1219 h 1985"/>
                <a:gd name="T64" fmla="*/ 765 w 879"/>
                <a:gd name="T65" fmla="*/ 1134 h 1985"/>
                <a:gd name="T66" fmla="*/ 737 w 879"/>
                <a:gd name="T67" fmla="*/ 1021 h 1985"/>
                <a:gd name="T68" fmla="*/ 680 w 879"/>
                <a:gd name="T69" fmla="*/ 964 h 1985"/>
                <a:gd name="T70" fmla="*/ 623 w 879"/>
                <a:gd name="T71" fmla="*/ 907 h 1985"/>
                <a:gd name="T72" fmla="*/ 623 w 879"/>
                <a:gd name="T73" fmla="*/ 822 h 1985"/>
                <a:gd name="T74" fmla="*/ 680 w 879"/>
                <a:gd name="T75" fmla="*/ 766 h 1985"/>
                <a:gd name="T76" fmla="*/ 765 w 879"/>
                <a:gd name="T77" fmla="*/ 709 h 1985"/>
                <a:gd name="T78" fmla="*/ 793 w 879"/>
                <a:gd name="T79" fmla="*/ 567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1985">
                  <a:moveTo>
                    <a:pt x="793" y="567"/>
                  </a:moveTo>
                  <a:lnTo>
                    <a:pt x="822" y="511"/>
                  </a:lnTo>
                  <a:lnTo>
                    <a:pt x="793" y="482"/>
                  </a:lnTo>
                  <a:lnTo>
                    <a:pt x="850" y="426"/>
                  </a:lnTo>
                  <a:lnTo>
                    <a:pt x="822" y="397"/>
                  </a:lnTo>
                  <a:lnTo>
                    <a:pt x="765" y="340"/>
                  </a:lnTo>
                  <a:lnTo>
                    <a:pt x="822" y="284"/>
                  </a:lnTo>
                  <a:lnTo>
                    <a:pt x="708" y="199"/>
                  </a:lnTo>
                  <a:lnTo>
                    <a:pt x="737" y="142"/>
                  </a:lnTo>
                  <a:lnTo>
                    <a:pt x="652" y="57"/>
                  </a:lnTo>
                  <a:lnTo>
                    <a:pt x="538" y="85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397" y="57"/>
                  </a:lnTo>
                  <a:lnTo>
                    <a:pt x="368" y="170"/>
                  </a:lnTo>
                  <a:lnTo>
                    <a:pt x="283" y="170"/>
                  </a:lnTo>
                  <a:lnTo>
                    <a:pt x="255" y="227"/>
                  </a:lnTo>
                  <a:lnTo>
                    <a:pt x="312" y="255"/>
                  </a:lnTo>
                  <a:lnTo>
                    <a:pt x="283" y="397"/>
                  </a:lnTo>
                  <a:lnTo>
                    <a:pt x="255" y="397"/>
                  </a:lnTo>
                  <a:lnTo>
                    <a:pt x="255" y="454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141" y="624"/>
                  </a:lnTo>
                  <a:lnTo>
                    <a:pt x="85" y="709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28" y="879"/>
                  </a:lnTo>
                  <a:lnTo>
                    <a:pt x="28" y="907"/>
                  </a:lnTo>
                  <a:lnTo>
                    <a:pt x="0" y="964"/>
                  </a:lnTo>
                  <a:lnTo>
                    <a:pt x="28" y="993"/>
                  </a:lnTo>
                  <a:lnTo>
                    <a:pt x="85" y="993"/>
                  </a:lnTo>
                  <a:lnTo>
                    <a:pt x="85" y="1078"/>
                  </a:lnTo>
                  <a:lnTo>
                    <a:pt x="141" y="1134"/>
                  </a:lnTo>
                  <a:lnTo>
                    <a:pt x="141" y="1163"/>
                  </a:lnTo>
                  <a:lnTo>
                    <a:pt x="198" y="1219"/>
                  </a:lnTo>
                  <a:lnTo>
                    <a:pt x="170" y="1276"/>
                  </a:lnTo>
                  <a:lnTo>
                    <a:pt x="141" y="1389"/>
                  </a:lnTo>
                  <a:lnTo>
                    <a:pt x="226" y="1389"/>
                  </a:lnTo>
                  <a:lnTo>
                    <a:pt x="226" y="1503"/>
                  </a:lnTo>
                  <a:lnTo>
                    <a:pt x="340" y="1560"/>
                  </a:lnTo>
                  <a:lnTo>
                    <a:pt x="397" y="1645"/>
                  </a:lnTo>
                  <a:lnTo>
                    <a:pt x="482" y="1673"/>
                  </a:lnTo>
                  <a:lnTo>
                    <a:pt x="482" y="1701"/>
                  </a:lnTo>
                  <a:lnTo>
                    <a:pt x="368" y="1758"/>
                  </a:lnTo>
                  <a:lnTo>
                    <a:pt x="397" y="1815"/>
                  </a:lnTo>
                  <a:lnTo>
                    <a:pt x="368" y="1843"/>
                  </a:lnTo>
                  <a:lnTo>
                    <a:pt x="510" y="1871"/>
                  </a:lnTo>
                  <a:lnTo>
                    <a:pt x="538" y="1928"/>
                  </a:lnTo>
                  <a:lnTo>
                    <a:pt x="595" y="1928"/>
                  </a:lnTo>
                  <a:lnTo>
                    <a:pt x="623" y="1985"/>
                  </a:lnTo>
                  <a:lnTo>
                    <a:pt x="737" y="1928"/>
                  </a:lnTo>
                  <a:lnTo>
                    <a:pt x="708" y="1871"/>
                  </a:lnTo>
                  <a:lnTo>
                    <a:pt x="737" y="1843"/>
                  </a:lnTo>
                  <a:lnTo>
                    <a:pt x="708" y="1786"/>
                  </a:lnTo>
                  <a:lnTo>
                    <a:pt x="822" y="1701"/>
                  </a:lnTo>
                  <a:lnTo>
                    <a:pt x="822" y="1645"/>
                  </a:lnTo>
                  <a:lnTo>
                    <a:pt x="793" y="1588"/>
                  </a:lnTo>
                  <a:lnTo>
                    <a:pt x="793" y="1560"/>
                  </a:lnTo>
                  <a:lnTo>
                    <a:pt x="879" y="1446"/>
                  </a:lnTo>
                  <a:lnTo>
                    <a:pt x="850" y="1361"/>
                  </a:lnTo>
                  <a:lnTo>
                    <a:pt x="879" y="1333"/>
                  </a:lnTo>
                  <a:lnTo>
                    <a:pt x="822" y="1219"/>
                  </a:lnTo>
                  <a:lnTo>
                    <a:pt x="765" y="1191"/>
                  </a:lnTo>
                  <a:lnTo>
                    <a:pt x="765" y="1134"/>
                  </a:lnTo>
                  <a:lnTo>
                    <a:pt x="708" y="1078"/>
                  </a:lnTo>
                  <a:lnTo>
                    <a:pt x="737" y="1021"/>
                  </a:lnTo>
                  <a:lnTo>
                    <a:pt x="652" y="1021"/>
                  </a:lnTo>
                  <a:lnTo>
                    <a:pt x="680" y="964"/>
                  </a:lnTo>
                  <a:lnTo>
                    <a:pt x="652" y="907"/>
                  </a:lnTo>
                  <a:lnTo>
                    <a:pt x="623" y="907"/>
                  </a:lnTo>
                  <a:lnTo>
                    <a:pt x="567" y="851"/>
                  </a:lnTo>
                  <a:lnTo>
                    <a:pt x="623" y="822"/>
                  </a:lnTo>
                  <a:lnTo>
                    <a:pt x="595" y="766"/>
                  </a:lnTo>
                  <a:lnTo>
                    <a:pt x="680" y="766"/>
                  </a:lnTo>
                  <a:lnTo>
                    <a:pt x="708" y="794"/>
                  </a:lnTo>
                  <a:lnTo>
                    <a:pt x="765" y="709"/>
                  </a:lnTo>
                  <a:lnTo>
                    <a:pt x="737" y="652"/>
                  </a:lnTo>
                  <a:lnTo>
                    <a:pt x="793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286"/>
            <p:cNvSpPr>
              <a:spLocks/>
            </p:cNvSpPr>
            <p:nvPr/>
          </p:nvSpPr>
          <p:spPr bwMode="auto">
            <a:xfrm>
              <a:off x="1295" y="4542"/>
              <a:ext cx="1531" cy="1389"/>
            </a:xfrm>
            <a:custGeom>
              <a:avLst/>
              <a:gdLst>
                <a:gd name="T0" fmla="*/ 141 w 1531"/>
                <a:gd name="T1" fmla="*/ 1304 h 1389"/>
                <a:gd name="T2" fmla="*/ 141 w 1531"/>
                <a:gd name="T3" fmla="*/ 1219 h 1389"/>
                <a:gd name="T4" fmla="*/ 255 w 1531"/>
                <a:gd name="T5" fmla="*/ 1078 h 1389"/>
                <a:gd name="T6" fmla="*/ 226 w 1531"/>
                <a:gd name="T7" fmla="*/ 993 h 1389"/>
                <a:gd name="T8" fmla="*/ 283 w 1531"/>
                <a:gd name="T9" fmla="*/ 794 h 1389"/>
                <a:gd name="T10" fmla="*/ 255 w 1531"/>
                <a:gd name="T11" fmla="*/ 652 h 1389"/>
                <a:gd name="T12" fmla="*/ 198 w 1531"/>
                <a:gd name="T13" fmla="*/ 567 h 1389"/>
                <a:gd name="T14" fmla="*/ 170 w 1531"/>
                <a:gd name="T15" fmla="*/ 454 h 1389"/>
                <a:gd name="T16" fmla="*/ 113 w 1531"/>
                <a:gd name="T17" fmla="*/ 397 h 1389"/>
                <a:gd name="T18" fmla="*/ 56 w 1531"/>
                <a:gd name="T19" fmla="*/ 340 h 1389"/>
                <a:gd name="T20" fmla="*/ 56 w 1531"/>
                <a:gd name="T21" fmla="*/ 255 h 1389"/>
                <a:gd name="T22" fmla="*/ 113 w 1531"/>
                <a:gd name="T23" fmla="*/ 199 h 1389"/>
                <a:gd name="T24" fmla="*/ 198 w 1531"/>
                <a:gd name="T25" fmla="*/ 142 h 1389"/>
                <a:gd name="T26" fmla="*/ 226 w 1531"/>
                <a:gd name="T27" fmla="*/ 0 h 1389"/>
                <a:gd name="T28" fmla="*/ 312 w 1531"/>
                <a:gd name="T29" fmla="*/ 57 h 1389"/>
                <a:gd name="T30" fmla="*/ 283 w 1531"/>
                <a:gd name="T31" fmla="*/ 114 h 1389"/>
                <a:gd name="T32" fmla="*/ 312 w 1531"/>
                <a:gd name="T33" fmla="*/ 340 h 1389"/>
                <a:gd name="T34" fmla="*/ 538 w 1531"/>
                <a:gd name="T35" fmla="*/ 567 h 1389"/>
                <a:gd name="T36" fmla="*/ 595 w 1531"/>
                <a:gd name="T37" fmla="*/ 596 h 1389"/>
                <a:gd name="T38" fmla="*/ 765 w 1531"/>
                <a:gd name="T39" fmla="*/ 652 h 1389"/>
                <a:gd name="T40" fmla="*/ 879 w 1531"/>
                <a:gd name="T41" fmla="*/ 681 h 1389"/>
                <a:gd name="T42" fmla="*/ 992 w 1531"/>
                <a:gd name="T43" fmla="*/ 539 h 1389"/>
                <a:gd name="T44" fmla="*/ 1134 w 1531"/>
                <a:gd name="T45" fmla="*/ 596 h 1389"/>
                <a:gd name="T46" fmla="*/ 1219 w 1531"/>
                <a:gd name="T47" fmla="*/ 482 h 1389"/>
                <a:gd name="T48" fmla="*/ 1275 w 1531"/>
                <a:gd name="T49" fmla="*/ 567 h 1389"/>
                <a:gd name="T50" fmla="*/ 1304 w 1531"/>
                <a:gd name="T51" fmla="*/ 766 h 1389"/>
                <a:gd name="T52" fmla="*/ 1417 w 1531"/>
                <a:gd name="T53" fmla="*/ 794 h 1389"/>
                <a:gd name="T54" fmla="*/ 1474 w 1531"/>
                <a:gd name="T55" fmla="*/ 794 h 1389"/>
                <a:gd name="T56" fmla="*/ 1531 w 1531"/>
                <a:gd name="T57" fmla="*/ 936 h 1389"/>
                <a:gd name="T58" fmla="*/ 1332 w 1531"/>
                <a:gd name="T59" fmla="*/ 936 h 1389"/>
                <a:gd name="T60" fmla="*/ 1247 w 1531"/>
                <a:gd name="T61" fmla="*/ 1021 h 1389"/>
                <a:gd name="T62" fmla="*/ 1162 w 1531"/>
                <a:gd name="T63" fmla="*/ 1021 h 1389"/>
                <a:gd name="T64" fmla="*/ 1020 w 1531"/>
                <a:gd name="T65" fmla="*/ 1106 h 1389"/>
                <a:gd name="T66" fmla="*/ 935 w 1531"/>
                <a:gd name="T67" fmla="*/ 1106 h 1389"/>
                <a:gd name="T68" fmla="*/ 850 w 1531"/>
                <a:gd name="T69" fmla="*/ 1049 h 1389"/>
                <a:gd name="T70" fmla="*/ 793 w 1531"/>
                <a:gd name="T71" fmla="*/ 1049 h 1389"/>
                <a:gd name="T72" fmla="*/ 652 w 1531"/>
                <a:gd name="T73" fmla="*/ 1078 h 1389"/>
                <a:gd name="T74" fmla="*/ 368 w 1531"/>
                <a:gd name="T75" fmla="*/ 1276 h 1389"/>
                <a:gd name="T76" fmla="*/ 255 w 1531"/>
                <a:gd name="T77" fmla="*/ 1361 h 1389"/>
                <a:gd name="T78" fmla="*/ 170 w 1531"/>
                <a:gd name="T79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1" h="1389">
                  <a:moveTo>
                    <a:pt x="170" y="1361"/>
                  </a:moveTo>
                  <a:lnTo>
                    <a:pt x="141" y="1304"/>
                  </a:lnTo>
                  <a:lnTo>
                    <a:pt x="170" y="1276"/>
                  </a:lnTo>
                  <a:lnTo>
                    <a:pt x="141" y="1219"/>
                  </a:lnTo>
                  <a:lnTo>
                    <a:pt x="255" y="1134"/>
                  </a:lnTo>
                  <a:lnTo>
                    <a:pt x="255" y="1078"/>
                  </a:lnTo>
                  <a:lnTo>
                    <a:pt x="226" y="1021"/>
                  </a:lnTo>
                  <a:lnTo>
                    <a:pt x="226" y="993"/>
                  </a:lnTo>
                  <a:lnTo>
                    <a:pt x="312" y="879"/>
                  </a:lnTo>
                  <a:lnTo>
                    <a:pt x="283" y="794"/>
                  </a:lnTo>
                  <a:lnTo>
                    <a:pt x="312" y="766"/>
                  </a:lnTo>
                  <a:lnTo>
                    <a:pt x="255" y="652"/>
                  </a:lnTo>
                  <a:lnTo>
                    <a:pt x="198" y="624"/>
                  </a:lnTo>
                  <a:lnTo>
                    <a:pt x="198" y="567"/>
                  </a:lnTo>
                  <a:lnTo>
                    <a:pt x="141" y="511"/>
                  </a:lnTo>
                  <a:lnTo>
                    <a:pt x="170" y="454"/>
                  </a:lnTo>
                  <a:lnTo>
                    <a:pt x="85" y="454"/>
                  </a:lnTo>
                  <a:lnTo>
                    <a:pt x="113" y="397"/>
                  </a:lnTo>
                  <a:lnTo>
                    <a:pt x="85" y="340"/>
                  </a:lnTo>
                  <a:lnTo>
                    <a:pt x="56" y="340"/>
                  </a:lnTo>
                  <a:lnTo>
                    <a:pt x="0" y="284"/>
                  </a:lnTo>
                  <a:lnTo>
                    <a:pt x="56" y="255"/>
                  </a:lnTo>
                  <a:lnTo>
                    <a:pt x="28" y="199"/>
                  </a:lnTo>
                  <a:lnTo>
                    <a:pt x="113" y="199"/>
                  </a:lnTo>
                  <a:lnTo>
                    <a:pt x="141" y="227"/>
                  </a:lnTo>
                  <a:lnTo>
                    <a:pt x="198" y="142"/>
                  </a:lnTo>
                  <a:lnTo>
                    <a:pt x="170" y="85"/>
                  </a:lnTo>
                  <a:lnTo>
                    <a:pt x="226" y="0"/>
                  </a:lnTo>
                  <a:lnTo>
                    <a:pt x="283" y="57"/>
                  </a:lnTo>
                  <a:lnTo>
                    <a:pt x="312" y="57"/>
                  </a:lnTo>
                  <a:lnTo>
                    <a:pt x="340" y="85"/>
                  </a:lnTo>
                  <a:lnTo>
                    <a:pt x="283" y="114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68" y="539"/>
                  </a:lnTo>
                  <a:lnTo>
                    <a:pt x="538" y="567"/>
                  </a:lnTo>
                  <a:lnTo>
                    <a:pt x="567" y="539"/>
                  </a:lnTo>
                  <a:lnTo>
                    <a:pt x="595" y="596"/>
                  </a:lnTo>
                  <a:lnTo>
                    <a:pt x="708" y="652"/>
                  </a:lnTo>
                  <a:lnTo>
                    <a:pt x="765" y="652"/>
                  </a:lnTo>
                  <a:lnTo>
                    <a:pt x="793" y="652"/>
                  </a:lnTo>
                  <a:lnTo>
                    <a:pt x="879" y="681"/>
                  </a:lnTo>
                  <a:lnTo>
                    <a:pt x="850" y="624"/>
                  </a:lnTo>
                  <a:lnTo>
                    <a:pt x="992" y="539"/>
                  </a:lnTo>
                  <a:lnTo>
                    <a:pt x="1049" y="567"/>
                  </a:lnTo>
                  <a:lnTo>
                    <a:pt x="1134" y="596"/>
                  </a:lnTo>
                  <a:lnTo>
                    <a:pt x="1247" y="567"/>
                  </a:lnTo>
                  <a:lnTo>
                    <a:pt x="1219" y="482"/>
                  </a:lnTo>
                  <a:lnTo>
                    <a:pt x="1275" y="511"/>
                  </a:lnTo>
                  <a:lnTo>
                    <a:pt x="1275" y="567"/>
                  </a:lnTo>
                  <a:lnTo>
                    <a:pt x="1304" y="624"/>
                  </a:lnTo>
                  <a:lnTo>
                    <a:pt x="1304" y="766"/>
                  </a:lnTo>
                  <a:lnTo>
                    <a:pt x="1360" y="737"/>
                  </a:lnTo>
                  <a:lnTo>
                    <a:pt x="1417" y="794"/>
                  </a:lnTo>
                  <a:lnTo>
                    <a:pt x="1446" y="766"/>
                  </a:lnTo>
                  <a:lnTo>
                    <a:pt x="1474" y="794"/>
                  </a:lnTo>
                  <a:lnTo>
                    <a:pt x="1502" y="851"/>
                  </a:lnTo>
                  <a:lnTo>
                    <a:pt x="1531" y="936"/>
                  </a:lnTo>
                  <a:lnTo>
                    <a:pt x="1417" y="993"/>
                  </a:lnTo>
                  <a:lnTo>
                    <a:pt x="1332" y="936"/>
                  </a:lnTo>
                  <a:lnTo>
                    <a:pt x="1247" y="936"/>
                  </a:lnTo>
                  <a:lnTo>
                    <a:pt x="1247" y="1021"/>
                  </a:lnTo>
                  <a:lnTo>
                    <a:pt x="1190" y="993"/>
                  </a:lnTo>
                  <a:lnTo>
                    <a:pt x="1162" y="1021"/>
                  </a:lnTo>
                  <a:lnTo>
                    <a:pt x="1134" y="1078"/>
                  </a:lnTo>
                  <a:lnTo>
                    <a:pt x="1020" y="1106"/>
                  </a:lnTo>
                  <a:lnTo>
                    <a:pt x="1020" y="1134"/>
                  </a:lnTo>
                  <a:lnTo>
                    <a:pt x="935" y="1106"/>
                  </a:lnTo>
                  <a:lnTo>
                    <a:pt x="907" y="1049"/>
                  </a:lnTo>
                  <a:lnTo>
                    <a:pt x="850" y="1049"/>
                  </a:lnTo>
                  <a:lnTo>
                    <a:pt x="822" y="993"/>
                  </a:lnTo>
                  <a:lnTo>
                    <a:pt x="793" y="1049"/>
                  </a:lnTo>
                  <a:lnTo>
                    <a:pt x="765" y="1021"/>
                  </a:lnTo>
                  <a:lnTo>
                    <a:pt x="652" y="1078"/>
                  </a:lnTo>
                  <a:lnTo>
                    <a:pt x="425" y="1134"/>
                  </a:lnTo>
                  <a:lnTo>
                    <a:pt x="368" y="1276"/>
                  </a:lnTo>
                  <a:lnTo>
                    <a:pt x="312" y="1304"/>
                  </a:lnTo>
                  <a:lnTo>
                    <a:pt x="255" y="1361"/>
                  </a:lnTo>
                  <a:lnTo>
                    <a:pt x="198" y="1389"/>
                  </a:lnTo>
                  <a:lnTo>
                    <a:pt x="170" y="13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287"/>
            <p:cNvSpPr>
              <a:spLocks/>
            </p:cNvSpPr>
            <p:nvPr/>
          </p:nvSpPr>
          <p:spPr bwMode="auto">
            <a:xfrm>
              <a:off x="1068" y="5279"/>
              <a:ext cx="2296" cy="1503"/>
            </a:xfrm>
            <a:custGeom>
              <a:avLst/>
              <a:gdLst>
                <a:gd name="T0" fmla="*/ 2041 w 2296"/>
                <a:gd name="T1" fmla="*/ 227 h 1503"/>
                <a:gd name="T2" fmla="*/ 2013 w 2296"/>
                <a:gd name="T3" fmla="*/ 142 h 1503"/>
                <a:gd name="T4" fmla="*/ 1956 w 2296"/>
                <a:gd name="T5" fmla="*/ 114 h 1503"/>
                <a:gd name="T6" fmla="*/ 1786 w 2296"/>
                <a:gd name="T7" fmla="*/ 0 h 1503"/>
                <a:gd name="T8" fmla="*/ 1729 w 2296"/>
                <a:gd name="T9" fmla="*/ 114 h 1503"/>
                <a:gd name="T10" fmla="*/ 1644 w 2296"/>
                <a:gd name="T11" fmla="*/ 256 h 1503"/>
                <a:gd name="T12" fmla="*/ 1474 w 2296"/>
                <a:gd name="T13" fmla="*/ 199 h 1503"/>
                <a:gd name="T14" fmla="*/ 1417 w 2296"/>
                <a:gd name="T15" fmla="*/ 256 h 1503"/>
                <a:gd name="T16" fmla="*/ 1361 w 2296"/>
                <a:gd name="T17" fmla="*/ 341 h 1503"/>
                <a:gd name="T18" fmla="*/ 1247 w 2296"/>
                <a:gd name="T19" fmla="*/ 426 h 1503"/>
                <a:gd name="T20" fmla="*/ 1304 w 2296"/>
                <a:gd name="T21" fmla="*/ 511 h 1503"/>
                <a:gd name="T22" fmla="*/ 1389 w 2296"/>
                <a:gd name="T23" fmla="*/ 567 h 1503"/>
                <a:gd name="T24" fmla="*/ 1304 w 2296"/>
                <a:gd name="T25" fmla="*/ 567 h 1503"/>
                <a:gd name="T26" fmla="*/ 1020 w 2296"/>
                <a:gd name="T27" fmla="*/ 766 h 1503"/>
                <a:gd name="T28" fmla="*/ 850 w 2296"/>
                <a:gd name="T29" fmla="*/ 823 h 1503"/>
                <a:gd name="T30" fmla="*/ 595 w 2296"/>
                <a:gd name="T31" fmla="*/ 766 h 1503"/>
                <a:gd name="T32" fmla="*/ 539 w 2296"/>
                <a:gd name="T33" fmla="*/ 652 h 1503"/>
                <a:gd name="T34" fmla="*/ 425 w 2296"/>
                <a:gd name="T35" fmla="*/ 652 h 1503"/>
                <a:gd name="T36" fmla="*/ 283 w 2296"/>
                <a:gd name="T37" fmla="*/ 681 h 1503"/>
                <a:gd name="T38" fmla="*/ 198 w 2296"/>
                <a:gd name="T39" fmla="*/ 624 h 1503"/>
                <a:gd name="T40" fmla="*/ 85 w 2296"/>
                <a:gd name="T41" fmla="*/ 681 h 1503"/>
                <a:gd name="T42" fmla="*/ 0 w 2296"/>
                <a:gd name="T43" fmla="*/ 794 h 1503"/>
                <a:gd name="T44" fmla="*/ 28 w 2296"/>
                <a:gd name="T45" fmla="*/ 908 h 1503"/>
                <a:gd name="T46" fmla="*/ 0 w 2296"/>
                <a:gd name="T47" fmla="*/ 1021 h 1503"/>
                <a:gd name="T48" fmla="*/ 113 w 2296"/>
                <a:gd name="T49" fmla="*/ 1049 h 1503"/>
                <a:gd name="T50" fmla="*/ 198 w 2296"/>
                <a:gd name="T51" fmla="*/ 1134 h 1503"/>
                <a:gd name="T52" fmla="*/ 170 w 2296"/>
                <a:gd name="T53" fmla="*/ 1248 h 1503"/>
                <a:gd name="T54" fmla="*/ 113 w 2296"/>
                <a:gd name="T55" fmla="*/ 1361 h 1503"/>
                <a:gd name="T56" fmla="*/ 255 w 2296"/>
                <a:gd name="T57" fmla="*/ 1333 h 1503"/>
                <a:gd name="T58" fmla="*/ 397 w 2296"/>
                <a:gd name="T59" fmla="*/ 1219 h 1503"/>
                <a:gd name="T60" fmla="*/ 482 w 2296"/>
                <a:gd name="T61" fmla="*/ 1191 h 1503"/>
                <a:gd name="T62" fmla="*/ 595 w 2296"/>
                <a:gd name="T63" fmla="*/ 1446 h 1503"/>
                <a:gd name="T64" fmla="*/ 794 w 2296"/>
                <a:gd name="T65" fmla="*/ 1446 h 1503"/>
                <a:gd name="T66" fmla="*/ 1020 w 2296"/>
                <a:gd name="T67" fmla="*/ 1418 h 1503"/>
                <a:gd name="T68" fmla="*/ 1219 w 2296"/>
                <a:gd name="T69" fmla="*/ 1361 h 1503"/>
                <a:gd name="T70" fmla="*/ 1219 w 2296"/>
                <a:gd name="T71" fmla="*/ 1304 h 1503"/>
                <a:gd name="T72" fmla="*/ 1304 w 2296"/>
                <a:gd name="T73" fmla="*/ 1361 h 1503"/>
                <a:gd name="T74" fmla="*/ 1361 w 2296"/>
                <a:gd name="T75" fmla="*/ 1333 h 1503"/>
                <a:gd name="T76" fmla="*/ 1502 w 2296"/>
                <a:gd name="T77" fmla="*/ 1361 h 1503"/>
                <a:gd name="T78" fmla="*/ 1616 w 2296"/>
                <a:gd name="T79" fmla="*/ 1163 h 1503"/>
                <a:gd name="T80" fmla="*/ 1843 w 2296"/>
                <a:gd name="T81" fmla="*/ 1021 h 1503"/>
                <a:gd name="T82" fmla="*/ 1928 w 2296"/>
                <a:gd name="T83" fmla="*/ 851 h 1503"/>
                <a:gd name="T84" fmla="*/ 2126 w 2296"/>
                <a:gd name="T85" fmla="*/ 851 h 1503"/>
                <a:gd name="T86" fmla="*/ 2239 w 2296"/>
                <a:gd name="T87" fmla="*/ 681 h 1503"/>
                <a:gd name="T88" fmla="*/ 2154 w 2296"/>
                <a:gd name="T89" fmla="*/ 596 h 1503"/>
                <a:gd name="T90" fmla="*/ 2211 w 2296"/>
                <a:gd name="T91" fmla="*/ 369 h 1503"/>
                <a:gd name="T92" fmla="*/ 2126 w 2296"/>
                <a:gd name="T93" fmla="*/ 256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503">
                  <a:moveTo>
                    <a:pt x="2126" y="256"/>
                  </a:moveTo>
                  <a:lnTo>
                    <a:pt x="2041" y="227"/>
                  </a:lnTo>
                  <a:lnTo>
                    <a:pt x="2041" y="170"/>
                  </a:lnTo>
                  <a:lnTo>
                    <a:pt x="2013" y="142"/>
                  </a:lnTo>
                  <a:lnTo>
                    <a:pt x="1928" y="170"/>
                  </a:lnTo>
                  <a:lnTo>
                    <a:pt x="1956" y="114"/>
                  </a:lnTo>
                  <a:lnTo>
                    <a:pt x="1899" y="0"/>
                  </a:lnTo>
                  <a:lnTo>
                    <a:pt x="1786" y="0"/>
                  </a:lnTo>
                  <a:lnTo>
                    <a:pt x="1701" y="57"/>
                  </a:lnTo>
                  <a:lnTo>
                    <a:pt x="1729" y="114"/>
                  </a:lnTo>
                  <a:lnTo>
                    <a:pt x="1758" y="199"/>
                  </a:lnTo>
                  <a:lnTo>
                    <a:pt x="1644" y="256"/>
                  </a:lnTo>
                  <a:lnTo>
                    <a:pt x="1559" y="199"/>
                  </a:lnTo>
                  <a:lnTo>
                    <a:pt x="1474" y="199"/>
                  </a:lnTo>
                  <a:lnTo>
                    <a:pt x="1474" y="284"/>
                  </a:lnTo>
                  <a:lnTo>
                    <a:pt x="1417" y="256"/>
                  </a:lnTo>
                  <a:lnTo>
                    <a:pt x="1389" y="284"/>
                  </a:lnTo>
                  <a:lnTo>
                    <a:pt x="1361" y="341"/>
                  </a:lnTo>
                  <a:lnTo>
                    <a:pt x="1247" y="369"/>
                  </a:lnTo>
                  <a:lnTo>
                    <a:pt x="1247" y="426"/>
                  </a:lnTo>
                  <a:lnTo>
                    <a:pt x="1332" y="426"/>
                  </a:lnTo>
                  <a:lnTo>
                    <a:pt x="1304" y="511"/>
                  </a:lnTo>
                  <a:lnTo>
                    <a:pt x="1304" y="539"/>
                  </a:lnTo>
                  <a:lnTo>
                    <a:pt x="1389" y="567"/>
                  </a:lnTo>
                  <a:lnTo>
                    <a:pt x="1332" y="596"/>
                  </a:lnTo>
                  <a:lnTo>
                    <a:pt x="1304" y="567"/>
                  </a:lnTo>
                  <a:lnTo>
                    <a:pt x="1219" y="681"/>
                  </a:lnTo>
                  <a:lnTo>
                    <a:pt x="1020" y="766"/>
                  </a:lnTo>
                  <a:lnTo>
                    <a:pt x="964" y="851"/>
                  </a:lnTo>
                  <a:lnTo>
                    <a:pt x="850" y="823"/>
                  </a:lnTo>
                  <a:lnTo>
                    <a:pt x="765" y="766"/>
                  </a:lnTo>
                  <a:lnTo>
                    <a:pt x="595" y="766"/>
                  </a:lnTo>
                  <a:lnTo>
                    <a:pt x="567" y="652"/>
                  </a:lnTo>
                  <a:lnTo>
                    <a:pt x="539" y="652"/>
                  </a:lnTo>
                  <a:lnTo>
                    <a:pt x="482" y="624"/>
                  </a:lnTo>
                  <a:lnTo>
                    <a:pt x="425" y="652"/>
                  </a:lnTo>
                  <a:lnTo>
                    <a:pt x="397" y="624"/>
                  </a:lnTo>
                  <a:lnTo>
                    <a:pt x="283" y="681"/>
                  </a:lnTo>
                  <a:lnTo>
                    <a:pt x="255" y="624"/>
                  </a:lnTo>
                  <a:lnTo>
                    <a:pt x="198" y="624"/>
                  </a:lnTo>
                  <a:lnTo>
                    <a:pt x="142" y="652"/>
                  </a:lnTo>
                  <a:lnTo>
                    <a:pt x="85" y="681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85" y="879"/>
                  </a:lnTo>
                  <a:lnTo>
                    <a:pt x="28" y="908"/>
                  </a:lnTo>
                  <a:lnTo>
                    <a:pt x="57" y="964"/>
                  </a:lnTo>
                  <a:lnTo>
                    <a:pt x="0" y="1021"/>
                  </a:lnTo>
                  <a:lnTo>
                    <a:pt x="57" y="1078"/>
                  </a:lnTo>
                  <a:lnTo>
                    <a:pt x="113" y="1049"/>
                  </a:lnTo>
                  <a:lnTo>
                    <a:pt x="198" y="1078"/>
                  </a:lnTo>
                  <a:lnTo>
                    <a:pt x="198" y="1134"/>
                  </a:lnTo>
                  <a:lnTo>
                    <a:pt x="227" y="1163"/>
                  </a:lnTo>
                  <a:lnTo>
                    <a:pt x="170" y="1248"/>
                  </a:lnTo>
                  <a:lnTo>
                    <a:pt x="170" y="1276"/>
                  </a:lnTo>
                  <a:lnTo>
                    <a:pt x="113" y="1361"/>
                  </a:lnTo>
                  <a:lnTo>
                    <a:pt x="198" y="1361"/>
                  </a:lnTo>
                  <a:lnTo>
                    <a:pt x="255" y="1333"/>
                  </a:lnTo>
                  <a:lnTo>
                    <a:pt x="340" y="1333"/>
                  </a:lnTo>
                  <a:lnTo>
                    <a:pt x="397" y="1219"/>
                  </a:lnTo>
                  <a:lnTo>
                    <a:pt x="453" y="1219"/>
                  </a:lnTo>
                  <a:lnTo>
                    <a:pt x="482" y="1191"/>
                  </a:lnTo>
                  <a:lnTo>
                    <a:pt x="595" y="1333"/>
                  </a:lnTo>
                  <a:lnTo>
                    <a:pt x="595" y="1446"/>
                  </a:lnTo>
                  <a:lnTo>
                    <a:pt x="652" y="1475"/>
                  </a:lnTo>
                  <a:lnTo>
                    <a:pt x="794" y="1446"/>
                  </a:lnTo>
                  <a:lnTo>
                    <a:pt x="907" y="1503"/>
                  </a:lnTo>
                  <a:lnTo>
                    <a:pt x="1020" y="1418"/>
                  </a:lnTo>
                  <a:lnTo>
                    <a:pt x="1191" y="1418"/>
                  </a:lnTo>
                  <a:lnTo>
                    <a:pt x="1219" y="1361"/>
                  </a:lnTo>
                  <a:lnTo>
                    <a:pt x="1247" y="1361"/>
                  </a:lnTo>
                  <a:lnTo>
                    <a:pt x="1219" y="1304"/>
                  </a:lnTo>
                  <a:lnTo>
                    <a:pt x="1247" y="1304"/>
                  </a:lnTo>
                  <a:lnTo>
                    <a:pt x="1304" y="1361"/>
                  </a:lnTo>
                  <a:lnTo>
                    <a:pt x="1332" y="1361"/>
                  </a:lnTo>
                  <a:lnTo>
                    <a:pt x="1361" y="1333"/>
                  </a:lnTo>
                  <a:lnTo>
                    <a:pt x="1417" y="1390"/>
                  </a:lnTo>
                  <a:lnTo>
                    <a:pt x="1502" y="1361"/>
                  </a:lnTo>
                  <a:lnTo>
                    <a:pt x="1559" y="1304"/>
                  </a:lnTo>
                  <a:lnTo>
                    <a:pt x="1616" y="1163"/>
                  </a:lnTo>
                  <a:lnTo>
                    <a:pt x="1729" y="1134"/>
                  </a:lnTo>
                  <a:lnTo>
                    <a:pt x="1843" y="1021"/>
                  </a:lnTo>
                  <a:lnTo>
                    <a:pt x="1984" y="1049"/>
                  </a:lnTo>
                  <a:lnTo>
                    <a:pt x="1928" y="851"/>
                  </a:lnTo>
                  <a:lnTo>
                    <a:pt x="2041" y="823"/>
                  </a:lnTo>
                  <a:lnTo>
                    <a:pt x="2126" y="851"/>
                  </a:lnTo>
                  <a:lnTo>
                    <a:pt x="2098" y="766"/>
                  </a:lnTo>
                  <a:lnTo>
                    <a:pt x="2239" y="681"/>
                  </a:lnTo>
                  <a:lnTo>
                    <a:pt x="2239" y="624"/>
                  </a:lnTo>
                  <a:lnTo>
                    <a:pt x="2154" y="596"/>
                  </a:lnTo>
                  <a:lnTo>
                    <a:pt x="2296" y="539"/>
                  </a:lnTo>
                  <a:lnTo>
                    <a:pt x="2211" y="369"/>
                  </a:lnTo>
                  <a:lnTo>
                    <a:pt x="2211" y="312"/>
                  </a:lnTo>
                  <a:lnTo>
                    <a:pt x="2126" y="2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288"/>
            <p:cNvSpPr>
              <a:spLocks/>
            </p:cNvSpPr>
            <p:nvPr/>
          </p:nvSpPr>
          <p:spPr bwMode="auto">
            <a:xfrm>
              <a:off x="1550" y="5535"/>
              <a:ext cx="907" cy="595"/>
            </a:xfrm>
            <a:custGeom>
              <a:avLst/>
              <a:gdLst>
                <a:gd name="T0" fmla="*/ 0 w 907"/>
                <a:gd name="T1" fmla="*/ 368 h 595"/>
                <a:gd name="T2" fmla="*/ 57 w 907"/>
                <a:gd name="T3" fmla="*/ 311 h 595"/>
                <a:gd name="T4" fmla="*/ 113 w 907"/>
                <a:gd name="T5" fmla="*/ 283 h 595"/>
                <a:gd name="T6" fmla="*/ 170 w 907"/>
                <a:gd name="T7" fmla="*/ 141 h 595"/>
                <a:gd name="T8" fmla="*/ 397 w 907"/>
                <a:gd name="T9" fmla="*/ 85 h 595"/>
                <a:gd name="T10" fmla="*/ 510 w 907"/>
                <a:gd name="T11" fmla="*/ 28 h 595"/>
                <a:gd name="T12" fmla="*/ 538 w 907"/>
                <a:gd name="T13" fmla="*/ 56 h 595"/>
                <a:gd name="T14" fmla="*/ 567 w 907"/>
                <a:gd name="T15" fmla="*/ 0 h 595"/>
                <a:gd name="T16" fmla="*/ 595 w 907"/>
                <a:gd name="T17" fmla="*/ 56 h 595"/>
                <a:gd name="T18" fmla="*/ 652 w 907"/>
                <a:gd name="T19" fmla="*/ 56 h 595"/>
                <a:gd name="T20" fmla="*/ 680 w 907"/>
                <a:gd name="T21" fmla="*/ 113 h 595"/>
                <a:gd name="T22" fmla="*/ 765 w 907"/>
                <a:gd name="T23" fmla="*/ 141 h 595"/>
                <a:gd name="T24" fmla="*/ 765 w 907"/>
                <a:gd name="T25" fmla="*/ 170 h 595"/>
                <a:gd name="T26" fmla="*/ 850 w 907"/>
                <a:gd name="T27" fmla="*/ 170 h 595"/>
                <a:gd name="T28" fmla="*/ 822 w 907"/>
                <a:gd name="T29" fmla="*/ 255 h 595"/>
                <a:gd name="T30" fmla="*/ 822 w 907"/>
                <a:gd name="T31" fmla="*/ 283 h 595"/>
                <a:gd name="T32" fmla="*/ 907 w 907"/>
                <a:gd name="T33" fmla="*/ 311 h 595"/>
                <a:gd name="T34" fmla="*/ 850 w 907"/>
                <a:gd name="T35" fmla="*/ 340 h 595"/>
                <a:gd name="T36" fmla="*/ 822 w 907"/>
                <a:gd name="T37" fmla="*/ 311 h 595"/>
                <a:gd name="T38" fmla="*/ 737 w 907"/>
                <a:gd name="T39" fmla="*/ 425 h 595"/>
                <a:gd name="T40" fmla="*/ 538 w 907"/>
                <a:gd name="T41" fmla="*/ 510 h 595"/>
                <a:gd name="T42" fmla="*/ 482 w 907"/>
                <a:gd name="T43" fmla="*/ 595 h 595"/>
                <a:gd name="T44" fmla="*/ 368 w 907"/>
                <a:gd name="T45" fmla="*/ 567 h 595"/>
                <a:gd name="T46" fmla="*/ 283 w 907"/>
                <a:gd name="T47" fmla="*/ 510 h 595"/>
                <a:gd name="T48" fmla="*/ 113 w 907"/>
                <a:gd name="T49" fmla="*/ 510 h 595"/>
                <a:gd name="T50" fmla="*/ 85 w 907"/>
                <a:gd name="T51" fmla="*/ 396 h 595"/>
                <a:gd name="T52" fmla="*/ 57 w 907"/>
                <a:gd name="T53" fmla="*/ 396 h 595"/>
                <a:gd name="T54" fmla="*/ 0 w 907"/>
                <a:gd name="T55" fmla="*/ 36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7" h="595">
                  <a:moveTo>
                    <a:pt x="0" y="368"/>
                  </a:moveTo>
                  <a:lnTo>
                    <a:pt x="57" y="311"/>
                  </a:lnTo>
                  <a:lnTo>
                    <a:pt x="113" y="283"/>
                  </a:lnTo>
                  <a:lnTo>
                    <a:pt x="170" y="141"/>
                  </a:lnTo>
                  <a:lnTo>
                    <a:pt x="397" y="85"/>
                  </a:lnTo>
                  <a:lnTo>
                    <a:pt x="510" y="28"/>
                  </a:lnTo>
                  <a:lnTo>
                    <a:pt x="538" y="56"/>
                  </a:lnTo>
                  <a:lnTo>
                    <a:pt x="567" y="0"/>
                  </a:lnTo>
                  <a:lnTo>
                    <a:pt x="595" y="56"/>
                  </a:lnTo>
                  <a:lnTo>
                    <a:pt x="652" y="56"/>
                  </a:lnTo>
                  <a:lnTo>
                    <a:pt x="680" y="113"/>
                  </a:lnTo>
                  <a:lnTo>
                    <a:pt x="765" y="141"/>
                  </a:lnTo>
                  <a:lnTo>
                    <a:pt x="765" y="170"/>
                  </a:lnTo>
                  <a:lnTo>
                    <a:pt x="850" y="170"/>
                  </a:lnTo>
                  <a:lnTo>
                    <a:pt x="822" y="255"/>
                  </a:lnTo>
                  <a:lnTo>
                    <a:pt x="822" y="283"/>
                  </a:lnTo>
                  <a:lnTo>
                    <a:pt x="907" y="311"/>
                  </a:lnTo>
                  <a:lnTo>
                    <a:pt x="850" y="340"/>
                  </a:lnTo>
                  <a:lnTo>
                    <a:pt x="822" y="311"/>
                  </a:lnTo>
                  <a:lnTo>
                    <a:pt x="737" y="425"/>
                  </a:lnTo>
                  <a:lnTo>
                    <a:pt x="538" y="510"/>
                  </a:lnTo>
                  <a:lnTo>
                    <a:pt x="482" y="595"/>
                  </a:lnTo>
                  <a:lnTo>
                    <a:pt x="368" y="567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85" y="396"/>
                  </a:lnTo>
                  <a:lnTo>
                    <a:pt x="57" y="396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289"/>
            <p:cNvSpPr>
              <a:spLocks/>
            </p:cNvSpPr>
            <p:nvPr/>
          </p:nvSpPr>
          <p:spPr bwMode="auto">
            <a:xfrm>
              <a:off x="1975" y="6583"/>
              <a:ext cx="652" cy="341"/>
            </a:xfrm>
            <a:custGeom>
              <a:avLst/>
              <a:gdLst>
                <a:gd name="T0" fmla="*/ 0 w 652"/>
                <a:gd name="T1" fmla="*/ 199 h 341"/>
                <a:gd name="T2" fmla="*/ 113 w 652"/>
                <a:gd name="T3" fmla="*/ 114 h 341"/>
                <a:gd name="T4" fmla="*/ 284 w 652"/>
                <a:gd name="T5" fmla="*/ 114 h 341"/>
                <a:gd name="T6" fmla="*/ 312 w 652"/>
                <a:gd name="T7" fmla="*/ 57 h 341"/>
                <a:gd name="T8" fmla="*/ 340 w 652"/>
                <a:gd name="T9" fmla="*/ 57 h 341"/>
                <a:gd name="T10" fmla="*/ 312 w 652"/>
                <a:gd name="T11" fmla="*/ 0 h 341"/>
                <a:gd name="T12" fmla="*/ 340 w 652"/>
                <a:gd name="T13" fmla="*/ 0 h 341"/>
                <a:gd name="T14" fmla="*/ 397 w 652"/>
                <a:gd name="T15" fmla="*/ 57 h 341"/>
                <a:gd name="T16" fmla="*/ 425 w 652"/>
                <a:gd name="T17" fmla="*/ 57 h 341"/>
                <a:gd name="T18" fmla="*/ 454 w 652"/>
                <a:gd name="T19" fmla="*/ 29 h 341"/>
                <a:gd name="T20" fmla="*/ 510 w 652"/>
                <a:gd name="T21" fmla="*/ 86 h 341"/>
                <a:gd name="T22" fmla="*/ 595 w 652"/>
                <a:gd name="T23" fmla="*/ 57 h 341"/>
                <a:gd name="T24" fmla="*/ 652 w 652"/>
                <a:gd name="T25" fmla="*/ 114 h 341"/>
                <a:gd name="T26" fmla="*/ 595 w 652"/>
                <a:gd name="T27" fmla="*/ 199 h 341"/>
                <a:gd name="T28" fmla="*/ 510 w 652"/>
                <a:gd name="T29" fmla="*/ 227 h 341"/>
                <a:gd name="T30" fmla="*/ 369 w 652"/>
                <a:gd name="T31" fmla="*/ 341 h 341"/>
                <a:gd name="T32" fmla="*/ 369 w 652"/>
                <a:gd name="T33" fmla="*/ 284 h 341"/>
                <a:gd name="T34" fmla="*/ 255 w 652"/>
                <a:gd name="T35" fmla="*/ 284 h 341"/>
                <a:gd name="T36" fmla="*/ 113 w 652"/>
                <a:gd name="T37" fmla="*/ 284 h 341"/>
                <a:gd name="T38" fmla="*/ 28 w 652"/>
                <a:gd name="T39" fmla="*/ 256 h 341"/>
                <a:gd name="T40" fmla="*/ 0 w 652"/>
                <a:gd name="T41" fmla="*/ 19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341">
                  <a:moveTo>
                    <a:pt x="0" y="199"/>
                  </a:moveTo>
                  <a:lnTo>
                    <a:pt x="113" y="114"/>
                  </a:lnTo>
                  <a:lnTo>
                    <a:pt x="284" y="114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510" y="86"/>
                  </a:lnTo>
                  <a:lnTo>
                    <a:pt x="595" y="57"/>
                  </a:lnTo>
                  <a:lnTo>
                    <a:pt x="652" y="114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369" y="341"/>
                  </a:lnTo>
                  <a:lnTo>
                    <a:pt x="369" y="284"/>
                  </a:lnTo>
                  <a:lnTo>
                    <a:pt x="255" y="284"/>
                  </a:lnTo>
                  <a:lnTo>
                    <a:pt x="113" y="284"/>
                  </a:lnTo>
                  <a:lnTo>
                    <a:pt x="28" y="256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292"/>
            <p:cNvSpPr>
              <a:spLocks/>
            </p:cNvSpPr>
            <p:nvPr/>
          </p:nvSpPr>
          <p:spPr bwMode="auto">
            <a:xfrm>
              <a:off x="1125" y="5960"/>
              <a:ext cx="2551" cy="1899"/>
            </a:xfrm>
            <a:custGeom>
              <a:avLst/>
              <a:gdLst>
                <a:gd name="T0" fmla="*/ 141 w 2551"/>
                <a:gd name="T1" fmla="*/ 680 h 1899"/>
                <a:gd name="T2" fmla="*/ 283 w 2551"/>
                <a:gd name="T3" fmla="*/ 652 h 1899"/>
                <a:gd name="T4" fmla="*/ 396 w 2551"/>
                <a:gd name="T5" fmla="*/ 538 h 1899"/>
                <a:gd name="T6" fmla="*/ 538 w 2551"/>
                <a:gd name="T7" fmla="*/ 652 h 1899"/>
                <a:gd name="T8" fmla="*/ 595 w 2551"/>
                <a:gd name="T9" fmla="*/ 794 h 1899"/>
                <a:gd name="T10" fmla="*/ 850 w 2551"/>
                <a:gd name="T11" fmla="*/ 822 h 1899"/>
                <a:gd name="T12" fmla="*/ 963 w 2551"/>
                <a:gd name="T13" fmla="*/ 907 h 1899"/>
                <a:gd name="T14" fmla="*/ 1219 w 2551"/>
                <a:gd name="T15" fmla="*/ 964 h 1899"/>
                <a:gd name="T16" fmla="*/ 1445 w 2551"/>
                <a:gd name="T17" fmla="*/ 822 h 1899"/>
                <a:gd name="T18" fmla="*/ 1445 w 2551"/>
                <a:gd name="T19" fmla="*/ 680 h 1899"/>
                <a:gd name="T20" fmla="*/ 1559 w 2551"/>
                <a:gd name="T21" fmla="*/ 482 h 1899"/>
                <a:gd name="T22" fmla="*/ 1786 w 2551"/>
                <a:gd name="T23" fmla="*/ 340 h 1899"/>
                <a:gd name="T24" fmla="*/ 1871 w 2551"/>
                <a:gd name="T25" fmla="*/ 170 h 1899"/>
                <a:gd name="T26" fmla="*/ 2069 w 2551"/>
                <a:gd name="T27" fmla="*/ 170 h 1899"/>
                <a:gd name="T28" fmla="*/ 2182 w 2551"/>
                <a:gd name="T29" fmla="*/ 0 h 1899"/>
                <a:gd name="T30" fmla="*/ 2182 w 2551"/>
                <a:gd name="T31" fmla="*/ 85 h 1899"/>
                <a:gd name="T32" fmla="*/ 2239 w 2551"/>
                <a:gd name="T33" fmla="*/ 113 h 1899"/>
                <a:gd name="T34" fmla="*/ 2239 w 2551"/>
                <a:gd name="T35" fmla="*/ 227 h 1899"/>
                <a:gd name="T36" fmla="*/ 2353 w 2551"/>
                <a:gd name="T37" fmla="*/ 255 h 1899"/>
                <a:gd name="T38" fmla="*/ 2438 w 2551"/>
                <a:gd name="T39" fmla="*/ 340 h 1899"/>
                <a:gd name="T40" fmla="*/ 2494 w 2551"/>
                <a:gd name="T41" fmla="*/ 510 h 1899"/>
                <a:gd name="T42" fmla="*/ 2466 w 2551"/>
                <a:gd name="T43" fmla="*/ 680 h 1899"/>
                <a:gd name="T44" fmla="*/ 2523 w 2551"/>
                <a:gd name="T45" fmla="*/ 850 h 1899"/>
                <a:gd name="T46" fmla="*/ 2523 w 2551"/>
                <a:gd name="T47" fmla="*/ 1077 h 1899"/>
                <a:gd name="T48" fmla="*/ 2438 w 2551"/>
                <a:gd name="T49" fmla="*/ 1219 h 1899"/>
                <a:gd name="T50" fmla="*/ 2381 w 2551"/>
                <a:gd name="T51" fmla="*/ 1276 h 1899"/>
                <a:gd name="T52" fmla="*/ 2466 w 2551"/>
                <a:gd name="T53" fmla="*/ 1417 h 1899"/>
                <a:gd name="T54" fmla="*/ 2409 w 2551"/>
                <a:gd name="T55" fmla="*/ 1616 h 1899"/>
                <a:gd name="T56" fmla="*/ 2353 w 2551"/>
                <a:gd name="T57" fmla="*/ 1644 h 1899"/>
                <a:gd name="T58" fmla="*/ 2268 w 2551"/>
                <a:gd name="T59" fmla="*/ 1786 h 1899"/>
                <a:gd name="T60" fmla="*/ 2211 w 2551"/>
                <a:gd name="T61" fmla="*/ 1701 h 1899"/>
                <a:gd name="T62" fmla="*/ 2154 w 2551"/>
                <a:gd name="T63" fmla="*/ 1672 h 1899"/>
                <a:gd name="T64" fmla="*/ 2041 w 2551"/>
                <a:gd name="T65" fmla="*/ 1587 h 1899"/>
                <a:gd name="T66" fmla="*/ 1956 w 2551"/>
                <a:gd name="T67" fmla="*/ 1531 h 1899"/>
                <a:gd name="T68" fmla="*/ 1871 w 2551"/>
                <a:gd name="T69" fmla="*/ 1672 h 1899"/>
                <a:gd name="T70" fmla="*/ 1757 w 2551"/>
                <a:gd name="T71" fmla="*/ 1672 h 1899"/>
                <a:gd name="T72" fmla="*/ 1729 w 2551"/>
                <a:gd name="T73" fmla="*/ 1814 h 1899"/>
                <a:gd name="T74" fmla="*/ 1644 w 2551"/>
                <a:gd name="T75" fmla="*/ 1899 h 1899"/>
                <a:gd name="T76" fmla="*/ 1559 w 2551"/>
                <a:gd name="T77" fmla="*/ 1786 h 1899"/>
                <a:gd name="T78" fmla="*/ 1417 w 2551"/>
                <a:gd name="T79" fmla="*/ 1757 h 1899"/>
                <a:gd name="T80" fmla="*/ 1304 w 2551"/>
                <a:gd name="T81" fmla="*/ 1587 h 1899"/>
                <a:gd name="T82" fmla="*/ 1247 w 2551"/>
                <a:gd name="T83" fmla="*/ 1531 h 1899"/>
                <a:gd name="T84" fmla="*/ 1190 w 2551"/>
                <a:gd name="T85" fmla="*/ 1474 h 1899"/>
                <a:gd name="T86" fmla="*/ 1275 w 2551"/>
                <a:gd name="T87" fmla="*/ 1446 h 1899"/>
                <a:gd name="T88" fmla="*/ 1332 w 2551"/>
                <a:gd name="T89" fmla="*/ 1332 h 1899"/>
                <a:gd name="T90" fmla="*/ 1190 w 2551"/>
                <a:gd name="T91" fmla="*/ 1304 h 1899"/>
                <a:gd name="T92" fmla="*/ 1020 w 2551"/>
                <a:gd name="T93" fmla="*/ 1276 h 1899"/>
                <a:gd name="T94" fmla="*/ 907 w 2551"/>
                <a:gd name="T95" fmla="*/ 1276 h 1899"/>
                <a:gd name="T96" fmla="*/ 708 w 2551"/>
                <a:gd name="T97" fmla="*/ 1276 h 1899"/>
                <a:gd name="T98" fmla="*/ 623 w 2551"/>
                <a:gd name="T99" fmla="*/ 1134 h 1899"/>
                <a:gd name="T100" fmla="*/ 510 w 2551"/>
                <a:gd name="T101" fmla="*/ 1077 h 1899"/>
                <a:gd name="T102" fmla="*/ 198 w 2551"/>
                <a:gd name="T103" fmla="*/ 907 h 1899"/>
                <a:gd name="T104" fmla="*/ 0 w 2551"/>
                <a:gd name="T105" fmla="*/ 822 h 1899"/>
                <a:gd name="T106" fmla="*/ 56 w 2551"/>
                <a:gd name="T107" fmla="*/ 680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51" h="1899">
                  <a:moveTo>
                    <a:pt x="56" y="680"/>
                  </a:moveTo>
                  <a:lnTo>
                    <a:pt x="141" y="680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40" y="538"/>
                  </a:lnTo>
                  <a:lnTo>
                    <a:pt x="396" y="538"/>
                  </a:lnTo>
                  <a:lnTo>
                    <a:pt x="425" y="510"/>
                  </a:lnTo>
                  <a:lnTo>
                    <a:pt x="538" y="652"/>
                  </a:lnTo>
                  <a:lnTo>
                    <a:pt x="538" y="765"/>
                  </a:lnTo>
                  <a:lnTo>
                    <a:pt x="595" y="794"/>
                  </a:lnTo>
                  <a:lnTo>
                    <a:pt x="737" y="765"/>
                  </a:lnTo>
                  <a:lnTo>
                    <a:pt x="850" y="822"/>
                  </a:lnTo>
                  <a:lnTo>
                    <a:pt x="878" y="879"/>
                  </a:lnTo>
                  <a:lnTo>
                    <a:pt x="963" y="907"/>
                  </a:lnTo>
                  <a:lnTo>
                    <a:pt x="1219" y="907"/>
                  </a:lnTo>
                  <a:lnTo>
                    <a:pt x="1219" y="964"/>
                  </a:lnTo>
                  <a:lnTo>
                    <a:pt x="1360" y="850"/>
                  </a:lnTo>
                  <a:lnTo>
                    <a:pt x="1445" y="822"/>
                  </a:lnTo>
                  <a:lnTo>
                    <a:pt x="1502" y="737"/>
                  </a:lnTo>
                  <a:lnTo>
                    <a:pt x="1445" y="680"/>
                  </a:lnTo>
                  <a:lnTo>
                    <a:pt x="1502" y="623"/>
                  </a:lnTo>
                  <a:lnTo>
                    <a:pt x="1559" y="482"/>
                  </a:lnTo>
                  <a:lnTo>
                    <a:pt x="1672" y="453"/>
                  </a:lnTo>
                  <a:lnTo>
                    <a:pt x="1786" y="340"/>
                  </a:lnTo>
                  <a:lnTo>
                    <a:pt x="1927" y="368"/>
                  </a:lnTo>
                  <a:lnTo>
                    <a:pt x="1871" y="170"/>
                  </a:lnTo>
                  <a:lnTo>
                    <a:pt x="1984" y="142"/>
                  </a:lnTo>
                  <a:lnTo>
                    <a:pt x="2069" y="170"/>
                  </a:lnTo>
                  <a:lnTo>
                    <a:pt x="2041" y="85"/>
                  </a:lnTo>
                  <a:lnTo>
                    <a:pt x="2182" y="0"/>
                  </a:lnTo>
                  <a:lnTo>
                    <a:pt x="2211" y="56"/>
                  </a:lnTo>
                  <a:lnTo>
                    <a:pt x="2182" y="85"/>
                  </a:lnTo>
                  <a:lnTo>
                    <a:pt x="2182" y="142"/>
                  </a:lnTo>
                  <a:lnTo>
                    <a:pt x="2239" y="113"/>
                  </a:lnTo>
                  <a:lnTo>
                    <a:pt x="2268" y="170"/>
                  </a:lnTo>
                  <a:lnTo>
                    <a:pt x="2239" y="227"/>
                  </a:lnTo>
                  <a:lnTo>
                    <a:pt x="2296" y="255"/>
                  </a:lnTo>
                  <a:lnTo>
                    <a:pt x="2353" y="255"/>
                  </a:lnTo>
                  <a:lnTo>
                    <a:pt x="2438" y="283"/>
                  </a:lnTo>
                  <a:lnTo>
                    <a:pt x="2438" y="340"/>
                  </a:lnTo>
                  <a:lnTo>
                    <a:pt x="2523" y="425"/>
                  </a:lnTo>
                  <a:lnTo>
                    <a:pt x="2494" y="510"/>
                  </a:lnTo>
                  <a:lnTo>
                    <a:pt x="2438" y="567"/>
                  </a:lnTo>
                  <a:lnTo>
                    <a:pt x="2466" y="680"/>
                  </a:lnTo>
                  <a:lnTo>
                    <a:pt x="2438" y="794"/>
                  </a:lnTo>
                  <a:lnTo>
                    <a:pt x="2523" y="850"/>
                  </a:lnTo>
                  <a:lnTo>
                    <a:pt x="2551" y="964"/>
                  </a:lnTo>
                  <a:lnTo>
                    <a:pt x="2523" y="1077"/>
                  </a:lnTo>
                  <a:lnTo>
                    <a:pt x="2523" y="1162"/>
                  </a:lnTo>
                  <a:lnTo>
                    <a:pt x="2438" y="1219"/>
                  </a:lnTo>
                  <a:lnTo>
                    <a:pt x="2466" y="1276"/>
                  </a:lnTo>
                  <a:lnTo>
                    <a:pt x="2381" y="1276"/>
                  </a:lnTo>
                  <a:lnTo>
                    <a:pt x="2381" y="1361"/>
                  </a:lnTo>
                  <a:lnTo>
                    <a:pt x="2466" y="1417"/>
                  </a:lnTo>
                  <a:lnTo>
                    <a:pt x="2381" y="1474"/>
                  </a:lnTo>
                  <a:lnTo>
                    <a:pt x="2409" y="1616"/>
                  </a:lnTo>
                  <a:lnTo>
                    <a:pt x="2296" y="1559"/>
                  </a:lnTo>
                  <a:lnTo>
                    <a:pt x="2353" y="1644"/>
                  </a:lnTo>
                  <a:lnTo>
                    <a:pt x="2324" y="1701"/>
                  </a:lnTo>
                  <a:lnTo>
                    <a:pt x="2268" y="1786"/>
                  </a:lnTo>
                  <a:lnTo>
                    <a:pt x="2239" y="1701"/>
                  </a:lnTo>
                  <a:lnTo>
                    <a:pt x="2211" y="1701"/>
                  </a:lnTo>
                  <a:lnTo>
                    <a:pt x="2182" y="1644"/>
                  </a:lnTo>
                  <a:lnTo>
                    <a:pt x="2154" y="1672"/>
                  </a:lnTo>
                  <a:lnTo>
                    <a:pt x="2126" y="1616"/>
                  </a:lnTo>
                  <a:lnTo>
                    <a:pt x="2041" y="1587"/>
                  </a:lnTo>
                  <a:lnTo>
                    <a:pt x="1984" y="1616"/>
                  </a:lnTo>
                  <a:lnTo>
                    <a:pt x="1956" y="1531"/>
                  </a:lnTo>
                  <a:lnTo>
                    <a:pt x="1899" y="1531"/>
                  </a:lnTo>
                  <a:lnTo>
                    <a:pt x="1871" y="1672"/>
                  </a:lnTo>
                  <a:lnTo>
                    <a:pt x="1814" y="1644"/>
                  </a:lnTo>
                  <a:lnTo>
                    <a:pt x="1757" y="1672"/>
                  </a:lnTo>
                  <a:lnTo>
                    <a:pt x="1729" y="1757"/>
                  </a:lnTo>
                  <a:lnTo>
                    <a:pt x="1729" y="1814"/>
                  </a:lnTo>
                  <a:lnTo>
                    <a:pt x="1644" y="1842"/>
                  </a:lnTo>
                  <a:lnTo>
                    <a:pt x="1644" y="1899"/>
                  </a:lnTo>
                  <a:lnTo>
                    <a:pt x="1559" y="1871"/>
                  </a:lnTo>
                  <a:lnTo>
                    <a:pt x="1559" y="1786"/>
                  </a:lnTo>
                  <a:lnTo>
                    <a:pt x="1474" y="1729"/>
                  </a:lnTo>
                  <a:lnTo>
                    <a:pt x="1417" y="1757"/>
                  </a:lnTo>
                  <a:lnTo>
                    <a:pt x="1304" y="1701"/>
                  </a:lnTo>
                  <a:lnTo>
                    <a:pt x="1304" y="1587"/>
                  </a:lnTo>
                  <a:lnTo>
                    <a:pt x="1275" y="1587"/>
                  </a:lnTo>
                  <a:lnTo>
                    <a:pt x="1247" y="1531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75" y="1502"/>
                  </a:lnTo>
                  <a:lnTo>
                    <a:pt x="1275" y="1446"/>
                  </a:lnTo>
                  <a:lnTo>
                    <a:pt x="1332" y="1446"/>
                  </a:lnTo>
                  <a:lnTo>
                    <a:pt x="1332" y="1332"/>
                  </a:lnTo>
                  <a:lnTo>
                    <a:pt x="1275" y="1304"/>
                  </a:lnTo>
                  <a:lnTo>
                    <a:pt x="1190" y="1304"/>
                  </a:lnTo>
                  <a:lnTo>
                    <a:pt x="1162" y="1247"/>
                  </a:lnTo>
                  <a:lnTo>
                    <a:pt x="1020" y="1276"/>
                  </a:lnTo>
                  <a:lnTo>
                    <a:pt x="963" y="1304"/>
                  </a:lnTo>
                  <a:lnTo>
                    <a:pt x="907" y="1276"/>
                  </a:lnTo>
                  <a:lnTo>
                    <a:pt x="765" y="1332"/>
                  </a:lnTo>
                  <a:lnTo>
                    <a:pt x="708" y="1276"/>
                  </a:lnTo>
                  <a:lnTo>
                    <a:pt x="708" y="1219"/>
                  </a:lnTo>
                  <a:lnTo>
                    <a:pt x="623" y="1134"/>
                  </a:lnTo>
                  <a:lnTo>
                    <a:pt x="538" y="1105"/>
                  </a:lnTo>
                  <a:lnTo>
                    <a:pt x="510" y="1077"/>
                  </a:lnTo>
                  <a:lnTo>
                    <a:pt x="425" y="1077"/>
                  </a:lnTo>
                  <a:lnTo>
                    <a:pt x="198" y="907"/>
                  </a:lnTo>
                  <a:lnTo>
                    <a:pt x="28" y="935"/>
                  </a:lnTo>
                  <a:lnTo>
                    <a:pt x="0" y="822"/>
                  </a:lnTo>
                  <a:lnTo>
                    <a:pt x="0" y="737"/>
                  </a:lnTo>
                  <a:lnTo>
                    <a:pt x="56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293"/>
            <p:cNvSpPr>
              <a:spLocks/>
            </p:cNvSpPr>
            <p:nvPr/>
          </p:nvSpPr>
          <p:spPr bwMode="auto">
            <a:xfrm>
              <a:off x="2996" y="4202"/>
              <a:ext cx="1559" cy="1673"/>
            </a:xfrm>
            <a:custGeom>
              <a:avLst/>
              <a:gdLst>
                <a:gd name="T0" fmla="*/ 1389 w 1559"/>
                <a:gd name="T1" fmla="*/ 482 h 1673"/>
                <a:gd name="T2" fmla="*/ 1304 w 1559"/>
                <a:gd name="T3" fmla="*/ 482 h 1673"/>
                <a:gd name="T4" fmla="*/ 907 w 1559"/>
                <a:gd name="T5" fmla="*/ 142 h 1673"/>
                <a:gd name="T6" fmla="*/ 652 w 1559"/>
                <a:gd name="T7" fmla="*/ 0 h 1673"/>
                <a:gd name="T8" fmla="*/ 595 w 1559"/>
                <a:gd name="T9" fmla="*/ 85 h 1673"/>
                <a:gd name="T10" fmla="*/ 482 w 1559"/>
                <a:gd name="T11" fmla="*/ 397 h 1673"/>
                <a:gd name="T12" fmla="*/ 283 w 1559"/>
                <a:gd name="T13" fmla="*/ 567 h 1673"/>
                <a:gd name="T14" fmla="*/ 56 w 1559"/>
                <a:gd name="T15" fmla="*/ 624 h 1673"/>
                <a:gd name="T16" fmla="*/ 0 w 1559"/>
                <a:gd name="T17" fmla="*/ 766 h 1673"/>
                <a:gd name="T18" fmla="*/ 56 w 1559"/>
                <a:gd name="T19" fmla="*/ 907 h 1673"/>
                <a:gd name="T20" fmla="*/ 113 w 1559"/>
                <a:gd name="T21" fmla="*/ 964 h 1673"/>
                <a:gd name="T22" fmla="*/ 170 w 1559"/>
                <a:gd name="T23" fmla="*/ 1106 h 1673"/>
                <a:gd name="T24" fmla="*/ 170 w 1559"/>
                <a:gd name="T25" fmla="*/ 1191 h 1673"/>
                <a:gd name="T26" fmla="*/ 255 w 1559"/>
                <a:gd name="T27" fmla="*/ 1276 h 1673"/>
                <a:gd name="T28" fmla="*/ 283 w 1559"/>
                <a:gd name="T29" fmla="*/ 1389 h 1673"/>
                <a:gd name="T30" fmla="*/ 368 w 1559"/>
                <a:gd name="T31" fmla="*/ 1616 h 1673"/>
                <a:gd name="T32" fmla="*/ 482 w 1559"/>
                <a:gd name="T33" fmla="*/ 1616 h 1673"/>
                <a:gd name="T34" fmla="*/ 623 w 1559"/>
                <a:gd name="T35" fmla="*/ 1559 h 1673"/>
                <a:gd name="T36" fmla="*/ 595 w 1559"/>
                <a:gd name="T37" fmla="*/ 1474 h 1673"/>
                <a:gd name="T38" fmla="*/ 680 w 1559"/>
                <a:gd name="T39" fmla="*/ 1446 h 1673"/>
                <a:gd name="T40" fmla="*/ 765 w 1559"/>
                <a:gd name="T41" fmla="*/ 1389 h 1673"/>
                <a:gd name="T42" fmla="*/ 850 w 1559"/>
                <a:gd name="T43" fmla="*/ 1389 h 1673"/>
                <a:gd name="T44" fmla="*/ 907 w 1559"/>
                <a:gd name="T45" fmla="*/ 1333 h 1673"/>
                <a:gd name="T46" fmla="*/ 1020 w 1559"/>
                <a:gd name="T47" fmla="*/ 1389 h 1673"/>
                <a:gd name="T48" fmla="*/ 1134 w 1559"/>
                <a:gd name="T49" fmla="*/ 1389 h 1673"/>
                <a:gd name="T50" fmla="*/ 1247 w 1559"/>
                <a:gd name="T51" fmla="*/ 1418 h 1673"/>
                <a:gd name="T52" fmla="*/ 1304 w 1559"/>
                <a:gd name="T53" fmla="*/ 1361 h 1673"/>
                <a:gd name="T54" fmla="*/ 1360 w 1559"/>
                <a:gd name="T55" fmla="*/ 1333 h 1673"/>
                <a:gd name="T56" fmla="*/ 1389 w 1559"/>
                <a:gd name="T57" fmla="*/ 1276 h 1673"/>
                <a:gd name="T58" fmla="*/ 1389 w 1559"/>
                <a:gd name="T59" fmla="*/ 1077 h 1673"/>
                <a:gd name="T60" fmla="*/ 1247 w 1559"/>
                <a:gd name="T61" fmla="*/ 1049 h 1673"/>
                <a:gd name="T62" fmla="*/ 1247 w 1559"/>
                <a:gd name="T63" fmla="*/ 907 h 1673"/>
                <a:gd name="T64" fmla="*/ 1304 w 1559"/>
                <a:gd name="T65" fmla="*/ 737 h 1673"/>
                <a:gd name="T66" fmla="*/ 1360 w 1559"/>
                <a:gd name="T67" fmla="*/ 652 h 1673"/>
                <a:gd name="T68" fmla="*/ 1531 w 1559"/>
                <a:gd name="T69" fmla="*/ 652 h 1673"/>
                <a:gd name="T70" fmla="*/ 1531 w 1559"/>
                <a:gd name="T71" fmla="*/ 595 h 1673"/>
                <a:gd name="T72" fmla="*/ 1474 w 1559"/>
                <a:gd name="T73" fmla="*/ 51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59" h="1673">
                  <a:moveTo>
                    <a:pt x="1474" y="510"/>
                  </a:moveTo>
                  <a:lnTo>
                    <a:pt x="1389" y="482"/>
                  </a:lnTo>
                  <a:lnTo>
                    <a:pt x="1332" y="539"/>
                  </a:lnTo>
                  <a:lnTo>
                    <a:pt x="1304" y="482"/>
                  </a:lnTo>
                  <a:lnTo>
                    <a:pt x="1162" y="454"/>
                  </a:lnTo>
                  <a:lnTo>
                    <a:pt x="907" y="142"/>
                  </a:lnTo>
                  <a:lnTo>
                    <a:pt x="765" y="142"/>
                  </a:lnTo>
                  <a:lnTo>
                    <a:pt x="652" y="0"/>
                  </a:lnTo>
                  <a:lnTo>
                    <a:pt x="680" y="113"/>
                  </a:lnTo>
                  <a:lnTo>
                    <a:pt x="595" y="85"/>
                  </a:lnTo>
                  <a:lnTo>
                    <a:pt x="453" y="227"/>
                  </a:lnTo>
                  <a:lnTo>
                    <a:pt x="482" y="397"/>
                  </a:lnTo>
                  <a:lnTo>
                    <a:pt x="311" y="482"/>
                  </a:lnTo>
                  <a:lnTo>
                    <a:pt x="283" y="567"/>
                  </a:lnTo>
                  <a:lnTo>
                    <a:pt x="141" y="624"/>
                  </a:lnTo>
                  <a:lnTo>
                    <a:pt x="56" y="624"/>
                  </a:lnTo>
                  <a:lnTo>
                    <a:pt x="56" y="709"/>
                  </a:lnTo>
                  <a:lnTo>
                    <a:pt x="0" y="766"/>
                  </a:lnTo>
                  <a:lnTo>
                    <a:pt x="0" y="879"/>
                  </a:lnTo>
                  <a:lnTo>
                    <a:pt x="56" y="907"/>
                  </a:lnTo>
                  <a:lnTo>
                    <a:pt x="85" y="907"/>
                  </a:lnTo>
                  <a:lnTo>
                    <a:pt x="113" y="964"/>
                  </a:lnTo>
                  <a:lnTo>
                    <a:pt x="85" y="992"/>
                  </a:lnTo>
                  <a:lnTo>
                    <a:pt x="170" y="1106"/>
                  </a:lnTo>
                  <a:lnTo>
                    <a:pt x="141" y="1134"/>
                  </a:lnTo>
                  <a:lnTo>
                    <a:pt x="170" y="1191"/>
                  </a:lnTo>
                  <a:lnTo>
                    <a:pt x="255" y="1219"/>
                  </a:lnTo>
                  <a:lnTo>
                    <a:pt x="255" y="1276"/>
                  </a:lnTo>
                  <a:lnTo>
                    <a:pt x="198" y="1333"/>
                  </a:lnTo>
                  <a:lnTo>
                    <a:pt x="283" y="1389"/>
                  </a:lnTo>
                  <a:lnTo>
                    <a:pt x="280" y="1444"/>
                  </a:lnTo>
                  <a:lnTo>
                    <a:pt x="368" y="1616"/>
                  </a:lnTo>
                  <a:lnTo>
                    <a:pt x="482" y="1673"/>
                  </a:lnTo>
                  <a:lnTo>
                    <a:pt x="482" y="1616"/>
                  </a:lnTo>
                  <a:lnTo>
                    <a:pt x="538" y="1616"/>
                  </a:lnTo>
                  <a:lnTo>
                    <a:pt x="623" y="1559"/>
                  </a:lnTo>
                  <a:lnTo>
                    <a:pt x="623" y="1503"/>
                  </a:lnTo>
                  <a:lnTo>
                    <a:pt x="595" y="1474"/>
                  </a:lnTo>
                  <a:lnTo>
                    <a:pt x="680" y="1418"/>
                  </a:lnTo>
                  <a:lnTo>
                    <a:pt x="680" y="1446"/>
                  </a:lnTo>
                  <a:lnTo>
                    <a:pt x="765" y="1418"/>
                  </a:lnTo>
                  <a:lnTo>
                    <a:pt x="765" y="1389"/>
                  </a:lnTo>
                  <a:lnTo>
                    <a:pt x="850" y="1418"/>
                  </a:lnTo>
                  <a:lnTo>
                    <a:pt x="850" y="1389"/>
                  </a:lnTo>
                  <a:lnTo>
                    <a:pt x="878" y="1389"/>
                  </a:lnTo>
                  <a:lnTo>
                    <a:pt x="907" y="1333"/>
                  </a:lnTo>
                  <a:lnTo>
                    <a:pt x="964" y="1333"/>
                  </a:lnTo>
                  <a:lnTo>
                    <a:pt x="1020" y="1389"/>
                  </a:lnTo>
                  <a:lnTo>
                    <a:pt x="1049" y="1361"/>
                  </a:lnTo>
                  <a:lnTo>
                    <a:pt x="1134" y="1389"/>
                  </a:lnTo>
                  <a:lnTo>
                    <a:pt x="1162" y="1361"/>
                  </a:lnTo>
                  <a:lnTo>
                    <a:pt x="1247" y="1418"/>
                  </a:lnTo>
                  <a:lnTo>
                    <a:pt x="1247" y="1361"/>
                  </a:lnTo>
                  <a:lnTo>
                    <a:pt x="1304" y="1361"/>
                  </a:lnTo>
                  <a:lnTo>
                    <a:pt x="1304" y="1333"/>
                  </a:lnTo>
                  <a:lnTo>
                    <a:pt x="1360" y="1333"/>
                  </a:lnTo>
                  <a:lnTo>
                    <a:pt x="1389" y="1304"/>
                  </a:lnTo>
                  <a:lnTo>
                    <a:pt x="1389" y="1276"/>
                  </a:lnTo>
                  <a:lnTo>
                    <a:pt x="1332" y="1162"/>
                  </a:lnTo>
                  <a:lnTo>
                    <a:pt x="1389" y="1077"/>
                  </a:lnTo>
                  <a:lnTo>
                    <a:pt x="1304" y="1077"/>
                  </a:lnTo>
                  <a:lnTo>
                    <a:pt x="1247" y="1049"/>
                  </a:lnTo>
                  <a:lnTo>
                    <a:pt x="1275" y="1021"/>
                  </a:lnTo>
                  <a:lnTo>
                    <a:pt x="1247" y="907"/>
                  </a:lnTo>
                  <a:lnTo>
                    <a:pt x="1275" y="737"/>
                  </a:lnTo>
                  <a:lnTo>
                    <a:pt x="1304" y="737"/>
                  </a:lnTo>
                  <a:lnTo>
                    <a:pt x="1304" y="680"/>
                  </a:lnTo>
                  <a:lnTo>
                    <a:pt x="1360" y="652"/>
                  </a:lnTo>
                  <a:lnTo>
                    <a:pt x="1474" y="680"/>
                  </a:lnTo>
                  <a:lnTo>
                    <a:pt x="1531" y="652"/>
                  </a:lnTo>
                  <a:lnTo>
                    <a:pt x="1559" y="624"/>
                  </a:lnTo>
                  <a:lnTo>
                    <a:pt x="1531" y="595"/>
                  </a:lnTo>
                  <a:lnTo>
                    <a:pt x="1474" y="595"/>
                  </a:lnTo>
                  <a:lnTo>
                    <a:pt x="1474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294"/>
            <p:cNvSpPr>
              <a:spLocks/>
            </p:cNvSpPr>
            <p:nvPr/>
          </p:nvSpPr>
          <p:spPr bwMode="auto">
            <a:xfrm>
              <a:off x="3563" y="6130"/>
              <a:ext cx="907" cy="822"/>
            </a:xfrm>
            <a:custGeom>
              <a:avLst/>
              <a:gdLst>
                <a:gd name="T0" fmla="*/ 0 w 907"/>
                <a:gd name="T1" fmla="*/ 113 h 822"/>
                <a:gd name="T2" fmla="*/ 0 w 907"/>
                <a:gd name="T3" fmla="*/ 170 h 822"/>
                <a:gd name="T4" fmla="*/ 85 w 907"/>
                <a:gd name="T5" fmla="*/ 255 h 822"/>
                <a:gd name="T6" fmla="*/ 56 w 907"/>
                <a:gd name="T7" fmla="*/ 340 h 822"/>
                <a:gd name="T8" fmla="*/ 0 w 907"/>
                <a:gd name="T9" fmla="*/ 397 h 822"/>
                <a:gd name="T10" fmla="*/ 28 w 907"/>
                <a:gd name="T11" fmla="*/ 539 h 822"/>
                <a:gd name="T12" fmla="*/ 0 w 907"/>
                <a:gd name="T13" fmla="*/ 624 h 822"/>
                <a:gd name="T14" fmla="*/ 85 w 907"/>
                <a:gd name="T15" fmla="*/ 680 h 822"/>
                <a:gd name="T16" fmla="*/ 85 w 907"/>
                <a:gd name="T17" fmla="*/ 595 h 822"/>
                <a:gd name="T18" fmla="*/ 170 w 907"/>
                <a:gd name="T19" fmla="*/ 567 h 822"/>
                <a:gd name="T20" fmla="*/ 198 w 907"/>
                <a:gd name="T21" fmla="*/ 624 h 822"/>
                <a:gd name="T22" fmla="*/ 311 w 907"/>
                <a:gd name="T23" fmla="*/ 595 h 822"/>
                <a:gd name="T24" fmla="*/ 397 w 907"/>
                <a:gd name="T25" fmla="*/ 652 h 822"/>
                <a:gd name="T26" fmla="*/ 482 w 907"/>
                <a:gd name="T27" fmla="*/ 652 h 822"/>
                <a:gd name="T28" fmla="*/ 595 w 907"/>
                <a:gd name="T29" fmla="*/ 737 h 822"/>
                <a:gd name="T30" fmla="*/ 567 w 907"/>
                <a:gd name="T31" fmla="*/ 567 h 822"/>
                <a:gd name="T32" fmla="*/ 652 w 907"/>
                <a:gd name="T33" fmla="*/ 539 h 822"/>
                <a:gd name="T34" fmla="*/ 680 w 907"/>
                <a:gd name="T35" fmla="*/ 567 h 822"/>
                <a:gd name="T36" fmla="*/ 708 w 907"/>
                <a:gd name="T37" fmla="*/ 539 h 822"/>
                <a:gd name="T38" fmla="*/ 793 w 907"/>
                <a:gd name="T39" fmla="*/ 595 h 822"/>
                <a:gd name="T40" fmla="*/ 708 w 907"/>
                <a:gd name="T41" fmla="*/ 624 h 822"/>
                <a:gd name="T42" fmla="*/ 737 w 907"/>
                <a:gd name="T43" fmla="*/ 709 h 822"/>
                <a:gd name="T44" fmla="*/ 765 w 907"/>
                <a:gd name="T45" fmla="*/ 737 h 822"/>
                <a:gd name="T46" fmla="*/ 793 w 907"/>
                <a:gd name="T47" fmla="*/ 822 h 822"/>
                <a:gd name="T48" fmla="*/ 878 w 907"/>
                <a:gd name="T49" fmla="*/ 822 h 822"/>
                <a:gd name="T50" fmla="*/ 907 w 907"/>
                <a:gd name="T51" fmla="*/ 794 h 822"/>
                <a:gd name="T52" fmla="*/ 878 w 907"/>
                <a:gd name="T53" fmla="*/ 737 h 822"/>
                <a:gd name="T54" fmla="*/ 822 w 907"/>
                <a:gd name="T55" fmla="*/ 737 h 822"/>
                <a:gd name="T56" fmla="*/ 822 w 907"/>
                <a:gd name="T57" fmla="*/ 709 h 822"/>
                <a:gd name="T58" fmla="*/ 878 w 907"/>
                <a:gd name="T59" fmla="*/ 624 h 822"/>
                <a:gd name="T60" fmla="*/ 850 w 907"/>
                <a:gd name="T61" fmla="*/ 595 h 822"/>
                <a:gd name="T62" fmla="*/ 793 w 907"/>
                <a:gd name="T63" fmla="*/ 453 h 822"/>
                <a:gd name="T64" fmla="*/ 765 w 907"/>
                <a:gd name="T65" fmla="*/ 368 h 822"/>
                <a:gd name="T66" fmla="*/ 765 w 907"/>
                <a:gd name="T67" fmla="*/ 283 h 822"/>
                <a:gd name="T68" fmla="*/ 708 w 907"/>
                <a:gd name="T69" fmla="*/ 283 h 822"/>
                <a:gd name="T70" fmla="*/ 680 w 907"/>
                <a:gd name="T71" fmla="*/ 340 h 822"/>
                <a:gd name="T72" fmla="*/ 652 w 907"/>
                <a:gd name="T73" fmla="*/ 312 h 822"/>
                <a:gd name="T74" fmla="*/ 623 w 907"/>
                <a:gd name="T75" fmla="*/ 255 h 822"/>
                <a:gd name="T76" fmla="*/ 567 w 907"/>
                <a:gd name="T77" fmla="*/ 142 h 822"/>
                <a:gd name="T78" fmla="*/ 567 w 907"/>
                <a:gd name="T79" fmla="*/ 85 h 822"/>
                <a:gd name="T80" fmla="*/ 453 w 907"/>
                <a:gd name="T81" fmla="*/ 113 h 822"/>
                <a:gd name="T82" fmla="*/ 425 w 907"/>
                <a:gd name="T83" fmla="*/ 85 h 822"/>
                <a:gd name="T84" fmla="*/ 340 w 907"/>
                <a:gd name="T85" fmla="*/ 85 h 822"/>
                <a:gd name="T86" fmla="*/ 311 w 907"/>
                <a:gd name="T87" fmla="*/ 142 h 822"/>
                <a:gd name="T88" fmla="*/ 255 w 907"/>
                <a:gd name="T89" fmla="*/ 113 h 822"/>
                <a:gd name="T90" fmla="*/ 198 w 907"/>
                <a:gd name="T91" fmla="*/ 142 h 822"/>
                <a:gd name="T92" fmla="*/ 170 w 907"/>
                <a:gd name="T93" fmla="*/ 57 h 822"/>
                <a:gd name="T94" fmla="*/ 113 w 907"/>
                <a:gd name="T95" fmla="*/ 85 h 822"/>
                <a:gd name="T96" fmla="*/ 56 w 907"/>
                <a:gd name="T97" fmla="*/ 57 h 822"/>
                <a:gd name="T98" fmla="*/ 28 w 907"/>
                <a:gd name="T99" fmla="*/ 0 h 822"/>
                <a:gd name="T100" fmla="*/ 0 w 907"/>
                <a:gd name="T101" fmla="*/ 0 h 822"/>
                <a:gd name="T102" fmla="*/ 28 w 907"/>
                <a:gd name="T103" fmla="*/ 85 h 822"/>
                <a:gd name="T104" fmla="*/ 0 w 907"/>
                <a:gd name="T105" fmla="*/ 113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822">
                  <a:moveTo>
                    <a:pt x="0" y="113"/>
                  </a:moveTo>
                  <a:lnTo>
                    <a:pt x="0" y="170"/>
                  </a:lnTo>
                  <a:lnTo>
                    <a:pt x="85" y="255"/>
                  </a:lnTo>
                  <a:lnTo>
                    <a:pt x="56" y="340"/>
                  </a:lnTo>
                  <a:lnTo>
                    <a:pt x="0" y="397"/>
                  </a:lnTo>
                  <a:lnTo>
                    <a:pt x="28" y="539"/>
                  </a:lnTo>
                  <a:lnTo>
                    <a:pt x="0" y="624"/>
                  </a:lnTo>
                  <a:lnTo>
                    <a:pt x="85" y="680"/>
                  </a:lnTo>
                  <a:lnTo>
                    <a:pt x="85" y="595"/>
                  </a:lnTo>
                  <a:lnTo>
                    <a:pt x="170" y="567"/>
                  </a:lnTo>
                  <a:lnTo>
                    <a:pt x="198" y="624"/>
                  </a:lnTo>
                  <a:lnTo>
                    <a:pt x="311" y="595"/>
                  </a:lnTo>
                  <a:lnTo>
                    <a:pt x="397" y="652"/>
                  </a:lnTo>
                  <a:lnTo>
                    <a:pt x="482" y="652"/>
                  </a:lnTo>
                  <a:lnTo>
                    <a:pt x="595" y="737"/>
                  </a:lnTo>
                  <a:lnTo>
                    <a:pt x="567" y="567"/>
                  </a:lnTo>
                  <a:lnTo>
                    <a:pt x="652" y="539"/>
                  </a:lnTo>
                  <a:lnTo>
                    <a:pt x="680" y="567"/>
                  </a:lnTo>
                  <a:lnTo>
                    <a:pt x="708" y="539"/>
                  </a:lnTo>
                  <a:lnTo>
                    <a:pt x="793" y="595"/>
                  </a:lnTo>
                  <a:lnTo>
                    <a:pt x="708" y="624"/>
                  </a:lnTo>
                  <a:lnTo>
                    <a:pt x="737" y="709"/>
                  </a:lnTo>
                  <a:lnTo>
                    <a:pt x="765" y="737"/>
                  </a:lnTo>
                  <a:lnTo>
                    <a:pt x="793" y="822"/>
                  </a:lnTo>
                  <a:lnTo>
                    <a:pt x="878" y="822"/>
                  </a:lnTo>
                  <a:lnTo>
                    <a:pt x="907" y="794"/>
                  </a:lnTo>
                  <a:lnTo>
                    <a:pt x="878" y="737"/>
                  </a:lnTo>
                  <a:lnTo>
                    <a:pt x="822" y="737"/>
                  </a:lnTo>
                  <a:lnTo>
                    <a:pt x="822" y="709"/>
                  </a:lnTo>
                  <a:lnTo>
                    <a:pt x="878" y="624"/>
                  </a:lnTo>
                  <a:lnTo>
                    <a:pt x="850" y="595"/>
                  </a:lnTo>
                  <a:lnTo>
                    <a:pt x="793" y="453"/>
                  </a:lnTo>
                  <a:lnTo>
                    <a:pt x="765" y="368"/>
                  </a:lnTo>
                  <a:lnTo>
                    <a:pt x="765" y="283"/>
                  </a:lnTo>
                  <a:lnTo>
                    <a:pt x="708" y="283"/>
                  </a:lnTo>
                  <a:lnTo>
                    <a:pt x="680" y="340"/>
                  </a:lnTo>
                  <a:lnTo>
                    <a:pt x="652" y="312"/>
                  </a:lnTo>
                  <a:lnTo>
                    <a:pt x="623" y="255"/>
                  </a:lnTo>
                  <a:lnTo>
                    <a:pt x="567" y="142"/>
                  </a:lnTo>
                  <a:lnTo>
                    <a:pt x="567" y="85"/>
                  </a:lnTo>
                  <a:lnTo>
                    <a:pt x="453" y="113"/>
                  </a:lnTo>
                  <a:lnTo>
                    <a:pt x="425" y="85"/>
                  </a:lnTo>
                  <a:lnTo>
                    <a:pt x="340" y="85"/>
                  </a:lnTo>
                  <a:lnTo>
                    <a:pt x="311" y="142"/>
                  </a:lnTo>
                  <a:lnTo>
                    <a:pt x="255" y="113"/>
                  </a:lnTo>
                  <a:lnTo>
                    <a:pt x="198" y="142"/>
                  </a:lnTo>
                  <a:lnTo>
                    <a:pt x="170" y="57"/>
                  </a:lnTo>
                  <a:lnTo>
                    <a:pt x="113" y="85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0"/>
                  </a:lnTo>
                  <a:lnTo>
                    <a:pt x="28" y="8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295"/>
            <p:cNvSpPr>
              <a:spLocks/>
            </p:cNvSpPr>
            <p:nvPr/>
          </p:nvSpPr>
          <p:spPr bwMode="auto">
            <a:xfrm>
              <a:off x="3222" y="5506"/>
              <a:ext cx="1276" cy="766"/>
            </a:xfrm>
            <a:custGeom>
              <a:avLst/>
              <a:gdLst>
                <a:gd name="T0" fmla="*/ 1163 w 1276"/>
                <a:gd name="T1" fmla="*/ 0 h 766"/>
                <a:gd name="T2" fmla="*/ 1134 w 1276"/>
                <a:gd name="T3" fmla="*/ 29 h 766"/>
                <a:gd name="T4" fmla="*/ 1078 w 1276"/>
                <a:gd name="T5" fmla="*/ 29 h 766"/>
                <a:gd name="T6" fmla="*/ 1078 w 1276"/>
                <a:gd name="T7" fmla="*/ 57 h 766"/>
                <a:gd name="T8" fmla="*/ 1021 w 1276"/>
                <a:gd name="T9" fmla="*/ 57 h 766"/>
                <a:gd name="T10" fmla="*/ 1021 w 1276"/>
                <a:gd name="T11" fmla="*/ 114 h 766"/>
                <a:gd name="T12" fmla="*/ 936 w 1276"/>
                <a:gd name="T13" fmla="*/ 57 h 766"/>
                <a:gd name="T14" fmla="*/ 908 w 1276"/>
                <a:gd name="T15" fmla="*/ 85 h 766"/>
                <a:gd name="T16" fmla="*/ 823 w 1276"/>
                <a:gd name="T17" fmla="*/ 57 h 766"/>
                <a:gd name="T18" fmla="*/ 794 w 1276"/>
                <a:gd name="T19" fmla="*/ 85 h 766"/>
                <a:gd name="T20" fmla="*/ 738 w 1276"/>
                <a:gd name="T21" fmla="*/ 29 h 766"/>
                <a:gd name="T22" fmla="*/ 681 w 1276"/>
                <a:gd name="T23" fmla="*/ 29 h 766"/>
                <a:gd name="T24" fmla="*/ 652 w 1276"/>
                <a:gd name="T25" fmla="*/ 85 h 766"/>
                <a:gd name="T26" fmla="*/ 624 w 1276"/>
                <a:gd name="T27" fmla="*/ 85 h 766"/>
                <a:gd name="T28" fmla="*/ 624 w 1276"/>
                <a:gd name="T29" fmla="*/ 114 h 766"/>
                <a:gd name="T30" fmla="*/ 539 w 1276"/>
                <a:gd name="T31" fmla="*/ 85 h 766"/>
                <a:gd name="T32" fmla="*/ 539 w 1276"/>
                <a:gd name="T33" fmla="*/ 114 h 766"/>
                <a:gd name="T34" fmla="*/ 454 w 1276"/>
                <a:gd name="T35" fmla="*/ 142 h 766"/>
                <a:gd name="T36" fmla="*/ 454 w 1276"/>
                <a:gd name="T37" fmla="*/ 114 h 766"/>
                <a:gd name="T38" fmla="*/ 369 w 1276"/>
                <a:gd name="T39" fmla="*/ 170 h 766"/>
                <a:gd name="T40" fmla="*/ 397 w 1276"/>
                <a:gd name="T41" fmla="*/ 199 h 766"/>
                <a:gd name="T42" fmla="*/ 397 w 1276"/>
                <a:gd name="T43" fmla="*/ 255 h 766"/>
                <a:gd name="T44" fmla="*/ 312 w 1276"/>
                <a:gd name="T45" fmla="*/ 312 h 766"/>
                <a:gd name="T46" fmla="*/ 256 w 1276"/>
                <a:gd name="T47" fmla="*/ 312 h 766"/>
                <a:gd name="T48" fmla="*/ 256 w 1276"/>
                <a:gd name="T49" fmla="*/ 369 h 766"/>
                <a:gd name="T50" fmla="*/ 142 w 1276"/>
                <a:gd name="T51" fmla="*/ 312 h 766"/>
                <a:gd name="T52" fmla="*/ 0 w 1276"/>
                <a:gd name="T53" fmla="*/ 369 h 766"/>
                <a:gd name="T54" fmla="*/ 85 w 1276"/>
                <a:gd name="T55" fmla="*/ 397 h 766"/>
                <a:gd name="T56" fmla="*/ 85 w 1276"/>
                <a:gd name="T57" fmla="*/ 454 h 766"/>
                <a:gd name="T58" fmla="*/ 114 w 1276"/>
                <a:gd name="T59" fmla="*/ 510 h 766"/>
                <a:gd name="T60" fmla="*/ 85 w 1276"/>
                <a:gd name="T61" fmla="*/ 539 h 766"/>
                <a:gd name="T62" fmla="*/ 85 w 1276"/>
                <a:gd name="T63" fmla="*/ 596 h 766"/>
                <a:gd name="T64" fmla="*/ 142 w 1276"/>
                <a:gd name="T65" fmla="*/ 567 h 766"/>
                <a:gd name="T66" fmla="*/ 171 w 1276"/>
                <a:gd name="T67" fmla="*/ 624 h 766"/>
                <a:gd name="T68" fmla="*/ 142 w 1276"/>
                <a:gd name="T69" fmla="*/ 681 h 766"/>
                <a:gd name="T70" fmla="*/ 199 w 1276"/>
                <a:gd name="T71" fmla="*/ 709 h 766"/>
                <a:gd name="T72" fmla="*/ 256 w 1276"/>
                <a:gd name="T73" fmla="*/ 709 h 766"/>
                <a:gd name="T74" fmla="*/ 341 w 1276"/>
                <a:gd name="T75" fmla="*/ 737 h 766"/>
                <a:gd name="T76" fmla="*/ 369 w 1276"/>
                <a:gd name="T77" fmla="*/ 709 h 766"/>
                <a:gd name="T78" fmla="*/ 341 w 1276"/>
                <a:gd name="T79" fmla="*/ 624 h 766"/>
                <a:gd name="T80" fmla="*/ 369 w 1276"/>
                <a:gd name="T81" fmla="*/ 624 h 766"/>
                <a:gd name="T82" fmla="*/ 397 w 1276"/>
                <a:gd name="T83" fmla="*/ 681 h 766"/>
                <a:gd name="T84" fmla="*/ 454 w 1276"/>
                <a:gd name="T85" fmla="*/ 709 h 766"/>
                <a:gd name="T86" fmla="*/ 511 w 1276"/>
                <a:gd name="T87" fmla="*/ 681 h 766"/>
                <a:gd name="T88" fmla="*/ 539 w 1276"/>
                <a:gd name="T89" fmla="*/ 766 h 766"/>
                <a:gd name="T90" fmla="*/ 596 w 1276"/>
                <a:gd name="T91" fmla="*/ 737 h 766"/>
                <a:gd name="T92" fmla="*/ 652 w 1276"/>
                <a:gd name="T93" fmla="*/ 766 h 766"/>
                <a:gd name="T94" fmla="*/ 681 w 1276"/>
                <a:gd name="T95" fmla="*/ 709 h 766"/>
                <a:gd name="T96" fmla="*/ 766 w 1276"/>
                <a:gd name="T97" fmla="*/ 709 h 766"/>
                <a:gd name="T98" fmla="*/ 794 w 1276"/>
                <a:gd name="T99" fmla="*/ 737 h 766"/>
                <a:gd name="T100" fmla="*/ 908 w 1276"/>
                <a:gd name="T101" fmla="*/ 709 h 766"/>
                <a:gd name="T102" fmla="*/ 879 w 1276"/>
                <a:gd name="T103" fmla="*/ 652 h 766"/>
                <a:gd name="T104" fmla="*/ 936 w 1276"/>
                <a:gd name="T105" fmla="*/ 510 h 766"/>
                <a:gd name="T106" fmla="*/ 993 w 1276"/>
                <a:gd name="T107" fmla="*/ 482 h 766"/>
                <a:gd name="T108" fmla="*/ 964 w 1276"/>
                <a:gd name="T109" fmla="*/ 425 h 766"/>
                <a:gd name="T110" fmla="*/ 993 w 1276"/>
                <a:gd name="T111" fmla="*/ 397 h 766"/>
                <a:gd name="T112" fmla="*/ 1078 w 1276"/>
                <a:gd name="T113" fmla="*/ 397 h 766"/>
                <a:gd name="T114" fmla="*/ 1276 w 1276"/>
                <a:gd name="T115" fmla="*/ 284 h 766"/>
                <a:gd name="T116" fmla="*/ 1219 w 1276"/>
                <a:gd name="T117" fmla="*/ 227 h 766"/>
                <a:gd name="T118" fmla="*/ 1163 w 1276"/>
                <a:gd name="T119" fmla="*/ 227 h 766"/>
                <a:gd name="T120" fmla="*/ 1191 w 1276"/>
                <a:gd name="T121" fmla="*/ 142 h 766"/>
                <a:gd name="T122" fmla="*/ 1191 w 1276"/>
                <a:gd name="T123" fmla="*/ 29 h 766"/>
                <a:gd name="T124" fmla="*/ 1163 w 1276"/>
                <a:gd name="T125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6" h="766">
                  <a:moveTo>
                    <a:pt x="1163" y="0"/>
                  </a:moveTo>
                  <a:lnTo>
                    <a:pt x="1134" y="29"/>
                  </a:lnTo>
                  <a:lnTo>
                    <a:pt x="1078" y="29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936" y="57"/>
                  </a:lnTo>
                  <a:lnTo>
                    <a:pt x="908" y="85"/>
                  </a:lnTo>
                  <a:lnTo>
                    <a:pt x="823" y="57"/>
                  </a:lnTo>
                  <a:lnTo>
                    <a:pt x="794" y="85"/>
                  </a:lnTo>
                  <a:lnTo>
                    <a:pt x="738" y="29"/>
                  </a:lnTo>
                  <a:lnTo>
                    <a:pt x="681" y="29"/>
                  </a:lnTo>
                  <a:lnTo>
                    <a:pt x="652" y="85"/>
                  </a:lnTo>
                  <a:lnTo>
                    <a:pt x="624" y="85"/>
                  </a:lnTo>
                  <a:lnTo>
                    <a:pt x="624" y="114"/>
                  </a:lnTo>
                  <a:lnTo>
                    <a:pt x="539" y="85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454" y="114"/>
                  </a:lnTo>
                  <a:lnTo>
                    <a:pt x="369" y="170"/>
                  </a:lnTo>
                  <a:lnTo>
                    <a:pt x="397" y="199"/>
                  </a:lnTo>
                  <a:lnTo>
                    <a:pt x="397" y="255"/>
                  </a:lnTo>
                  <a:lnTo>
                    <a:pt x="312" y="312"/>
                  </a:lnTo>
                  <a:lnTo>
                    <a:pt x="256" y="312"/>
                  </a:lnTo>
                  <a:lnTo>
                    <a:pt x="256" y="369"/>
                  </a:lnTo>
                  <a:lnTo>
                    <a:pt x="142" y="312"/>
                  </a:lnTo>
                  <a:lnTo>
                    <a:pt x="0" y="369"/>
                  </a:lnTo>
                  <a:lnTo>
                    <a:pt x="85" y="397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85" y="539"/>
                  </a:lnTo>
                  <a:lnTo>
                    <a:pt x="85" y="596"/>
                  </a:lnTo>
                  <a:lnTo>
                    <a:pt x="142" y="567"/>
                  </a:lnTo>
                  <a:lnTo>
                    <a:pt x="171" y="624"/>
                  </a:lnTo>
                  <a:lnTo>
                    <a:pt x="142" y="681"/>
                  </a:lnTo>
                  <a:lnTo>
                    <a:pt x="199" y="709"/>
                  </a:lnTo>
                  <a:lnTo>
                    <a:pt x="256" y="709"/>
                  </a:lnTo>
                  <a:lnTo>
                    <a:pt x="341" y="737"/>
                  </a:lnTo>
                  <a:lnTo>
                    <a:pt x="369" y="709"/>
                  </a:lnTo>
                  <a:lnTo>
                    <a:pt x="341" y="624"/>
                  </a:lnTo>
                  <a:lnTo>
                    <a:pt x="369" y="624"/>
                  </a:lnTo>
                  <a:lnTo>
                    <a:pt x="397" y="681"/>
                  </a:lnTo>
                  <a:lnTo>
                    <a:pt x="454" y="709"/>
                  </a:lnTo>
                  <a:lnTo>
                    <a:pt x="511" y="681"/>
                  </a:lnTo>
                  <a:lnTo>
                    <a:pt x="539" y="766"/>
                  </a:lnTo>
                  <a:lnTo>
                    <a:pt x="596" y="737"/>
                  </a:lnTo>
                  <a:lnTo>
                    <a:pt x="652" y="766"/>
                  </a:lnTo>
                  <a:lnTo>
                    <a:pt x="681" y="709"/>
                  </a:lnTo>
                  <a:lnTo>
                    <a:pt x="766" y="709"/>
                  </a:lnTo>
                  <a:lnTo>
                    <a:pt x="794" y="737"/>
                  </a:lnTo>
                  <a:lnTo>
                    <a:pt x="908" y="709"/>
                  </a:lnTo>
                  <a:lnTo>
                    <a:pt x="879" y="652"/>
                  </a:lnTo>
                  <a:lnTo>
                    <a:pt x="936" y="510"/>
                  </a:lnTo>
                  <a:lnTo>
                    <a:pt x="993" y="482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78" y="397"/>
                  </a:lnTo>
                  <a:lnTo>
                    <a:pt x="1276" y="284"/>
                  </a:lnTo>
                  <a:lnTo>
                    <a:pt x="1219" y="227"/>
                  </a:lnTo>
                  <a:lnTo>
                    <a:pt x="1163" y="227"/>
                  </a:lnTo>
                  <a:lnTo>
                    <a:pt x="1191" y="142"/>
                  </a:lnTo>
                  <a:lnTo>
                    <a:pt x="1191" y="29"/>
                  </a:lnTo>
                  <a:lnTo>
                    <a:pt x="116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297"/>
            <p:cNvSpPr>
              <a:spLocks/>
            </p:cNvSpPr>
            <p:nvPr/>
          </p:nvSpPr>
          <p:spPr bwMode="auto">
            <a:xfrm>
              <a:off x="4101" y="5790"/>
              <a:ext cx="1078" cy="992"/>
            </a:xfrm>
            <a:custGeom>
              <a:avLst/>
              <a:gdLst>
                <a:gd name="T0" fmla="*/ 312 w 1078"/>
                <a:gd name="T1" fmla="*/ 935 h 992"/>
                <a:gd name="T2" fmla="*/ 227 w 1078"/>
                <a:gd name="T3" fmla="*/ 708 h 992"/>
                <a:gd name="T4" fmla="*/ 227 w 1078"/>
                <a:gd name="T5" fmla="*/ 623 h 992"/>
                <a:gd name="T6" fmla="*/ 170 w 1078"/>
                <a:gd name="T7" fmla="*/ 623 h 992"/>
                <a:gd name="T8" fmla="*/ 142 w 1078"/>
                <a:gd name="T9" fmla="*/ 680 h 992"/>
                <a:gd name="T10" fmla="*/ 114 w 1078"/>
                <a:gd name="T11" fmla="*/ 652 h 992"/>
                <a:gd name="T12" fmla="*/ 29 w 1078"/>
                <a:gd name="T13" fmla="*/ 482 h 992"/>
                <a:gd name="T14" fmla="*/ 29 w 1078"/>
                <a:gd name="T15" fmla="*/ 425 h 992"/>
                <a:gd name="T16" fmla="*/ 0 w 1078"/>
                <a:gd name="T17" fmla="*/ 368 h 992"/>
                <a:gd name="T18" fmla="*/ 57 w 1078"/>
                <a:gd name="T19" fmla="*/ 226 h 992"/>
                <a:gd name="T20" fmla="*/ 114 w 1078"/>
                <a:gd name="T21" fmla="*/ 198 h 992"/>
                <a:gd name="T22" fmla="*/ 85 w 1078"/>
                <a:gd name="T23" fmla="*/ 141 h 992"/>
                <a:gd name="T24" fmla="*/ 114 w 1078"/>
                <a:gd name="T25" fmla="*/ 113 h 992"/>
                <a:gd name="T26" fmla="*/ 199 w 1078"/>
                <a:gd name="T27" fmla="*/ 113 h 992"/>
                <a:gd name="T28" fmla="*/ 397 w 1078"/>
                <a:gd name="T29" fmla="*/ 0 h 992"/>
                <a:gd name="T30" fmla="*/ 397 w 1078"/>
                <a:gd name="T31" fmla="*/ 85 h 992"/>
                <a:gd name="T32" fmla="*/ 454 w 1078"/>
                <a:gd name="T33" fmla="*/ 141 h 992"/>
                <a:gd name="T34" fmla="*/ 567 w 1078"/>
                <a:gd name="T35" fmla="*/ 85 h 992"/>
                <a:gd name="T36" fmla="*/ 681 w 1078"/>
                <a:gd name="T37" fmla="*/ 141 h 992"/>
                <a:gd name="T38" fmla="*/ 709 w 1078"/>
                <a:gd name="T39" fmla="*/ 113 h 992"/>
                <a:gd name="T40" fmla="*/ 907 w 1078"/>
                <a:gd name="T41" fmla="*/ 170 h 992"/>
                <a:gd name="T42" fmla="*/ 1049 w 1078"/>
                <a:gd name="T43" fmla="*/ 113 h 992"/>
                <a:gd name="T44" fmla="*/ 936 w 1078"/>
                <a:gd name="T45" fmla="*/ 226 h 992"/>
                <a:gd name="T46" fmla="*/ 822 w 1078"/>
                <a:gd name="T47" fmla="*/ 226 h 992"/>
                <a:gd name="T48" fmla="*/ 766 w 1078"/>
                <a:gd name="T49" fmla="*/ 255 h 992"/>
                <a:gd name="T50" fmla="*/ 822 w 1078"/>
                <a:gd name="T51" fmla="*/ 312 h 992"/>
                <a:gd name="T52" fmla="*/ 907 w 1078"/>
                <a:gd name="T53" fmla="*/ 340 h 992"/>
                <a:gd name="T54" fmla="*/ 907 w 1078"/>
                <a:gd name="T55" fmla="*/ 397 h 992"/>
                <a:gd name="T56" fmla="*/ 993 w 1078"/>
                <a:gd name="T57" fmla="*/ 368 h 992"/>
                <a:gd name="T58" fmla="*/ 1021 w 1078"/>
                <a:gd name="T59" fmla="*/ 425 h 992"/>
                <a:gd name="T60" fmla="*/ 1078 w 1078"/>
                <a:gd name="T61" fmla="*/ 453 h 992"/>
                <a:gd name="T62" fmla="*/ 964 w 1078"/>
                <a:gd name="T63" fmla="*/ 482 h 992"/>
                <a:gd name="T64" fmla="*/ 936 w 1078"/>
                <a:gd name="T65" fmla="*/ 538 h 992"/>
                <a:gd name="T66" fmla="*/ 851 w 1078"/>
                <a:gd name="T67" fmla="*/ 453 h 992"/>
                <a:gd name="T68" fmla="*/ 737 w 1078"/>
                <a:gd name="T69" fmla="*/ 453 h 992"/>
                <a:gd name="T70" fmla="*/ 681 w 1078"/>
                <a:gd name="T71" fmla="*/ 397 h 992"/>
                <a:gd name="T72" fmla="*/ 681 w 1078"/>
                <a:gd name="T73" fmla="*/ 567 h 992"/>
                <a:gd name="T74" fmla="*/ 851 w 1078"/>
                <a:gd name="T75" fmla="*/ 567 h 992"/>
                <a:gd name="T76" fmla="*/ 907 w 1078"/>
                <a:gd name="T77" fmla="*/ 623 h 992"/>
                <a:gd name="T78" fmla="*/ 794 w 1078"/>
                <a:gd name="T79" fmla="*/ 652 h 992"/>
                <a:gd name="T80" fmla="*/ 709 w 1078"/>
                <a:gd name="T81" fmla="*/ 652 h 992"/>
                <a:gd name="T82" fmla="*/ 681 w 1078"/>
                <a:gd name="T83" fmla="*/ 680 h 992"/>
                <a:gd name="T84" fmla="*/ 794 w 1078"/>
                <a:gd name="T85" fmla="*/ 737 h 992"/>
                <a:gd name="T86" fmla="*/ 822 w 1078"/>
                <a:gd name="T87" fmla="*/ 765 h 992"/>
                <a:gd name="T88" fmla="*/ 737 w 1078"/>
                <a:gd name="T89" fmla="*/ 822 h 992"/>
                <a:gd name="T90" fmla="*/ 624 w 1078"/>
                <a:gd name="T91" fmla="*/ 822 h 992"/>
                <a:gd name="T92" fmla="*/ 624 w 1078"/>
                <a:gd name="T93" fmla="*/ 737 h 992"/>
                <a:gd name="T94" fmla="*/ 567 w 1078"/>
                <a:gd name="T95" fmla="*/ 793 h 992"/>
                <a:gd name="T96" fmla="*/ 511 w 1078"/>
                <a:gd name="T97" fmla="*/ 765 h 992"/>
                <a:gd name="T98" fmla="*/ 482 w 1078"/>
                <a:gd name="T99" fmla="*/ 822 h 992"/>
                <a:gd name="T100" fmla="*/ 426 w 1078"/>
                <a:gd name="T101" fmla="*/ 793 h 992"/>
                <a:gd name="T102" fmla="*/ 397 w 1078"/>
                <a:gd name="T103" fmla="*/ 822 h 992"/>
                <a:gd name="T104" fmla="*/ 426 w 1078"/>
                <a:gd name="T105" fmla="*/ 623 h 992"/>
                <a:gd name="T106" fmla="*/ 369 w 1078"/>
                <a:gd name="T107" fmla="*/ 623 h 992"/>
                <a:gd name="T108" fmla="*/ 369 w 1078"/>
                <a:gd name="T109" fmla="*/ 737 h 992"/>
                <a:gd name="T110" fmla="*/ 312 w 1078"/>
                <a:gd name="T111" fmla="*/ 793 h 992"/>
                <a:gd name="T112" fmla="*/ 397 w 1078"/>
                <a:gd name="T113" fmla="*/ 850 h 992"/>
                <a:gd name="T114" fmla="*/ 454 w 1078"/>
                <a:gd name="T115" fmla="*/ 992 h 992"/>
                <a:gd name="T116" fmla="*/ 397 w 1078"/>
                <a:gd name="T117" fmla="*/ 964 h 992"/>
                <a:gd name="T118" fmla="*/ 369 w 1078"/>
                <a:gd name="T119" fmla="*/ 935 h 992"/>
                <a:gd name="T120" fmla="*/ 312 w 1078"/>
                <a:gd name="T121" fmla="*/ 93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8" h="992">
                  <a:moveTo>
                    <a:pt x="312" y="935"/>
                  </a:moveTo>
                  <a:lnTo>
                    <a:pt x="227" y="708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42" y="680"/>
                  </a:lnTo>
                  <a:lnTo>
                    <a:pt x="114" y="652"/>
                  </a:lnTo>
                  <a:lnTo>
                    <a:pt x="29" y="482"/>
                  </a:lnTo>
                  <a:lnTo>
                    <a:pt x="29" y="425"/>
                  </a:lnTo>
                  <a:lnTo>
                    <a:pt x="0" y="368"/>
                  </a:lnTo>
                  <a:lnTo>
                    <a:pt x="57" y="226"/>
                  </a:lnTo>
                  <a:lnTo>
                    <a:pt x="114" y="198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99" y="113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454" y="141"/>
                  </a:lnTo>
                  <a:lnTo>
                    <a:pt x="567" y="85"/>
                  </a:lnTo>
                  <a:lnTo>
                    <a:pt x="681" y="141"/>
                  </a:lnTo>
                  <a:lnTo>
                    <a:pt x="709" y="113"/>
                  </a:lnTo>
                  <a:lnTo>
                    <a:pt x="907" y="170"/>
                  </a:lnTo>
                  <a:lnTo>
                    <a:pt x="1049" y="113"/>
                  </a:lnTo>
                  <a:lnTo>
                    <a:pt x="936" y="226"/>
                  </a:lnTo>
                  <a:lnTo>
                    <a:pt x="822" y="226"/>
                  </a:lnTo>
                  <a:lnTo>
                    <a:pt x="766" y="255"/>
                  </a:lnTo>
                  <a:lnTo>
                    <a:pt x="822" y="312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993" y="368"/>
                  </a:lnTo>
                  <a:lnTo>
                    <a:pt x="1021" y="425"/>
                  </a:lnTo>
                  <a:lnTo>
                    <a:pt x="1078" y="453"/>
                  </a:lnTo>
                  <a:lnTo>
                    <a:pt x="964" y="482"/>
                  </a:lnTo>
                  <a:lnTo>
                    <a:pt x="936" y="538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851" y="567"/>
                  </a:lnTo>
                  <a:lnTo>
                    <a:pt x="907" y="623"/>
                  </a:lnTo>
                  <a:lnTo>
                    <a:pt x="794" y="652"/>
                  </a:lnTo>
                  <a:lnTo>
                    <a:pt x="709" y="652"/>
                  </a:lnTo>
                  <a:lnTo>
                    <a:pt x="681" y="680"/>
                  </a:lnTo>
                  <a:lnTo>
                    <a:pt x="794" y="737"/>
                  </a:lnTo>
                  <a:lnTo>
                    <a:pt x="822" y="765"/>
                  </a:lnTo>
                  <a:lnTo>
                    <a:pt x="737" y="822"/>
                  </a:lnTo>
                  <a:lnTo>
                    <a:pt x="624" y="822"/>
                  </a:lnTo>
                  <a:lnTo>
                    <a:pt x="624" y="737"/>
                  </a:lnTo>
                  <a:lnTo>
                    <a:pt x="567" y="793"/>
                  </a:lnTo>
                  <a:lnTo>
                    <a:pt x="511" y="765"/>
                  </a:lnTo>
                  <a:lnTo>
                    <a:pt x="482" y="822"/>
                  </a:lnTo>
                  <a:lnTo>
                    <a:pt x="426" y="793"/>
                  </a:lnTo>
                  <a:lnTo>
                    <a:pt x="397" y="822"/>
                  </a:lnTo>
                  <a:lnTo>
                    <a:pt x="426" y="623"/>
                  </a:lnTo>
                  <a:lnTo>
                    <a:pt x="369" y="623"/>
                  </a:lnTo>
                  <a:lnTo>
                    <a:pt x="369" y="737"/>
                  </a:lnTo>
                  <a:lnTo>
                    <a:pt x="312" y="793"/>
                  </a:lnTo>
                  <a:lnTo>
                    <a:pt x="397" y="850"/>
                  </a:lnTo>
                  <a:lnTo>
                    <a:pt x="454" y="992"/>
                  </a:lnTo>
                  <a:lnTo>
                    <a:pt x="397" y="964"/>
                  </a:lnTo>
                  <a:lnTo>
                    <a:pt x="369" y="935"/>
                  </a:lnTo>
                  <a:lnTo>
                    <a:pt x="312" y="93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298"/>
            <p:cNvSpPr>
              <a:spLocks/>
            </p:cNvSpPr>
            <p:nvPr/>
          </p:nvSpPr>
          <p:spPr bwMode="auto">
            <a:xfrm>
              <a:off x="4243" y="4854"/>
              <a:ext cx="1191" cy="1106"/>
            </a:xfrm>
            <a:custGeom>
              <a:avLst/>
              <a:gdLst>
                <a:gd name="T0" fmla="*/ 227 w 1191"/>
                <a:gd name="T1" fmla="*/ 28 h 1106"/>
                <a:gd name="T2" fmla="*/ 57 w 1191"/>
                <a:gd name="T3" fmla="*/ 28 h 1106"/>
                <a:gd name="T4" fmla="*/ 28 w 1191"/>
                <a:gd name="T5" fmla="*/ 85 h 1106"/>
                <a:gd name="T6" fmla="*/ 28 w 1191"/>
                <a:gd name="T7" fmla="*/ 369 h 1106"/>
                <a:gd name="T8" fmla="*/ 57 w 1191"/>
                <a:gd name="T9" fmla="*/ 425 h 1106"/>
                <a:gd name="T10" fmla="*/ 85 w 1191"/>
                <a:gd name="T11" fmla="*/ 510 h 1106"/>
                <a:gd name="T12" fmla="*/ 142 w 1191"/>
                <a:gd name="T13" fmla="*/ 652 h 1106"/>
                <a:gd name="T14" fmla="*/ 170 w 1191"/>
                <a:gd name="T15" fmla="*/ 794 h 1106"/>
                <a:gd name="T16" fmla="*/ 198 w 1191"/>
                <a:gd name="T17" fmla="*/ 879 h 1106"/>
                <a:gd name="T18" fmla="*/ 255 w 1191"/>
                <a:gd name="T19" fmla="*/ 1021 h 1106"/>
                <a:gd name="T20" fmla="*/ 425 w 1191"/>
                <a:gd name="T21" fmla="*/ 1021 h 1106"/>
                <a:gd name="T22" fmla="*/ 567 w 1191"/>
                <a:gd name="T23" fmla="*/ 1049 h 1106"/>
                <a:gd name="T24" fmla="*/ 907 w 1191"/>
                <a:gd name="T25" fmla="*/ 1049 h 1106"/>
                <a:gd name="T26" fmla="*/ 794 w 1191"/>
                <a:gd name="T27" fmla="*/ 1021 h 1106"/>
                <a:gd name="T28" fmla="*/ 709 w 1191"/>
                <a:gd name="T29" fmla="*/ 964 h 1106"/>
                <a:gd name="T30" fmla="*/ 794 w 1191"/>
                <a:gd name="T31" fmla="*/ 964 h 1106"/>
                <a:gd name="T32" fmla="*/ 822 w 1191"/>
                <a:gd name="T33" fmla="*/ 907 h 1106"/>
                <a:gd name="T34" fmla="*/ 936 w 1191"/>
                <a:gd name="T35" fmla="*/ 879 h 1106"/>
                <a:gd name="T36" fmla="*/ 964 w 1191"/>
                <a:gd name="T37" fmla="*/ 907 h 1106"/>
                <a:gd name="T38" fmla="*/ 1021 w 1191"/>
                <a:gd name="T39" fmla="*/ 794 h 1106"/>
                <a:gd name="T40" fmla="*/ 1049 w 1191"/>
                <a:gd name="T41" fmla="*/ 709 h 1106"/>
                <a:gd name="T42" fmla="*/ 964 w 1191"/>
                <a:gd name="T43" fmla="*/ 737 h 1106"/>
                <a:gd name="T44" fmla="*/ 907 w 1191"/>
                <a:gd name="T45" fmla="*/ 737 h 1106"/>
                <a:gd name="T46" fmla="*/ 851 w 1191"/>
                <a:gd name="T47" fmla="*/ 681 h 1106"/>
                <a:gd name="T48" fmla="*/ 936 w 1191"/>
                <a:gd name="T49" fmla="*/ 681 h 1106"/>
                <a:gd name="T50" fmla="*/ 907 w 1191"/>
                <a:gd name="T51" fmla="*/ 567 h 1106"/>
                <a:gd name="T52" fmla="*/ 794 w 1191"/>
                <a:gd name="T53" fmla="*/ 482 h 1106"/>
                <a:gd name="T54" fmla="*/ 992 w 1191"/>
                <a:gd name="T55" fmla="*/ 454 h 1106"/>
                <a:gd name="T56" fmla="*/ 1191 w 1191"/>
                <a:gd name="T57" fmla="*/ 284 h 1106"/>
                <a:gd name="T58" fmla="*/ 1049 w 1191"/>
                <a:gd name="T59" fmla="*/ 312 h 1106"/>
                <a:gd name="T60" fmla="*/ 936 w 1191"/>
                <a:gd name="T61" fmla="*/ 369 h 1106"/>
                <a:gd name="T62" fmla="*/ 851 w 1191"/>
                <a:gd name="T63" fmla="*/ 369 h 1106"/>
                <a:gd name="T64" fmla="*/ 879 w 1191"/>
                <a:gd name="T65" fmla="*/ 312 h 1106"/>
                <a:gd name="T66" fmla="*/ 765 w 1191"/>
                <a:gd name="T67" fmla="*/ 312 h 1106"/>
                <a:gd name="T68" fmla="*/ 482 w 1191"/>
                <a:gd name="T69" fmla="*/ 199 h 1106"/>
                <a:gd name="T70" fmla="*/ 312 w 1191"/>
                <a:gd name="T71" fmla="*/ 85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91" h="1106">
                  <a:moveTo>
                    <a:pt x="284" y="0"/>
                  </a:moveTo>
                  <a:lnTo>
                    <a:pt x="227" y="28"/>
                  </a:lnTo>
                  <a:lnTo>
                    <a:pt x="113" y="0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28" y="85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42" y="425"/>
                  </a:lnTo>
                  <a:lnTo>
                    <a:pt x="85" y="510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142" y="879"/>
                  </a:lnTo>
                  <a:lnTo>
                    <a:pt x="198" y="879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312" y="1077"/>
                  </a:lnTo>
                  <a:lnTo>
                    <a:pt x="425" y="1021"/>
                  </a:lnTo>
                  <a:lnTo>
                    <a:pt x="539" y="1077"/>
                  </a:lnTo>
                  <a:lnTo>
                    <a:pt x="567" y="1049"/>
                  </a:lnTo>
                  <a:lnTo>
                    <a:pt x="765" y="1106"/>
                  </a:lnTo>
                  <a:lnTo>
                    <a:pt x="907" y="1049"/>
                  </a:lnTo>
                  <a:lnTo>
                    <a:pt x="936" y="992"/>
                  </a:lnTo>
                  <a:lnTo>
                    <a:pt x="794" y="1021"/>
                  </a:lnTo>
                  <a:lnTo>
                    <a:pt x="737" y="992"/>
                  </a:lnTo>
                  <a:lnTo>
                    <a:pt x="709" y="964"/>
                  </a:lnTo>
                  <a:lnTo>
                    <a:pt x="737" y="907"/>
                  </a:lnTo>
                  <a:lnTo>
                    <a:pt x="794" y="964"/>
                  </a:lnTo>
                  <a:lnTo>
                    <a:pt x="822" y="936"/>
                  </a:lnTo>
                  <a:lnTo>
                    <a:pt x="822" y="907"/>
                  </a:lnTo>
                  <a:lnTo>
                    <a:pt x="879" y="907"/>
                  </a:lnTo>
                  <a:lnTo>
                    <a:pt x="936" y="879"/>
                  </a:lnTo>
                  <a:lnTo>
                    <a:pt x="964" y="851"/>
                  </a:lnTo>
                  <a:lnTo>
                    <a:pt x="964" y="907"/>
                  </a:lnTo>
                  <a:lnTo>
                    <a:pt x="1021" y="851"/>
                  </a:lnTo>
                  <a:lnTo>
                    <a:pt x="1021" y="794"/>
                  </a:lnTo>
                  <a:lnTo>
                    <a:pt x="1106" y="737"/>
                  </a:lnTo>
                  <a:lnTo>
                    <a:pt x="1049" y="709"/>
                  </a:lnTo>
                  <a:lnTo>
                    <a:pt x="992" y="766"/>
                  </a:lnTo>
                  <a:lnTo>
                    <a:pt x="964" y="737"/>
                  </a:lnTo>
                  <a:lnTo>
                    <a:pt x="936" y="794"/>
                  </a:lnTo>
                  <a:lnTo>
                    <a:pt x="907" y="737"/>
                  </a:lnTo>
                  <a:lnTo>
                    <a:pt x="851" y="737"/>
                  </a:lnTo>
                  <a:lnTo>
                    <a:pt x="851" y="681"/>
                  </a:lnTo>
                  <a:lnTo>
                    <a:pt x="822" y="652"/>
                  </a:lnTo>
                  <a:lnTo>
                    <a:pt x="936" y="681"/>
                  </a:lnTo>
                  <a:lnTo>
                    <a:pt x="964" y="652"/>
                  </a:lnTo>
                  <a:lnTo>
                    <a:pt x="907" y="567"/>
                  </a:lnTo>
                  <a:lnTo>
                    <a:pt x="794" y="510"/>
                  </a:lnTo>
                  <a:lnTo>
                    <a:pt x="794" y="482"/>
                  </a:lnTo>
                  <a:lnTo>
                    <a:pt x="907" y="482"/>
                  </a:lnTo>
                  <a:lnTo>
                    <a:pt x="992" y="454"/>
                  </a:lnTo>
                  <a:lnTo>
                    <a:pt x="1106" y="454"/>
                  </a:lnTo>
                  <a:lnTo>
                    <a:pt x="1191" y="284"/>
                  </a:lnTo>
                  <a:lnTo>
                    <a:pt x="1077" y="340"/>
                  </a:lnTo>
                  <a:lnTo>
                    <a:pt x="1049" y="312"/>
                  </a:lnTo>
                  <a:lnTo>
                    <a:pt x="992" y="369"/>
                  </a:lnTo>
                  <a:lnTo>
                    <a:pt x="936" y="369"/>
                  </a:lnTo>
                  <a:lnTo>
                    <a:pt x="907" y="369"/>
                  </a:lnTo>
                  <a:lnTo>
                    <a:pt x="851" y="369"/>
                  </a:lnTo>
                  <a:lnTo>
                    <a:pt x="822" y="340"/>
                  </a:lnTo>
                  <a:lnTo>
                    <a:pt x="879" y="312"/>
                  </a:lnTo>
                  <a:lnTo>
                    <a:pt x="822" y="284"/>
                  </a:lnTo>
                  <a:lnTo>
                    <a:pt x="765" y="312"/>
                  </a:lnTo>
                  <a:lnTo>
                    <a:pt x="652" y="199"/>
                  </a:lnTo>
                  <a:lnTo>
                    <a:pt x="482" y="199"/>
                  </a:lnTo>
                  <a:lnTo>
                    <a:pt x="454" y="142"/>
                  </a:lnTo>
                  <a:lnTo>
                    <a:pt x="312" y="8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299"/>
            <p:cNvSpPr>
              <a:spLocks/>
            </p:cNvSpPr>
            <p:nvPr/>
          </p:nvSpPr>
          <p:spPr bwMode="auto">
            <a:xfrm>
              <a:off x="4413" y="4344"/>
              <a:ext cx="907" cy="822"/>
            </a:xfrm>
            <a:custGeom>
              <a:avLst/>
              <a:gdLst>
                <a:gd name="T0" fmla="*/ 709 w 907"/>
                <a:gd name="T1" fmla="*/ 822 h 822"/>
                <a:gd name="T2" fmla="*/ 652 w 907"/>
                <a:gd name="T3" fmla="*/ 794 h 822"/>
                <a:gd name="T4" fmla="*/ 595 w 907"/>
                <a:gd name="T5" fmla="*/ 822 h 822"/>
                <a:gd name="T6" fmla="*/ 482 w 907"/>
                <a:gd name="T7" fmla="*/ 709 h 822"/>
                <a:gd name="T8" fmla="*/ 312 w 907"/>
                <a:gd name="T9" fmla="*/ 709 h 822"/>
                <a:gd name="T10" fmla="*/ 284 w 907"/>
                <a:gd name="T11" fmla="*/ 652 h 822"/>
                <a:gd name="T12" fmla="*/ 142 w 907"/>
                <a:gd name="T13" fmla="*/ 595 h 822"/>
                <a:gd name="T14" fmla="*/ 114 w 907"/>
                <a:gd name="T15" fmla="*/ 510 h 822"/>
                <a:gd name="T16" fmla="*/ 142 w 907"/>
                <a:gd name="T17" fmla="*/ 482 h 822"/>
                <a:gd name="T18" fmla="*/ 114 w 907"/>
                <a:gd name="T19" fmla="*/ 453 h 822"/>
                <a:gd name="T20" fmla="*/ 57 w 907"/>
                <a:gd name="T21" fmla="*/ 453 h 822"/>
                <a:gd name="T22" fmla="*/ 57 w 907"/>
                <a:gd name="T23" fmla="*/ 368 h 822"/>
                <a:gd name="T24" fmla="*/ 28 w 907"/>
                <a:gd name="T25" fmla="*/ 255 h 822"/>
                <a:gd name="T26" fmla="*/ 0 w 907"/>
                <a:gd name="T27" fmla="*/ 198 h 822"/>
                <a:gd name="T28" fmla="*/ 28 w 907"/>
                <a:gd name="T29" fmla="*/ 57 h 822"/>
                <a:gd name="T30" fmla="*/ 85 w 907"/>
                <a:gd name="T31" fmla="*/ 85 h 822"/>
                <a:gd name="T32" fmla="*/ 142 w 907"/>
                <a:gd name="T33" fmla="*/ 0 h 822"/>
                <a:gd name="T34" fmla="*/ 284 w 907"/>
                <a:gd name="T35" fmla="*/ 85 h 822"/>
                <a:gd name="T36" fmla="*/ 369 w 907"/>
                <a:gd name="T37" fmla="*/ 198 h 822"/>
                <a:gd name="T38" fmla="*/ 369 w 907"/>
                <a:gd name="T39" fmla="*/ 255 h 822"/>
                <a:gd name="T40" fmla="*/ 482 w 907"/>
                <a:gd name="T41" fmla="*/ 283 h 822"/>
                <a:gd name="T42" fmla="*/ 539 w 907"/>
                <a:gd name="T43" fmla="*/ 425 h 822"/>
                <a:gd name="T44" fmla="*/ 539 w 907"/>
                <a:gd name="T45" fmla="*/ 482 h 822"/>
                <a:gd name="T46" fmla="*/ 652 w 907"/>
                <a:gd name="T47" fmla="*/ 567 h 822"/>
                <a:gd name="T48" fmla="*/ 766 w 907"/>
                <a:gd name="T49" fmla="*/ 538 h 822"/>
                <a:gd name="T50" fmla="*/ 851 w 907"/>
                <a:gd name="T51" fmla="*/ 567 h 822"/>
                <a:gd name="T52" fmla="*/ 794 w 907"/>
                <a:gd name="T53" fmla="*/ 652 h 822"/>
                <a:gd name="T54" fmla="*/ 851 w 907"/>
                <a:gd name="T55" fmla="*/ 680 h 822"/>
                <a:gd name="T56" fmla="*/ 907 w 907"/>
                <a:gd name="T57" fmla="*/ 652 h 822"/>
                <a:gd name="T58" fmla="*/ 907 w 907"/>
                <a:gd name="T59" fmla="*/ 709 h 822"/>
                <a:gd name="T60" fmla="*/ 879 w 907"/>
                <a:gd name="T61" fmla="*/ 765 h 822"/>
                <a:gd name="T62" fmla="*/ 822 w 907"/>
                <a:gd name="T63" fmla="*/ 794 h 822"/>
                <a:gd name="T64" fmla="*/ 709 w 907"/>
                <a:gd name="T65" fmla="*/ 765 h 822"/>
                <a:gd name="T66" fmla="*/ 709 w 907"/>
                <a:gd name="T6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822">
                  <a:moveTo>
                    <a:pt x="709" y="822"/>
                  </a:moveTo>
                  <a:lnTo>
                    <a:pt x="652" y="794"/>
                  </a:lnTo>
                  <a:lnTo>
                    <a:pt x="595" y="822"/>
                  </a:lnTo>
                  <a:lnTo>
                    <a:pt x="482" y="709"/>
                  </a:lnTo>
                  <a:lnTo>
                    <a:pt x="312" y="709"/>
                  </a:lnTo>
                  <a:lnTo>
                    <a:pt x="284" y="652"/>
                  </a:lnTo>
                  <a:lnTo>
                    <a:pt x="142" y="595"/>
                  </a:lnTo>
                  <a:lnTo>
                    <a:pt x="114" y="510"/>
                  </a:lnTo>
                  <a:lnTo>
                    <a:pt x="142" y="482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28" y="57"/>
                  </a:lnTo>
                  <a:lnTo>
                    <a:pt x="85" y="85"/>
                  </a:lnTo>
                  <a:lnTo>
                    <a:pt x="142" y="0"/>
                  </a:lnTo>
                  <a:lnTo>
                    <a:pt x="284" y="85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482" y="283"/>
                  </a:lnTo>
                  <a:lnTo>
                    <a:pt x="539" y="425"/>
                  </a:lnTo>
                  <a:lnTo>
                    <a:pt x="539" y="482"/>
                  </a:lnTo>
                  <a:lnTo>
                    <a:pt x="652" y="567"/>
                  </a:lnTo>
                  <a:lnTo>
                    <a:pt x="766" y="538"/>
                  </a:lnTo>
                  <a:lnTo>
                    <a:pt x="851" y="567"/>
                  </a:lnTo>
                  <a:lnTo>
                    <a:pt x="794" y="652"/>
                  </a:lnTo>
                  <a:lnTo>
                    <a:pt x="851" y="680"/>
                  </a:lnTo>
                  <a:lnTo>
                    <a:pt x="907" y="652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822" y="794"/>
                  </a:lnTo>
                  <a:lnTo>
                    <a:pt x="709" y="765"/>
                  </a:lnTo>
                  <a:lnTo>
                    <a:pt x="709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300"/>
            <p:cNvSpPr>
              <a:spLocks/>
            </p:cNvSpPr>
            <p:nvPr/>
          </p:nvSpPr>
          <p:spPr bwMode="auto">
            <a:xfrm>
              <a:off x="4555" y="4174"/>
              <a:ext cx="1106" cy="737"/>
            </a:xfrm>
            <a:custGeom>
              <a:avLst/>
              <a:gdLst>
                <a:gd name="T0" fmla="*/ 935 w 1106"/>
                <a:gd name="T1" fmla="*/ 283 h 737"/>
                <a:gd name="T2" fmla="*/ 935 w 1106"/>
                <a:gd name="T3" fmla="*/ 368 h 737"/>
                <a:gd name="T4" fmla="*/ 794 w 1106"/>
                <a:gd name="T5" fmla="*/ 340 h 737"/>
                <a:gd name="T6" fmla="*/ 709 w 1106"/>
                <a:gd name="T7" fmla="*/ 397 h 737"/>
                <a:gd name="T8" fmla="*/ 794 w 1106"/>
                <a:gd name="T9" fmla="*/ 567 h 737"/>
                <a:gd name="T10" fmla="*/ 822 w 1106"/>
                <a:gd name="T11" fmla="*/ 510 h 737"/>
                <a:gd name="T12" fmla="*/ 879 w 1106"/>
                <a:gd name="T13" fmla="*/ 538 h 737"/>
                <a:gd name="T14" fmla="*/ 907 w 1106"/>
                <a:gd name="T15" fmla="*/ 425 h 737"/>
                <a:gd name="T16" fmla="*/ 1020 w 1106"/>
                <a:gd name="T17" fmla="*/ 368 h 737"/>
                <a:gd name="T18" fmla="*/ 1106 w 1106"/>
                <a:gd name="T19" fmla="*/ 425 h 737"/>
                <a:gd name="T20" fmla="*/ 1020 w 1106"/>
                <a:gd name="T21" fmla="*/ 510 h 737"/>
                <a:gd name="T22" fmla="*/ 1049 w 1106"/>
                <a:gd name="T23" fmla="*/ 623 h 737"/>
                <a:gd name="T24" fmla="*/ 964 w 1106"/>
                <a:gd name="T25" fmla="*/ 680 h 737"/>
                <a:gd name="T26" fmla="*/ 935 w 1106"/>
                <a:gd name="T27" fmla="*/ 623 h 737"/>
                <a:gd name="T28" fmla="*/ 907 w 1106"/>
                <a:gd name="T29" fmla="*/ 623 h 737"/>
                <a:gd name="T30" fmla="*/ 907 w 1106"/>
                <a:gd name="T31" fmla="*/ 680 h 737"/>
                <a:gd name="T32" fmla="*/ 822 w 1106"/>
                <a:gd name="T33" fmla="*/ 708 h 737"/>
                <a:gd name="T34" fmla="*/ 794 w 1106"/>
                <a:gd name="T35" fmla="*/ 623 h 737"/>
                <a:gd name="T36" fmla="*/ 709 w 1106"/>
                <a:gd name="T37" fmla="*/ 737 h 737"/>
                <a:gd name="T38" fmla="*/ 624 w 1106"/>
                <a:gd name="T39" fmla="*/ 708 h 737"/>
                <a:gd name="T40" fmla="*/ 510 w 1106"/>
                <a:gd name="T41" fmla="*/ 737 h 737"/>
                <a:gd name="T42" fmla="*/ 397 w 1106"/>
                <a:gd name="T43" fmla="*/ 652 h 737"/>
                <a:gd name="T44" fmla="*/ 397 w 1106"/>
                <a:gd name="T45" fmla="*/ 595 h 737"/>
                <a:gd name="T46" fmla="*/ 340 w 1106"/>
                <a:gd name="T47" fmla="*/ 453 h 737"/>
                <a:gd name="T48" fmla="*/ 227 w 1106"/>
                <a:gd name="T49" fmla="*/ 425 h 737"/>
                <a:gd name="T50" fmla="*/ 227 w 1106"/>
                <a:gd name="T51" fmla="*/ 368 h 737"/>
                <a:gd name="T52" fmla="*/ 142 w 1106"/>
                <a:gd name="T53" fmla="*/ 255 h 737"/>
                <a:gd name="T54" fmla="*/ 0 w 1106"/>
                <a:gd name="T55" fmla="*/ 170 h 737"/>
                <a:gd name="T56" fmla="*/ 0 w 1106"/>
                <a:gd name="T57" fmla="*/ 113 h 737"/>
                <a:gd name="T58" fmla="*/ 113 w 1106"/>
                <a:gd name="T59" fmla="*/ 56 h 737"/>
                <a:gd name="T60" fmla="*/ 255 w 1106"/>
                <a:gd name="T61" fmla="*/ 28 h 737"/>
                <a:gd name="T62" fmla="*/ 283 w 1106"/>
                <a:gd name="T63" fmla="*/ 85 h 737"/>
                <a:gd name="T64" fmla="*/ 453 w 1106"/>
                <a:gd name="T65" fmla="*/ 0 h 737"/>
                <a:gd name="T66" fmla="*/ 539 w 1106"/>
                <a:gd name="T67" fmla="*/ 56 h 737"/>
                <a:gd name="T68" fmla="*/ 680 w 1106"/>
                <a:gd name="T69" fmla="*/ 56 h 737"/>
                <a:gd name="T70" fmla="*/ 794 w 1106"/>
                <a:gd name="T71" fmla="*/ 113 h 737"/>
                <a:gd name="T72" fmla="*/ 822 w 1106"/>
                <a:gd name="T73" fmla="*/ 198 h 737"/>
                <a:gd name="T74" fmla="*/ 850 w 1106"/>
                <a:gd name="T75" fmla="*/ 198 h 737"/>
                <a:gd name="T76" fmla="*/ 935 w 1106"/>
                <a:gd name="T77" fmla="*/ 28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6" h="737">
                  <a:moveTo>
                    <a:pt x="935" y="283"/>
                  </a:moveTo>
                  <a:lnTo>
                    <a:pt x="935" y="368"/>
                  </a:lnTo>
                  <a:lnTo>
                    <a:pt x="794" y="340"/>
                  </a:lnTo>
                  <a:lnTo>
                    <a:pt x="709" y="397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79" y="538"/>
                  </a:lnTo>
                  <a:lnTo>
                    <a:pt x="907" y="425"/>
                  </a:lnTo>
                  <a:lnTo>
                    <a:pt x="1020" y="368"/>
                  </a:lnTo>
                  <a:lnTo>
                    <a:pt x="1106" y="425"/>
                  </a:lnTo>
                  <a:lnTo>
                    <a:pt x="1020" y="510"/>
                  </a:lnTo>
                  <a:lnTo>
                    <a:pt x="1049" y="623"/>
                  </a:lnTo>
                  <a:lnTo>
                    <a:pt x="964" y="680"/>
                  </a:lnTo>
                  <a:lnTo>
                    <a:pt x="935" y="623"/>
                  </a:lnTo>
                  <a:lnTo>
                    <a:pt x="907" y="623"/>
                  </a:lnTo>
                  <a:lnTo>
                    <a:pt x="907" y="680"/>
                  </a:lnTo>
                  <a:lnTo>
                    <a:pt x="822" y="708"/>
                  </a:lnTo>
                  <a:lnTo>
                    <a:pt x="794" y="623"/>
                  </a:lnTo>
                  <a:lnTo>
                    <a:pt x="709" y="737"/>
                  </a:lnTo>
                  <a:lnTo>
                    <a:pt x="624" y="708"/>
                  </a:lnTo>
                  <a:lnTo>
                    <a:pt x="510" y="737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40" y="453"/>
                  </a:lnTo>
                  <a:lnTo>
                    <a:pt x="227" y="425"/>
                  </a:lnTo>
                  <a:lnTo>
                    <a:pt x="227" y="368"/>
                  </a:lnTo>
                  <a:lnTo>
                    <a:pt x="142" y="255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3" y="56"/>
                  </a:lnTo>
                  <a:lnTo>
                    <a:pt x="255" y="28"/>
                  </a:lnTo>
                  <a:lnTo>
                    <a:pt x="283" y="85"/>
                  </a:lnTo>
                  <a:lnTo>
                    <a:pt x="453" y="0"/>
                  </a:lnTo>
                  <a:lnTo>
                    <a:pt x="539" y="56"/>
                  </a:lnTo>
                  <a:lnTo>
                    <a:pt x="680" y="56"/>
                  </a:lnTo>
                  <a:lnTo>
                    <a:pt x="794" y="113"/>
                  </a:lnTo>
                  <a:lnTo>
                    <a:pt x="822" y="198"/>
                  </a:lnTo>
                  <a:lnTo>
                    <a:pt x="850" y="198"/>
                  </a:lnTo>
                  <a:lnTo>
                    <a:pt x="935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3" name="Group 169"/>
          <p:cNvGrpSpPr>
            <a:grpSpLocks/>
          </p:cNvGrpSpPr>
          <p:nvPr/>
        </p:nvGrpSpPr>
        <p:grpSpPr bwMode="auto">
          <a:xfrm>
            <a:off x="5251170" y="6294507"/>
            <a:ext cx="3903626" cy="6174070"/>
            <a:chOff x="756" y="176"/>
            <a:chExt cx="4876" cy="7712"/>
          </a:xfrm>
        </p:grpSpPr>
        <p:sp>
          <p:nvSpPr>
            <p:cNvPr id="228" name="Freeform 133"/>
            <p:cNvSpPr>
              <a:spLocks/>
            </p:cNvSpPr>
            <p:nvPr/>
          </p:nvSpPr>
          <p:spPr bwMode="auto">
            <a:xfrm>
              <a:off x="3137" y="3011"/>
              <a:ext cx="2495" cy="1701"/>
            </a:xfrm>
            <a:custGeom>
              <a:avLst/>
              <a:gdLst>
                <a:gd name="T0" fmla="*/ 2268 w 2495"/>
                <a:gd name="T1" fmla="*/ 0 h 1701"/>
                <a:gd name="T2" fmla="*/ 2042 w 2495"/>
                <a:gd name="T3" fmla="*/ 0 h 1701"/>
                <a:gd name="T4" fmla="*/ 2042 w 2495"/>
                <a:gd name="T5" fmla="*/ 114 h 1701"/>
                <a:gd name="T6" fmla="*/ 1928 w 2495"/>
                <a:gd name="T7" fmla="*/ 114 h 1701"/>
                <a:gd name="T8" fmla="*/ 1928 w 2495"/>
                <a:gd name="T9" fmla="*/ 341 h 1701"/>
                <a:gd name="T10" fmla="*/ 1701 w 2495"/>
                <a:gd name="T11" fmla="*/ 341 h 1701"/>
                <a:gd name="T12" fmla="*/ 1701 w 2495"/>
                <a:gd name="T13" fmla="*/ 454 h 1701"/>
                <a:gd name="T14" fmla="*/ 1475 w 2495"/>
                <a:gd name="T15" fmla="*/ 454 h 1701"/>
                <a:gd name="T16" fmla="*/ 1475 w 2495"/>
                <a:gd name="T17" fmla="*/ 341 h 1701"/>
                <a:gd name="T18" fmla="*/ 908 w 2495"/>
                <a:gd name="T19" fmla="*/ 341 h 1701"/>
                <a:gd name="T20" fmla="*/ 908 w 2495"/>
                <a:gd name="T21" fmla="*/ 454 h 1701"/>
                <a:gd name="T22" fmla="*/ 681 w 2495"/>
                <a:gd name="T23" fmla="*/ 454 h 1701"/>
                <a:gd name="T24" fmla="*/ 681 w 2495"/>
                <a:gd name="T25" fmla="*/ 567 h 1701"/>
                <a:gd name="T26" fmla="*/ 454 w 2495"/>
                <a:gd name="T27" fmla="*/ 567 h 1701"/>
                <a:gd name="T28" fmla="*/ 454 w 2495"/>
                <a:gd name="T29" fmla="*/ 681 h 1701"/>
                <a:gd name="T30" fmla="*/ 341 w 2495"/>
                <a:gd name="T31" fmla="*/ 681 h 1701"/>
                <a:gd name="T32" fmla="*/ 341 w 2495"/>
                <a:gd name="T33" fmla="*/ 567 h 1701"/>
                <a:gd name="T34" fmla="*/ 227 w 2495"/>
                <a:gd name="T35" fmla="*/ 567 h 1701"/>
                <a:gd name="T36" fmla="*/ 227 w 2495"/>
                <a:gd name="T37" fmla="*/ 681 h 1701"/>
                <a:gd name="T38" fmla="*/ 0 w 2495"/>
                <a:gd name="T39" fmla="*/ 681 h 1701"/>
                <a:gd name="T40" fmla="*/ 0 w 2495"/>
                <a:gd name="T41" fmla="*/ 908 h 1701"/>
                <a:gd name="T42" fmla="*/ 227 w 2495"/>
                <a:gd name="T43" fmla="*/ 908 h 1701"/>
                <a:gd name="T44" fmla="*/ 227 w 2495"/>
                <a:gd name="T45" fmla="*/ 1021 h 1701"/>
                <a:gd name="T46" fmla="*/ 341 w 2495"/>
                <a:gd name="T47" fmla="*/ 1021 h 1701"/>
                <a:gd name="T48" fmla="*/ 341 w 2495"/>
                <a:gd name="T49" fmla="*/ 1134 h 1701"/>
                <a:gd name="T50" fmla="*/ 567 w 2495"/>
                <a:gd name="T51" fmla="*/ 1134 h 1701"/>
                <a:gd name="T52" fmla="*/ 567 w 2495"/>
                <a:gd name="T53" fmla="*/ 1361 h 1701"/>
                <a:gd name="T54" fmla="*/ 794 w 2495"/>
                <a:gd name="T55" fmla="*/ 1361 h 1701"/>
                <a:gd name="T56" fmla="*/ 794 w 2495"/>
                <a:gd name="T57" fmla="*/ 1475 h 1701"/>
                <a:gd name="T58" fmla="*/ 908 w 2495"/>
                <a:gd name="T59" fmla="*/ 1475 h 1701"/>
                <a:gd name="T60" fmla="*/ 908 w 2495"/>
                <a:gd name="T61" fmla="*/ 1588 h 1701"/>
                <a:gd name="T62" fmla="*/ 1021 w 2495"/>
                <a:gd name="T63" fmla="*/ 1588 h 1701"/>
                <a:gd name="T64" fmla="*/ 1021 w 2495"/>
                <a:gd name="T65" fmla="*/ 1701 h 1701"/>
                <a:gd name="T66" fmla="*/ 1361 w 2495"/>
                <a:gd name="T67" fmla="*/ 1701 h 1701"/>
                <a:gd name="T68" fmla="*/ 1361 w 2495"/>
                <a:gd name="T69" fmla="*/ 1361 h 1701"/>
                <a:gd name="T70" fmla="*/ 1475 w 2495"/>
                <a:gd name="T71" fmla="*/ 1361 h 1701"/>
                <a:gd name="T72" fmla="*/ 1475 w 2495"/>
                <a:gd name="T73" fmla="*/ 1248 h 1701"/>
                <a:gd name="T74" fmla="*/ 2268 w 2495"/>
                <a:gd name="T75" fmla="*/ 1248 h 1701"/>
                <a:gd name="T76" fmla="*/ 2268 w 2495"/>
                <a:gd name="T77" fmla="*/ 1475 h 1701"/>
                <a:gd name="T78" fmla="*/ 2382 w 2495"/>
                <a:gd name="T79" fmla="*/ 1475 h 1701"/>
                <a:gd name="T80" fmla="*/ 2382 w 2495"/>
                <a:gd name="T81" fmla="*/ 1361 h 1701"/>
                <a:gd name="T82" fmla="*/ 2495 w 2495"/>
                <a:gd name="T83" fmla="*/ 1361 h 1701"/>
                <a:gd name="T84" fmla="*/ 2495 w 2495"/>
                <a:gd name="T85" fmla="*/ 1134 h 1701"/>
                <a:gd name="T86" fmla="*/ 2382 w 2495"/>
                <a:gd name="T87" fmla="*/ 1134 h 1701"/>
                <a:gd name="T88" fmla="*/ 2382 w 2495"/>
                <a:gd name="T89" fmla="*/ 794 h 1701"/>
                <a:gd name="T90" fmla="*/ 2268 w 2495"/>
                <a:gd name="T91" fmla="*/ 794 h 1701"/>
                <a:gd name="T92" fmla="*/ 2268 w 2495"/>
                <a:gd name="T93" fmla="*/ 908 h 1701"/>
                <a:gd name="T94" fmla="*/ 2155 w 2495"/>
                <a:gd name="T95" fmla="*/ 908 h 1701"/>
                <a:gd name="T96" fmla="*/ 2155 w 2495"/>
                <a:gd name="T97" fmla="*/ 794 h 1701"/>
                <a:gd name="T98" fmla="*/ 2268 w 2495"/>
                <a:gd name="T99" fmla="*/ 794 h 1701"/>
                <a:gd name="T100" fmla="*/ 2268 w 2495"/>
                <a:gd name="T101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95" h="1701">
                  <a:moveTo>
                    <a:pt x="2268" y="0"/>
                  </a:moveTo>
                  <a:lnTo>
                    <a:pt x="2042" y="0"/>
                  </a:lnTo>
                  <a:lnTo>
                    <a:pt x="2042" y="114"/>
                  </a:lnTo>
                  <a:lnTo>
                    <a:pt x="1928" y="114"/>
                  </a:lnTo>
                  <a:lnTo>
                    <a:pt x="1928" y="341"/>
                  </a:lnTo>
                  <a:lnTo>
                    <a:pt x="1701" y="341"/>
                  </a:lnTo>
                  <a:lnTo>
                    <a:pt x="1701" y="454"/>
                  </a:lnTo>
                  <a:lnTo>
                    <a:pt x="1475" y="454"/>
                  </a:lnTo>
                  <a:lnTo>
                    <a:pt x="1475" y="341"/>
                  </a:lnTo>
                  <a:lnTo>
                    <a:pt x="908" y="341"/>
                  </a:lnTo>
                  <a:lnTo>
                    <a:pt x="908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1" y="681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908"/>
                  </a:lnTo>
                  <a:lnTo>
                    <a:pt x="227" y="908"/>
                  </a:lnTo>
                  <a:lnTo>
                    <a:pt x="227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567" y="1134"/>
                  </a:lnTo>
                  <a:lnTo>
                    <a:pt x="567" y="1361"/>
                  </a:lnTo>
                  <a:lnTo>
                    <a:pt x="794" y="1361"/>
                  </a:lnTo>
                  <a:lnTo>
                    <a:pt x="794" y="1475"/>
                  </a:lnTo>
                  <a:lnTo>
                    <a:pt x="908" y="1475"/>
                  </a:lnTo>
                  <a:lnTo>
                    <a:pt x="908" y="1588"/>
                  </a:lnTo>
                  <a:lnTo>
                    <a:pt x="1021" y="1588"/>
                  </a:lnTo>
                  <a:lnTo>
                    <a:pt x="1021" y="1701"/>
                  </a:lnTo>
                  <a:lnTo>
                    <a:pt x="1361" y="1701"/>
                  </a:lnTo>
                  <a:lnTo>
                    <a:pt x="1361" y="1361"/>
                  </a:lnTo>
                  <a:lnTo>
                    <a:pt x="1475" y="1361"/>
                  </a:lnTo>
                  <a:lnTo>
                    <a:pt x="1475" y="1248"/>
                  </a:lnTo>
                  <a:lnTo>
                    <a:pt x="2268" y="1248"/>
                  </a:lnTo>
                  <a:lnTo>
                    <a:pt x="2268" y="1475"/>
                  </a:lnTo>
                  <a:lnTo>
                    <a:pt x="2382" y="1475"/>
                  </a:lnTo>
                  <a:lnTo>
                    <a:pt x="2382" y="1361"/>
                  </a:lnTo>
                  <a:lnTo>
                    <a:pt x="2495" y="1361"/>
                  </a:lnTo>
                  <a:lnTo>
                    <a:pt x="2495" y="1134"/>
                  </a:lnTo>
                  <a:lnTo>
                    <a:pt x="2382" y="1134"/>
                  </a:lnTo>
                  <a:lnTo>
                    <a:pt x="2382" y="794"/>
                  </a:lnTo>
                  <a:lnTo>
                    <a:pt x="2268" y="794"/>
                  </a:lnTo>
                  <a:lnTo>
                    <a:pt x="2268" y="908"/>
                  </a:lnTo>
                  <a:lnTo>
                    <a:pt x="2155" y="908"/>
                  </a:lnTo>
                  <a:lnTo>
                    <a:pt x="2155" y="794"/>
                  </a:lnTo>
                  <a:lnTo>
                    <a:pt x="2268" y="794"/>
                  </a:lnTo>
                  <a:lnTo>
                    <a:pt x="226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134"/>
            <p:cNvSpPr>
              <a:spLocks/>
            </p:cNvSpPr>
            <p:nvPr/>
          </p:nvSpPr>
          <p:spPr bwMode="auto">
            <a:xfrm>
              <a:off x="4612" y="4259"/>
              <a:ext cx="1020" cy="680"/>
            </a:xfrm>
            <a:custGeom>
              <a:avLst/>
              <a:gdLst>
                <a:gd name="T0" fmla="*/ 1020 w 1020"/>
                <a:gd name="T1" fmla="*/ 340 h 680"/>
                <a:gd name="T2" fmla="*/ 793 w 1020"/>
                <a:gd name="T3" fmla="*/ 340 h 680"/>
                <a:gd name="T4" fmla="*/ 793 w 1020"/>
                <a:gd name="T5" fmla="*/ 453 h 680"/>
                <a:gd name="T6" fmla="*/ 680 w 1020"/>
                <a:gd name="T7" fmla="*/ 453 h 680"/>
                <a:gd name="T8" fmla="*/ 680 w 1020"/>
                <a:gd name="T9" fmla="*/ 340 h 680"/>
                <a:gd name="T10" fmla="*/ 793 w 1020"/>
                <a:gd name="T11" fmla="*/ 340 h 680"/>
                <a:gd name="T12" fmla="*/ 793 w 1020"/>
                <a:gd name="T13" fmla="*/ 0 h 680"/>
                <a:gd name="T14" fmla="*/ 0 w 1020"/>
                <a:gd name="T15" fmla="*/ 0 h 680"/>
                <a:gd name="T16" fmla="*/ 0 w 1020"/>
                <a:gd name="T17" fmla="*/ 113 h 680"/>
                <a:gd name="T18" fmla="*/ 113 w 1020"/>
                <a:gd name="T19" fmla="*/ 113 h 680"/>
                <a:gd name="T20" fmla="*/ 113 w 1020"/>
                <a:gd name="T21" fmla="*/ 227 h 680"/>
                <a:gd name="T22" fmla="*/ 113 w 1020"/>
                <a:gd name="T23" fmla="*/ 340 h 680"/>
                <a:gd name="T24" fmla="*/ 226 w 1020"/>
                <a:gd name="T25" fmla="*/ 340 h 680"/>
                <a:gd name="T26" fmla="*/ 226 w 1020"/>
                <a:gd name="T27" fmla="*/ 453 h 680"/>
                <a:gd name="T28" fmla="*/ 340 w 1020"/>
                <a:gd name="T29" fmla="*/ 453 h 680"/>
                <a:gd name="T30" fmla="*/ 340 w 1020"/>
                <a:gd name="T31" fmla="*/ 567 h 680"/>
                <a:gd name="T32" fmla="*/ 453 w 1020"/>
                <a:gd name="T33" fmla="*/ 567 h 680"/>
                <a:gd name="T34" fmla="*/ 453 w 1020"/>
                <a:gd name="T35" fmla="*/ 680 h 680"/>
                <a:gd name="T36" fmla="*/ 680 w 1020"/>
                <a:gd name="T37" fmla="*/ 680 h 680"/>
                <a:gd name="T38" fmla="*/ 680 w 1020"/>
                <a:gd name="T39" fmla="*/ 567 h 680"/>
                <a:gd name="T40" fmla="*/ 1020 w 1020"/>
                <a:gd name="T41" fmla="*/ 567 h 680"/>
                <a:gd name="T42" fmla="*/ 1020 w 1020"/>
                <a:gd name="T43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20" h="680">
                  <a:moveTo>
                    <a:pt x="1020" y="340"/>
                  </a:moveTo>
                  <a:lnTo>
                    <a:pt x="793" y="340"/>
                  </a:lnTo>
                  <a:lnTo>
                    <a:pt x="793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1020" y="567"/>
                  </a:lnTo>
                  <a:lnTo>
                    <a:pt x="102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135"/>
            <p:cNvSpPr>
              <a:spLocks/>
            </p:cNvSpPr>
            <p:nvPr/>
          </p:nvSpPr>
          <p:spPr bwMode="auto">
            <a:xfrm>
              <a:off x="4498" y="4372"/>
              <a:ext cx="794" cy="794"/>
            </a:xfrm>
            <a:custGeom>
              <a:avLst/>
              <a:gdLst>
                <a:gd name="T0" fmla="*/ 794 w 794"/>
                <a:gd name="T1" fmla="*/ 567 h 794"/>
                <a:gd name="T2" fmla="*/ 794 w 794"/>
                <a:gd name="T3" fmla="*/ 794 h 794"/>
                <a:gd name="T4" fmla="*/ 454 w 794"/>
                <a:gd name="T5" fmla="*/ 794 h 794"/>
                <a:gd name="T6" fmla="*/ 454 w 794"/>
                <a:gd name="T7" fmla="*/ 681 h 794"/>
                <a:gd name="T8" fmla="*/ 227 w 794"/>
                <a:gd name="T9" fmla="*/ 681 h 794"/>
                <a:gd name="T10" fmla="*/ 227 w 794"/>
                <a:gd name="T11" fmla="*/ 567 h 794"/>
                <a:gd name="T12" fmla="*/ 0 w 794"/>
                <a:gd name="T13" fmla="*/ 567 h 794"/>
                <a:gd name="T14" fmla="*/ 0 w 794"/>
                <a:gd name="T15" fmla="*/ 0 h 794"/>
                <a:gd name="T16" fmla="*/ 227 w 794"/>
                <a:gd name="T17" fmla="*/ 0 h 794"/>
                <a:gd name="T18" fmla="*/ 227 w 794"/>
                <a:gd name="T19" fmla="*/ 227 h 794"/>
                <a:gd name="T20" fmla="*/ 340 w 794"/>
                <a:gd name="T21" fmla="*/ 227 h 794"/>
                <a:gd name="T22" fmla="*/ 340 w 794"/>
                <a:gd name="T23" fmla="*/ 340 h 794"/>
                <a:gd name="T24" fmla="*/ 454 w 794"/>
                <a:gd name="T25" fmla="*/ 340 h 794"/>
                <a:gd name="T26" fmla="*/ 454 w 794"/>
                <a:gd name="T27" fmla="*/ 454 h 794"/>
                <a:gd name="T28" fmla="*/ 567 w 794"/>
                <a:gd name="T29" fmla="*/ 454 h 794"/>
                <a:gd name="T30" fmla="*/ 567 w 794"/>
                <a:gd name="T31" fmla="*/ 567 h 794"/>
                <a:gd name="T32" fmla="*/ 794 w 794"/>
                <a:gd name="T33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794">
                  <a:moveTo>
                    <a:pt x="794" y="567"/>
                  </a:moveTo>
                  <a:lnTo>
                    <a:pt x="794" y="794"/>
                  </a:lnTo>
                  <a:lnTo>
                    <a:pt x="454" y="794"/>
                  </a:lnTo>
                  <a:lnTo>
                    <a:pt x="454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794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136"/>
            <p:cNvSpPr>
              <a:spLocks/>
            </p:cNvSpPr>
            <p:nvPr/>
          </p:nvSpPr>
          <p:spPr bwMode="auto">
            <a:xfrm>
              <a:off x="4271" y="4826"/>
              <a:ext cx="1134" cy="1134"/>
            </a:xfrm>
            <a:custGeom>
              <a:avLst/>
              <a:gdLst>
                <a:gd name="T0" fmla="*/ 1134 w 1134"/>
                <a:gd name="T1" fmla="*/ 340 h 1134"/>
                <a:gd name="T2" fmla="*/ 681 w 1134"/>
                <a:gd name="T3" fmla="*/ 340 h 1134"/>
                <a:gd name="T4" fmla="*/ 681 w 1134"/>
                <a:gd name="T5" fmla="*/ 227 h 1134"/>
                <a:gd name="T6" fmla="*/ 454 w 1134"/>
                <a:gd name="T7" fmla="*/ 227 h 1134"/>
                <a:gd name="T8" fmla="*/ 454 w 1134"/>
                <a:gd name="T9" fmla="*/ 113 h 1134"/>
                <a:gd name="T10" fmla="*/ 227 w 1134"/>
                <a:gd name="T11" fmla="*/ 113 h 1134"/>
                <a:gd name="T12" fmla="*/ 227 w 1134"/>
                <a:gd name="T13" fmla="*/ 0 h 1134"/>
                <a:gd name="T14" fmla="*/ 0 w 1134"/>
                <a:gd name="T15" fmla="*/ 0 h 1134"/>
                <a:gd name="T16" fmla="*/ 0 w 1134"/>
                <a:gd name="T17" fmla="*/ 453 h 1134"/>
                <a:gd name="T18" fmla="*/ 114 w 1134"/>
                <a:gd name="T19" fmla="*/ 453 h 1134"/>
                <a:gd name="T20" fmla="*/ 114 w 1134"/>
                <a:gd name="T21" fmla="*/ 907 h 1134"/>
                <a:gd name="T22" fmla="*/ 227 w 1134"/>
                <a:gd name="T23" fmla="*/ 907 h 1134"/>
                <a:gd name="T24" fmla="*/ 227 w 1134"/>
                <a:gd name="T25" fmla="*/ 1134 h 1134"/>
                <a:gd name="T26" fmla="*/ 908 w 1134"/>
                <a:gd name="T27" fmla="*/ 1134 h 1134"/>
                <a:gd name="T28" fmla="*/ 908 w 1134"/>
                <a:gd name="T29" fmla="*/ 1020 h 1134"/>
                <a:gd name="T30" fmla="*/ 794 w 1134"/>
                <a:gd name="T31" fmla="*/ 1020 h 1134"/>
                <a:gd name="T32" fmla="*/ 794 w 1134"/>
                <a:gd name="T33" fmla="*/ 907 h 1134"/>
                <a:gd name="T34" fmla="*/ 1021 w 1134"/>
                <a:gd name="T35" fmla="*/ 907 h 1134"/>
                <a:gd name="T36" fmla="*/ 1021 w 1134"/>
                <a:gd name="T37" fmla="*/ 794 h 1134"/>
                <a:gd name="T38" fmla="*/ 794 w 1134"/>
                <a:gd name="T39" fmla="*/ 794 h 1134"/>
                <a:gd name="T40" fmla="*/ 794 w 1134"/>
                <a:gd name="T41" fmla="*/ 680 h 1134"/>
                <a:gd name="T42" fmla="*/ 908 w 1134"/>
                <a:gd name="T43" fmla="*/ 680 h 1134"/>
                <a:gd name="T44" fmla="*/ 908 w 1134"/>
                <a:gd name="T45" fmla="*/ 453 h 1134"/>
                <a:gd name="T46" fmla="*/ 1134 w 1134"/>
                <a:gd name="T47" fmla="*/ 453 h 1134"/>
                <a:gd name="T48" fmla="*/ 1134 w 1134"/>
                <a:gd name="T49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1134">
                  <a:moveTo>
                    <a:pt x="1134" y="340"/>
                  </a:moveTo>
                  <a:lnTo>
                    <a:pt x="681" y="340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1134"/>
                  </a:lnTo>
                  <a:lnTo>
                    <a:pt x="908" y="1134"/>
                  </a:lnTo>
                  <a:lnTo>
                    <a:pt x="908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794" y="794"/>
                  </a:lnTo>
                  <a:lnTo>
                    <a:pt x="794" y="680"/>
                  </a:lnTo>
                  <a:lnTo>
                    <a:pt x="908" y="680"/>
                  </a:lnTo>
                  <a:lnTo>
                    <a:pt x="908" y="453"/>
                  </a:lnTo>
                  <a:lnTo>
                    <a:pt x="1134" y="453"/>
                  </a:lnTo>
                  <a:lnTo>
                    <a:pt x="113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137"/>
            <p:cNvSpPr>
              <a:spLocks/>
            </p:cNvSpPr>
            <p:nvPr/>
          </p:nvSpPr>
          <p:spPr bwMode="auto">
            <a:xfrm>
              <a:off x="3024" y="4372"/>
              <a:ext cx="1474" cy="1474"/>
            </a:xfrm>
            <a:custGeom>
              <a:avLst/>
              <a:gdLst>
                <a:gd name="T0" fmla="*/ 907 w 1474"/>
                <a:gd name="T1" fmla="*/ 0 h 1474"/>
                <a:gd name="T2" fmla="*/ 454 w 1474"/>
                <a:gd name="T3" fmla="*/ 0 h 1474"/>
                <a:gd name="T4" fmla="*/ 454 w 1474"/>
                <a:gd name="T5" fmla="*/ 227 h 1474"/>
                <a:gd name="T6" fmla="*/ 340 w 1474"/>
                <a:gd name="T7" fmla="*/ 227 h 1474"/>
                <a:gd name="T8" fmla="*/ 340 w 1474"/>
                <a:gd name="T9" fmla="*/ 340 h 1474"/>
                <a:gd name="T10" fmla="*/ 227 w 1474"/>
                <a:gd name="T11" fmla="*/ 340 h 1474"/>
                <a:gd name="T12" fmla="*/ 227 w 1474"/>
                <a:gd name="T13" fmla="*/ 454 h 1474"/>
                <a:gd name="T14" fmla="*/ 0 w 1474"/>
                <a:gd name="T15" fmla="*/ 454 h 1474"/>
                <a:gd name="T16" fmla="*/ 0 w 1474"/>
                <a:gd name="T17" fmla="*/ 794 h 1474"/>
                <a:gd name="T18" fmla="*/ 113 w 1474"/>
                <a:gd name="T19" fmla="*/ 794 h 1474"/>
                <a:gd name="T20" fmla="*/ 113 w 1474"/>
                <a:gd name="T21" fmla="*/ 1021 h 1474"/>
                <a:gd name="T22" fmla="*/ 227 w 1474"/>
                <a:gd name="T23" fmla="*/ 1021 h 1474"/>
                <a:gd name="T24" fmla="*/ 227 w 1474"/>
                <a:gd name="T25" fmla="*/ 1248 h 1474"/>
                <a:gd name="T26" fmla="*/ 340 w 1474"/>
                <a:gd name="T27" fmla="*/ 1248 h 1474"/>
                <a:gd name="T28" fmla="*/ 340 w 1474"/>
                <a:gd name="T29" fmla="*/ 1474 h 1474"/>
                <a:gd name="T30" fmla="*/ 567 w 1474"/>
                <a:gd name="T31" fmla="*/ 1474 h 1474"/>
                <a:gd name="T32" fmla="*/ 567 w 1474"/>
                <a:gd name="T33" fmla="*/ 1248 h 1474"/>
                <a:gd name="T34" fmla="*/ 1247 w 1474"/>
                <a:gd name="T35" fmla="*/ 1248 h 1474"/>
                <a:gd name="T36" fmla="*/ 1247 w 1474"/>
                <a:gd name="T37" fmla="*/ 1134 h 1474"/>
                <a:gd name="T38" fmla="*/ 1361 w 1474"/>
                <a:gd name="T39" fmla="*/ 1134 h 1474"/>
                <a:gd name="T40" fmla="*/ 1361 w 1474"/>
                <a:gd name="T41" fmla="*/ 907 h 1474"/>
                <a:gd name="T42" fmla="*/ 1247 w 1474"/>
                <a:gd name="T43" fmla="*/ 907 h 1474"/>
                <a:gd name="T44" fmla="*/ 1247 w 1474"/>
                <a:gd name="T45" fmla="*/ 454 h 1474"/>
                <a:gd name="T46" fmla="*/ 1474 w 1474"/>
                <a:gd name="T47" fmla="*/ 454 h 1474"/>
                <a:gd name="T48" fmla="*/ 1474 w 1474"/>
                <a:gd name="T49" fmla="*/ 340 h 1474"/>
                <a:gd name="T50" fmla="*/ 1134 w 1474"/>
                <a:gd name="T51" fmla="*/ 340 h 1474"/>
                <a:gd name="T52" fmla="*/ 1134 w 1474"/>
                <a:gd name="T53" fmla="*/ 227 h 1474"/>
                <a:gd name="T54" fmla="*/ 1021 w 1474"/>
                <a:gd name="T55" fmla="*/ 227 h 1474"/>
                <a:gd name="T56" fmla="*/ 1021 w 1474"/>
                <a:gd name="T57" fmla="*/ 114 h 1474"/>
                <a:gd name="T58" fmla="*/ 907 w 1474"/>
                <a:gd name="T59" fmla="*/ 114 h 1474"/>
                <a:gd name="T60" fmla="*/ 907 w 1474"/>
                <a:gd name="T61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4" h="1474">
                  <a:moveTo>
                    <a:pt x="907" y="0"/>
                  </a:move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474"/>
                  </a:lnTo>
                  <a:lnTo>
                    <a:pt x="567" y="1474"/>
                  </a:lnTo>
                  <a:lnTo>
                    <a:pt x="567" y="1248"/>
                  </a:lnTo>
                  <a:lnTo>
                    <a:pt x="1247" y="1248"/>
                  </a:lnTo>
                  <a:lnTo>
                    <a:pt x="1247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454"/>
                  </a:lnTo>
                  <a:lnTo>
                    <a:pt x="1474" y="454"/>
                  </a:lnTo>
                  <a:lnTo>
                    <a:pt x="1474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138"/>
            <p:cNvSpPr>
              <a:spLocks/>
            </p:cNvSpPr>
            <p:nvPr/>
          </p:nvSpPr>
          <p:spPr bwMode="auto">
            <a:xfrm>
              <a:off x="1550" y="4145"/>
              <a:ext cx="2154" cy="1361"/>
            </a:xfrm>
            <a:custGeom>
              <a:avLst/>
              <a:gdLst>
                <a:gd name="T0" fmla="*/ 2154 w 2154"/>
                <a:gd name="T1" fmla="*/ 0 h 1361"/>
                <a:gd name="T2" fmla="*/ 1361 w 2154"/>
                <a:gd name="T3" fmla="*/ 0 h 1361"/>
                <a:gd name="T4" fmla="*/ 1361 w 2154"/>
                <a:gd name="T5" fmla="*/ 341 h 1361"/>
                <a:gd name="T6" fmla="*/ 1020 w 2154"/>
                <a:gd name="T7" fmla="*/ 341 h 1361"/>
                <a:gd name="T8" fmla="*/ 1020 w 2154"/>
                <a:gd name="T9" fmla="*/ 227 h 1361"/>
                <a:gd name="T10" fmla="*/ 453 w 2154"/>
                <a:gd name="T11" fmla="*/ 227 h 1361"/>
                <a:gd name="T12" fmla="*/ 453 w 2154"/>
                <a:gd name="T13" fmla="*/ 114 h 1361"/>
                <a:gd name="T14" fmla="*/ 0 w 2154"/>
                <a:gd name="T15" fmla="*/ 114 h 1361"/>
                <a:gd name="T16" fmla="*/ 0 w 2154"/>
                <a:gd name="T17" fmla="*/ 454 h 1361"/>
                <a:gd name="T18" fmla="*/ 113 w 2154"/>
                <a:gd name="T19" fmla="*/ 454 h 1361"/>
                <a:gd name="T20" fmla="*/ 113 w 2154"/>
                <a:gd name="T21" fmla="*/ 908 h 1361"/>
                <a:gd name="T22" fmla="*/ 340 w 2154"/>
                <a:gd name="T23" fmla="*/ 908 h 1361"/>
                <a:gd name="T24" fmla="*/ 340 w 2154"/>
                <a:gd name="T25" fmla="*/ 1021 h 1361"/>
                <a:gd name="T26" fmla="*/ 680 w 2154"/>
                <a:gd name="T27" fmla="*/ 1021 h 1361"/>
                <a:gd name="T28" fmla="*/ 680 w 2154"/>
                <a:gd name="T29" fmla="*/ 908 h 1361"/>
                <a:gd name="T30" fmla="*/ 794 w 2154"/>
                <a:gd name="T31" fmla="*/ 908 h 1361"/>
                <a:gd name="T32" fmla="*/ 794 w 2154"/>
                <a:gd name="T33" fmla="*/ 1021 h 1361"/>
                <a:gd name="T34" fmla="*/ 934 w 2154"/>
                <a:gd name="T35" fmla="*/ 1021 h 1361"/>
                <a:gd name="T36" fmla="*/ 1020 w 2154"/>
                <a:gd name="T37" fmla="*/ 1021 h 1361"/>
                <a:gd name="T38" fmla="*/ 1020 w 2154"/>
                <a:gd name="T39" fmla="*/ 1134 h 1361"/>
                <a:gd name="T40" fmla="*/ 1474 w 2154"/>
                <a:gd name="T41" fmla="*/ 1134 h 1361"/>
                <a:gd name="T42" fmla="*/ 1474 w 2154"/>
                <a:gd name="T43" fmla="*/ 1361 h 1361"/>
                <a:gd name="T44" fmla="*/ 1701 w 2154"/>
                <a:gd name="T45" fmla="*/ 1361 h 1361"/>
                <a:gd name="T46" fmla="*/ 1701 w 2154"/>
                <a:gd name="T47" fmla="*/ 1248 h 1361"/>
                <a:gd name="T48" fmla="*/ 1587 w 2154"/>
                <a:gd name="T49" fmla="*/ 1248 h 1361"/>
                <a:gd name="T50" fmla="*/ 1587 w 2154"/>
                <a:gd name="T51" fmla="*/ 1021 h 1361"/>
                <a:gd name="T52" fmla="*/ 1474 w 2154"/>
                <a:gd name="T53" fmla="*/ 1021 h 1361"/>
                <a:gd name="T54" fmla="*/ 1474 w 2154"/>
                <a:gd name="T55" fmla="*/ 681 h 1361"/>
                <a:gd name="T56" fmla="*/ 1701 w 2154"/>
                <a:gd name="T57" fmla="*/ 681 h 1361"/>
                <a:gd name="T58" fmla="*/ 1701 w 2154"/>
                <a:gd name="T59" fmla="*/ 567 h 1361"/>
                <a:gd name="T60" fmla="*/ 1814 w 2154"/>
                <a:gd name="T61" fmla="*/ 567 h 1361"/>
                <a:gd name="T62" fmla="*/ 1814 w 2154"/>
                <a:gd name="T63" fmla="*/ 454 h 1361"/>
                <a:gd name="T64" fmla="*/ 1928 w 2154"/>
                <a:gd name="T65" fmla="*/ 454 h 1361"/>
                <a:gd name="T66" fmla="*/ 1928 w 2154"/>
                <a:gd name="T67" fmla="*/ 227 h 1361"/>
                <a:gd name="T68" fmla="*/ 2154 w 2154"/>
                <a:gd name="T69" fmla="*/ 227 h 1361"/>
                <a:gd name="T70" fmla="*/ 2154 w 2154"/>
                <a:gd name="T71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54" h="1361">
                  <a:moveTo>
                    <a:pt x="2154" y="0"/>
                  </a:moveTo>
                  <a:lnTo>
                    <a:pt x="1361" y="0"/>
                  </a:lnTo>
                  <a:lnTo>
                    <a:pt x="1361" y="341"/>
                  </a:lnTo>
                  <a:lnTo>
                    <a:pt x="1020" y="341"/>
                  </a:lnTo>
                  <a:lnTo>
                    <a:pt x="102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908"/>
                  </a:lnTo>
                  <a:lnTo>
                    <a:pt x="340" y="908"/>
                  </a:lnTo>
                  <a:lnTo>
                    <a:pt x="340" y="1021"/>
                  </a:lnTo>
                  <a:lnTo>
                    <a:pt x="680" y="1021"/>
                  </a:lnTo>
                  <a:lnTo>
                    <a:pt x="680" y="908"/>
                  </a:lnTo>
                  <a:lnTo>
                    <a:pt x="794" y="908"/>
                  </a:lnTo>
                  <a:lnTo>
                    <a:pt x="794" y="1021"/>
                  </a:lnTo>
                  <a:cubicBezTo>
                    <a:pt x="841" y="1021"/>
                    <a:pt x="887" y="1021"/>
                    <a:pt x="934" y="1021"/>
                  </a:cubicBezTo>
                  <a:lnTo>
                    <a:pt x="1020" y="1021"/>
                  </a:lnTo>
                  <a:lnTo>
                    <a:pt x="1020" y="1134"/>
                  </a:lnTo>
                  <a:lnTo>
                    <a:pt x="1474" y="1134"/>
                  </a:lnTo>
                  <a:lnTo>
                    <a:pt x="1474" y="1361"/>
                  </a:lnTo>
                  <a:lnTo>
                    <a:pt x="1701" y="1361"/>
                  </a:lnTo>
                  <a:lnTo>
                    <a:pt x="1701" y="1248"/>
                  </a:lnTo>
                  <a:lnTo>
                    <a:pt x="1587" y="1248"/>
                  </a:lnTo>
                  <a:lnTo>
                    <a:pt x="1587" y="1021"/>
                  </a:lnTo>
                  <a:lnTo>
                    <a:pt x="1474" y="1021"/>
                  </a:lnTo>
                  <a:lnTo>
                    <a:pt x="1474" y="681"/>
                  </a:lnTo>
                  <a:lnTo>
                    <a:pt x="1701" y="681"/>
                  </a:lnTo>
                  <a:lnTo>
                    <a:pt x="1701" y="567"/>
                  </a:lnTo>
                  <a:lnTo>
                    <a:pt x="1814" y="567"/>
                  </a:lnTo>
                  <a:lnTo>
                    <a:pt x="1814" y="454"/>
                  </a:lnTo>
                  <a:lnTo>
                    <a:pt x="1928" y="454"/>
                  </a:lnTo>
                  <a:lnTo>
                    <a:pt x="1928" y="227"/>
                  </a:lnTo>
                  <a:lnTo>
                    <a:pt x="2154" y="227"/>
                  </a:lnTo>
                  <a:lnTo>
                    <a:pt x="21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139"/>
            <p:cNvSpPr>
              <a:spLocks/>
            </p:cNvSpPr>
            <p:nvPr/>
          </p:nvSpPr>
          <p:spPr bwMode="auto">
            <a:xfrm>
              <a:off x="1777" y="4032"/>
              <a:ext cx="1247" cy="454"/>
            </a:xfrm>
            <a:custGeom>
              <a:avLst/>
              <a:gdLst>
                <a:gd name="T0" fmla="*/ 1247 w 1247"/>
                <a:gd name="T1" fmla="*/ 0 h 454"/>
                <a:gd name="T2" fmla="*/ 907 w 1247"/>
                <a:gd name="T3" fmla="*/ 0 h 454"/>
                <a:gd name="T4" fmla="*/ 907 w 1247"/>
                <a:gd name="T5" fmla="*/ 113 h 454"/>
                <a:gd name="T6" fmla="*/ 567 w 1247"/>
                <a:gd name="T7" fmla="*/ 113 h 454"/>
                <a:gd name="T8" fmla="*/ 567 w 1247"/>
                <a:gd name="T9" fmla="*/ 0 h 454"/>
                <a:gd name="T10" fmla="*/ 340 w 1247"/>
                <a:gd name="T11" fmla="*/ 0 h 454"/>
                <a:gd name="T12" fmla="*/ 340 w 1247"/>
                <a:gd name="T13" fmla="*/ 113 h 454"/>
                <a:gd name="T14" fmla="*/ 0 w 1247"/>
                <a:gd name="T15" fmla="*/ 113 h 454"/>
                <a:gd name="T16" fmla="*/ 0 w 1247"/>
                <a:gd name="T17" fmla="*/ 227 h 454"/>
                <a:gd name="T18" fmla="*/ 226 w 1247"/>
                <a:gd name="T19" fmla="*/ 227 h 454"/>
                <a:gd name="T20" fmla="*/ 226 w 1247"/>
                <a:gd name="T21" fmla="*/ 340 h 454"/>
                <a:gd name="T22" fmla="*/ 793 w 1247"/>
                <a:gd name="T23" fmla="*/ 340 h 454"/>
                <a:gd name="T24" fmla="*/ 793 w 1247"/>
                <a:gd name="T25" fmla="*/ 454 h 454"/>
                <a:gd name="T26" fmla="*/ 1134 w 1247"/>
                <a:gd name="T27" fmla="*/ 454 h 454"/>
                <a:gd name="T28" fmla="*/ 1134 w 1247"/>
                <a:gd name="T29" fmla="*/ 113 h 454"/>
                <a:gd name="T30" fmla="*/ 1247 w 1247"/>
                <a:gd name="T31" fmla="*/ 113 h 454"/>
                <a:gd name="T32" fmla="*/ 1247 w 1247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7" h="454">
                  <a:moveTo>
                    <a:pt x="1247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1134" y="454"/>
                  </a:lnTo>
                  <a:lnTo>
                    <a:pt x="1134" y="113"/>
                  </a:lnTo>
                  <a:lnTo>
                    <a:pt x="1247" y="113"/>
                  </a:lnTo>
                  <a:lnTo>
                    <a:pt x="124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140"/>
            <p:cNvSpPr>
              <a:spLocks/>
            </p:cNvSpPr>
            <p:nvPr/>
          </p:nvSpPr>
          <p:spPr bwMode="auto">
            <a:xfrm>
              <a:off x="2117" y="3805"/>
              <a:ext cx="567" cy="340"/>
            </a:xfrm>
            <a:custGeom>
              <a:avLst/>
              <a:gdLst>
                <a:gd name="T0" fmla="*/ 453 w 567"/>
                <a:gd name="T1" fmla="*/ 0 h 340"/>
                <a:gd name="T2" fmla="*/ 0 w 567"/>
                <a:gd name="T3" fmla="*/ 0 h 340"/>
                <a:gd name="T4" fmla="*/ 0 w 567"/>
                <a:gd name="T5" fmla="*/ 227 h 340"/>
                <a:gd name="T6" fmla="*/ 227 w 567"/>
                <a:gd name="T7" fmla="*/ 227 h 340"/>
                <a:gd name="T8" fmla="*/ 227 w 567"/>
                <a:gd name="T9" fmla="*/ 340 h 340"/>
                <a:gd name="T10" fmla="*/ 567 w 567"/>
                <a:gd name="T11" fmla="*/ 340 h 340"/>
                <a:gd name="T12" fmla="*/ 567 w 567"/>
                <a:gd name="T13" fmla="*/ 114 h 340"/>
                <a:gd name="T14" fmla="*/ 453 w 567"/>
                <a:gd name="T15" fmla="*/ 114 h 340"/>
                <a:gd name="T16" fmla="*/ 453 w 56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340">
                  <a:moveTo>
                    <a:pt x="45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141"/>
            <p:cNvSpPr>
              <a:spLocks/>
            </p:cNvSpPr>
            <p:nvPr/>
          </p:nvSpPr>
          <p:spPr bwMode="auto">
            <a:xfrm>
              <a:off x="2003" y="2785"/>
              <a:ext cx="567" cy="793"/>
            </a:xfrm>
            <a:custGeom>
              <a:avLst/>
              <a:gdLst>
                <a:gd name="T0" fmla="*/ 341 w 567"/>
                <a:gd name="T1" fmla="*/ 0 h 793"/>
                <a:gd name="T2" fmla="*/ 0 w 567"/>
                <a:gd name="T3" fmla="*/ 0 h 793"/>
                <a:gd name="T4" fmla="*/ 0 w 567"/>
                <a:gd name="T5" fmla="*/ 793 h 793"/>
                <a:gd name="T6" fmla="*/ 227 w 567"/>
                <a:gd name="T7" fmla="*/ 793 h 793"/>
                <a:gd name="T8" fmla="*/ 227 w 567"/>
                <a:gd name="T9" fmla="*/ 680 h 793"/>
                <a:gd name="T10" fmla="*/ 341 w 567"/>
                <a:gd name="T11" fmla="*/ 680 h 793"/>
                <a:gd name="T12" fmla="*/ 341 w 567"/>
                <a:gd name="T13" fmla="*/ 453 h 793"/>
                <a:gd name="T14" fmla="*/ 567 w 567"/>
                <a:gd name="T15" fmla="*/ 453 h 793"/>
                <a:gd name="T16" fmla="*/ 567 w 567"/>
                <a:gd name="T17" fmla="*/ 226 h 793"/>
                <a:gd name="T18" fmla="*/ 454 w 567"/>
                <a:gd name="T19" fmla="*/ 226 h 793"/>
                <a:gd name="T20" fmla="*/ 454 w 567"/>
                <a:gd name="T21" fmla="*/ 113 h 793"/>
                <a:gd name="T22" fmla="*/ 341 w 567"/>
                <a:gd name="T23" fmla="*/ 113 h 793"/>
                <a:gd name="T24" fmla="*/ 341 w 567"/>
                <a:gd name="T2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793">
                  <a:moveTo>
                    <a:pt x="341" y="0"/>
                  </a:moveTo>
                  <a:lnTo>
                    <a:pt x="0" y="0"/>
                  </a:lnTo>
                  <a:lnTo>
                    <a:pt x="0" y="793"/>
                  </a:lnTo>
                  <a:lnTo>
                    <a:pt x="227" y="793"/>
                  </a:lnTo>
                  <a:lnTo>
                    <a:pt x="227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142"/>
            <p:cNvSpPr>
              <a:spLocks/>
            </p:cNvSpPr>
            <p:nvPr/>
          </p:nvSpPr>
          <p:spPr bwMode="auto">
            <a:xfrm>
              <a:off x="1096" y="2785"/>
              <a:ext cx="1021" cy="1474"/>
            </a:xfrm>
            <a:custGeom>
              <a:avLst/>
              <a:gdLst>
                <a:gd name="T0" fmla="*/ 907 w 1021"/>
                <a:gd name="T1" fmla="*/ 113 h 1474"/>
                <a:gd name="T2" fmla="*/ 454 w 1021"/>
                <a:gd name="T3" fmla="*/ 113 h 1474"/>
                <a:gd name="T4" fmla="*/ 454 w 1021"/>
                <a:gd name="T5" fmla="*/ 0 h 1474"/>
                <a:gd name="T6" fmla="*/ 114 w 1021"/>
                <a:gd name="T7" fmla="*/ 0 h 1474"/>
                <a:gd name="T8" fmla="*/ 114 w 1021"/>
                <a:gd name="T9" fmla="*/ 226 h 1474"/>
                <a:gd name="T10" fmla="*/ 340 w 1021"/>
                <a:gd name="T11" fmla="*/ 226 h 1474"/>
                <a:gd name="T12" fmla="*/ 340 w 1021"/>
                <a:gd name="T13" fmla="*/ 340 h 1474"/>
                <a:gd name="T14" fmla="*/ 227 w 1021"/>
                <a:gd name="T15" fmla="*/ 340 h 1474"/>
                <a:gd name="T16" fmla="*/ 227 w 1021"/>
                <a:gd name="T17" fmla="*/ 453 h 1474"/>
                <a:gd name="T18" fmla="*/ 114 w 1021"/>
                <a:gd name="T19" fmla="*/ 453 h 1474"/>
                <a:gd name="T20" fmla="*/ 114 w 1021"/>
                <a:gd name="T21" fmla="*/ 567 h 1474"/>
                <a:gd name="T22" fmla="*/ 0 w 1021"/>
                <a:gd name="T23" fmla="*/ 567 h 1474"/>
                <a:gd name="T24" fmla="*/ 0 w 1021"/>
                <a:gd name="T25" fmla="*/ 680 h 1474"/>
                <a:gd name="T26" fmla="*/ 114 w 1021"/>
                <a:gd name="T27" fmla="*/ 680 h 1474"/>
                <a:gd name="T28" fmla="*/ 114 w 1021"/>
                <a:gd name="T29" fmla="*/ 793 h 1474"/>
                <a:gd name="T30" fmla="*/ 227 w 1021"/>
                <a:gd name="T31" fmla="*/ 793 h 1474"/>
                <a:gd name="T32" fmla="*/ 227 w 1021"/>
                <a:gd name="T33" fmla="*/ 1020 h 1474"/>
                <a:gd name="T34" fmla="*/ 114 w 1021"/>
                <a:gd name="T35" fmla="*/ 1020 h 1474"/>
                <a:gd name="T36" fmla="*/ 114 w 1021"/>
                <a:gd name="T37" fmla="*/ 1247 h 1474"/>
                <a:gd name="T38" fmla="*/ 340 w 1021"/>
                <a:gd name="T39" fmla="*/ 1247 h 1474"/>
                <a:gd name="T40" fmla="*/ 340 w 1021"/>
                <a:gd name="T41" fmla="*/ 1474 h 1474"/>
                <a:gd name="T42" fmla="*/ 681 w 1021"/>
                <a:gd name="T43" fmla="*/ 1474 h 1474"/>
                <a:gd name="T44" fmla="*/ 681 w 1021"/>
                <a:gd name="T45" fmla="*/ 1360 h 1474"/>
                <a:gd name="T46" fmla="*/ 1021 w 1021"/>
                <a:gd name="T47" fmla="*/ 1360 h 1474"/>
                <a:gd name="T48" fmla="*/ 1021 w 1021"/>
                <a:gd name="T49" fmla="*/ 1020 h 1474"/>
                <a:gd name="T50" fmla="*/ 907 w 1021"/>
                <a:gd name="T51" fmla="*/ 1020 h 1474"/>
                <a:gd name="T52" fmla="*/ 907 w 1021"/>
                <a:gd name="T53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474">
                  <a:moveTo>
                    <a:pt x="907" y="113"/>
                  </a:moveTo>
                  <a:lnTo>
                    <a:pt x="454" y="113"/>
                  </a:lnTo>
                  <a:lnTo>
                    <a:pt x="454" y="0"/>
                  </a:lnTo>
                  <a:lnTo>
                    <a:pt x="114" y="0"/>
                  </a:lnTo>
                  <a:lnTo>
                    <a:pt x="114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793"/>
                  </a:lnTo>
                  <a:lnTo>
                    <a:pt x="227" y="793"/>
                  </a:lnTo>
                  <a:lnTo>
                    <a:pt x="227" y="1020"/>
                  </a:lnTo>
                  <a:lnTo>
                    <a:pt x="114" y="1020"/>
                  </a:lnTo>
                  <a:lnTo>
                    <a:pt x="114" y="1247"/>
                  </a:lnTo>
                  <a:lnTo>
                    <a:pt x="340" y="1247"/>
                  </a:lnTo>
                  <a:lnTo>
                    <a:pt x="340" y="1474"/>
                  </a:lnTo>
                  <a:lnTo>
                    <a:pt x="681" y="1474"/>
                  </a:lnTo>
                  <a:lnTo>
                    <a:pt x="681" y="1360"/>
                  </a:lnTo>
                  <a:lnTo>
                    <a:pt x="1021" y="1360"/>
                  </a:lnTo>
                  <a:lnTo>
                    <a:pt x="1021" y="1020"/>
                  </a:lnTo>
                  <a:lnTo>
                    <a:pt x="907" y="1020"/>
                  </a:lnTo>
                  <a:lnTo>
                    <a:pt x="90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143"/>
            <p:cNvSpPr>
              <a:spLocks/>
            </p:cNvSpPr>
            <p:nvPr/>
          </p:nvSpPr>
          <p:spPr bwMode="auto">
            <a:xfrm>
              <a:off x="1323" y="4599"/>
              <a:ext cx="1474" cy="1361"/>
            </a:xfrm>
            <a:custGeom>
              <a:avLst/>
              <a:gdLst>
                <a:gd name="T0" fmla="*/ 340 w 1474"/>
                <a:gd name="T1" fmla="*/ 0 h 1361"/>
                <a:gd name="T2" fmla="*/ 113 w 1474"/>
                <a:gd name="T3" fmla="*/ 0 h 1361"/>
                <a:gd name="T4" fmla="*/ 113 w 1474"/>
                <a:gd name="T5" fmla="*/ 113 h 1361"/>
                <a:gd name="T6" fmla="*/ 0 w 1474"/>
                <a:gd name="T7" fmla="*/ 113 h 1361"/>
                <a:gd name="T8" fmla="*/ 0 w 1474"/>
                <a:gd name="T9" fmla="*/ 340 h 1361"/>
                <a:gd name="T10" fmla="*/ 113 w 1474"/>
                <a:gd name="T11" fmla="*/ 340 h 1361"/>
                <a:gd name="T12" fmla="*/ 113 w 1474"/>
                <a:gd name="T13" fmla="*/ 454 h 1361"/>
                <a:gd name="T14" fmla="*/ 227 w 1474"/>
                <a:gd name="T15" fmla="*/ 454 h 1361"/>
                <a:gd name="T16" fmla="*/ 227 w 1474"/>
                <a:gd name="T17" fmla="*/ 1134 h 1361"/>
                <a:gd name="T18" fmla="*/ 113 w 1474"/>
                <a:gd name="T19" fmla="*/ 1134 h 1361"/>
                <a:gd name="T20" fmla="*/ 113 w 1474"/>
                <a:gd name="T21" fmla="*/ 1361 h 1361"/>
                <a:gd name="T22" fmla="*/ 227 w 1474"/>
                <a:gd name="T23" fmla="*/ 1361 h 1361"/>
                <a:gd name="T24" fmla="*/ 227 w 1474"/>
                <a:gd name="T25" fmla="*/ 1247 h 1361"/>
                <a:gd name="T26" fmla="*/ 340 w 1474"/>
                <a:gd name="T27" fmla="*/ 1247 h 1361"/>
                <a:gd name="T28" fmla="*/ 340 w 1474"/>
                <a:gd name="T29" fmla="*/ 1134 h 1361"/>
                <a:gd name="T30" fmla="*/ 454 w 1474"/>
                <a:gd name="T31" fmla="*/ 1134 h 1361"/>
                <a:gd name="T32" fmla="*/ 454 w 1474"/>
                <a:gd name="T33" fmla="*/ 1021 h 1361"/>
                <a:gd name="T34" fmla="*/ 1247 w 1474"/>
                <a:gd name="T35" fmla="*/ 1021 h 1361"/>
                <a:gd name="T36" fmla="*/ 1247 w 1474"/>
                <a:gd name="T37" fmla="*/ 907 h 1361"/>
                <a:gd name="T38" fmla="*/ 1474 w 1474"/>
                <a:gd name="T39" fmla="*/ 907 h 1361"/>
                <a:gd name="T40" fmla="*/ 1474 w 1474"/>
                <a:gd name="T41" fmla="*/ 680 h 1361"/>
                <a:gd name="T42" fmla="*/ 1247 w 1474"/>
                <a:gd name="T43" fmla="*/ 680 h 1361"/>
                <a:gd name="T44" fmla="*/ 1247 w 1474"/>
                <a:gd name="T45" fmla="*/ 567 h 1361"/>
                <a:gd name="T46" fmla="*/ 1021 w 1474"/>
                <a:gd name="T47" fmla="*/ 567 h 1361"/>
                <a:gd name="T48" fmla="*/ 1021 w 1474"/>
                <a:gd name="T49" fmla="*/ 454 h 1361"/>
                <a:gd name="T50" fmla="*/ 907 w 1474"/>
                <a:gd name="T51" fmla="*/ 454 h 1361"/>
                <a:gd name="T52" fmla="*/ 907 w 1474"/>
                <a:gd name="T53" fmla="*/ 567 h 1361"/>
                <a:gd name="T54" fmla="*/ 567 w 1474"/>
                <a:gd name="T55" fmla="*/ 567 h 1361"/>
                <a:gd name="T56" fmla="*/ 567 w 1474"/>
                <a:gd name="T57" fmla="*/ 454 h 1361"/>
                <a:gd name="T58" fmla="*/ 340 w 1474"/>
                <a:gd name="T59" fmla="*/ 454 h 1361"/>
                <a:gd name="T60" fmla="*/ 340 w 1474"/>
                <a:gd name="T61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4" h="1361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1134"/>
                  </a:lnTo>
                  <a:lnTo>
                    <a:pt x="113" y="1134"/>
                  </a:lnTo>
                  <a:lnTo>
                    <a:pt x="113" y="1361"/>
                  </a:lnTo>
                  <a:lnTo>
                    <a:pt x="227" y="1361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474" y="907"/>
                  </a:lnTo>
                  <a:lnTo>
                    <a:pt x="1474" y="680"/>
                  </a:lnTo>
                  <a:lnTo>
                    <a:pt x="1247" y="680"/>
                  </a:lnTo>
                  <a:lnTo>
                    <a:pt x="1247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144"/>
            <p:cNvSpPr>
              <a:spLocks/>
            </p:cNvSpPr>
            <p:nvPr/>
          </p:nvSpPr>
          <p:spPr bwMode="auto">
            <a:xfrm>
              <a:off x="1550" y="5620"/>
              <a:ext cx="907" cy="453"/>
            </a:xfrm>
            <a:custGeom>
              <a:avLst/>
              <a:gdLst>
                <a:gd name="T0" fmla="*/ 0 w 907"/>
                <a:gd name="T1" fmla="*/ 340 h 453"/>
                <a:gd name="T2" fmla="*/ 0 w 907"/>
                <a:gd name="T3" fmla="*/ 226 h 453"/>
                <a:gd name="T4" fmla="*/ 113 w 907"/>
                <a:gd name="T5" fmla="*/ 226 h 453"/>
                <a:gd name="T6" fmla="*/ 113 w 907"/>
                <a:gd name="T7" fmla="*/ 113 h 453"/>
                <a:gd name="T8" fmla="*/ 227 w 907"/>
                <a:gd name="T9" fmla="*/ 113 h 453"/>
                <a:gd name="T10" fmla="*/ 227 w 907"/>
                <a:gd name="T11" fmla="*/ 0 h 453"/>
                <a:gd name="T12" fmla="*/ 794 w 907"/>
                <a:gd name="T13" fmla="*/ 0 h 453"/>
                <a:gd name="T14" fmla="*/ 794 w 907"/>
                <a:gd name="T15" fmla="*/ 113 h 453"/>
                <a:gd name="T16" fmla="*/ 907 w 907"/>
                <a:gd name="T17" fmla="*/ 113 h 453"/>
                <a:gd name="T18" fmla="*/ 907 w 907"/>
                <a:gd name="T19" fmla="*/ 226 h 453"/>
                <a:gd name="T20" fmla="*/ 794 w 907"/>
                <a:gd name="T21" fmla="*/ 226 h 453"/>
                <a:gd name="T22" fmla="*/ 794 w 907"/>
                <a:gd name="T23" fmla="*/ 340 h 453"/>
                <a:gd name="T24" fmla="*/ 680 w 907"/>
                <a:gd name="T25" fmla="*/ 340 h 453"/>
                <a:gd name="T26" fmla="*/ 680 w 907"/>
                <a:gd name="T27" fmla="*/ 453 h 453"/>
                <a:gd name="T28" fmla="*/ 113 w 907"/>
                <a:gd name="T29" fmla="*/ 453 h 453"/>
                <a:gd name="T30" fmla="*/ 113 w 907"/>
                <a:gd name="T31" fmla="*/ 340 h 453"/>
                <a:gd name="T32" fmla="*/ 0 w 907"/>
                <a:gd name="T33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453">
                  <a:moveTo>
                    <a:pt x="0" y="34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145"/>
            <p:cNvSpPr>
              <a:spLocks/>
            </p:cNvSpPr>
            <p:nvPr/>
          </p:nvSpPr>
          <p:spPr bwMode="auto">
            <a:xfrm>
              <a:off x="756" y="4032"/>
              <a:ext cx="794" cy="1928"/>
            </a:xfrm>
            <a:custGeom>
              <a:avLst/>
              <a:gdLst>
                <a:gd name="T0" fmla="*/ 680 w 794"/>
                <a:gd name="T1" fmla="*/ 0 h 1928"/>
                <a:gd name="T2" fmla="*/ 340 w 794"/>
                <a:gd name="T3" fmla="*/ 0 h 1928"/>
                <a:gd name="T4" fmla="*/ 340 w 794"/>
                <a:gd name="T5" fmla="*/ 113 h 1928"/>
                <a:gd name="T6" fmla="*/ 227 w 794"/>
                <a:gd name="T7" fmla="*/ 113 h 1928"/>
                <a:gd name="T8" fmla="*/ 227 w 794"/>
                <a:gd name="T9" fmla="*/ 567 h 1928"/>
                <a:gd name="T10" fmla="*/ 113 w 794"/>
                <a:gd name="T11" fmla="*/ 567 h 1928"/>
                <a:gd name="T12" fmla="*/ 113 w 794"/>
                <a:gd name="T13" fmla="*/ 794 h 1928"/>
                <a:gd name="T14" fmla="*/ 0 w 794"/>
                <a:gd name="T15" fmla="*/ 794 h 1928"/>
                <a:gd name="T16" fmla="*/ 0 w 794"/>
                <a:gd name="T17" fmla="*/ 1021 h 1928"/>
                <a:gd name="T18" fmla="*/ 113 w 794"/>
                <a:gd name="T19" fmla="*/ 1021 h 1928"/>
                <a:gd name="T20" fmla="*/ 113 w 794"/>
                <a:gd name="T21" fmla="*/ 1361 h 1928"/>
                <a:gd name="T22" fmla="*/ 227 w 794"/>
                <a:gd name="T23" fmla="*/ 1361 h 1928"/>
                <a:gd name="T24" fmla="*/ 227 w 794"/>
                <a:gd name="T25" fmla="*/ 1474 h 1928"/>
                <a:gd name="T26" fmla="*/ 340 w 794"/>
                <a:gd name="T27" fmla="*/ 1474 h 1928"/>
                <a:gd name="T28" fmla="*/ 340 w 794"/>
                <a:gd name="T29" fmla="*/ 1588 h 1928"/>
                <a:gd name="T30" fmla="*/ 454 w 794"/>
                <a:gd name="T31" fmla="*/ 1588 h 1928"/>
                <a:gd name="T32" fmla="*/ 454 w 794"/>
                <a:gd name="T33" fmla="*/ 1701 h 1928"/>
                <a:gd name="T34" fmla="*/ 340 w 794"/>
                <a:gd name="T35" fmla="*/ 1701 h 1928"/>
                <a:gd name="T36" fmla="*/ 340 w 794"/>
                <a:gd name="T37" fmla="*/ 1814 h 1928"/>
                <a:gd name="T38" fmla="*/ 454 w 794"/>
                <a:gd name="T39" fmla="*/ 1814 h 1928"/>
                <a:gd name="T40" fmla="*/ 454 w 794"/>
                <a:gd name="T41" fmla="*/ 1928 h 1928"/>
                <a:gd name="T42" fmla="*/ 680 w 794"/>
                <a:gd name="T43" fmla="*/ 1928 h 1928"/>
                <a:gd name="T44" fmla="*/ 680 w 794"/>
                <a:gd name="T45" fmla="*/ 1701 h 1928"/>
                <a:gd name="T46" fmla="*/ 794 w 794"/>
                <a:gd name="T47" fmla="*/ 1701 h 1928"/>
                <a:gd name="T48" fmla="*/ 794 w 794"/>
                <a:gd name="T49" fmla="*/ 1021 h 1928"/>
                <a:gd name="T50" fmla="*/ 680 w 794"/>
                <a:gd name="T51" fmla="*/ 1021 h 1928"/>
                <a:gd name="T52" fmla="*/ 680 w 794"/>
                <a:gd name="T53" fmla="*/ 907 h 1928"/>
                <a:gd name="T54" fmla="*/ 567 w 794"/>
                <a:gd name="T55" fmla="*/ 907 h 1928"/>
                <a:gd name="T56" fmla="*/ 567 w 794"/>
                <a:gd name="T57" fmla="*/ 680 h 1928"/>
                <a:gd name="T58" fmla="*/ 680 w 794"/>
                <a:gd name="T59" fmla="*/ 680 h 1928"/>
                <a:gd name="T60" fmla="*/ 680 w 794"/>
                <a:gd name="T61" fmla="*/ 567 h 1928"/>
                <a:gd name="T62" fmla="*/ 794 w 794"/>
                <a:gd name="T63" fmla="*/ 567 h 1928"/>
                <a:gd name="T64" fmla="*/ 794 w 794"/>
                <a:gd name="T65" fmla="*/ 227 h 1928"/>
                <a:gd name="T66" fmla="*/ 680 w 794"/>
                <a:gd name="T67" fmla="*/ 227 h 1928"/>
                <a:gd name="T68" fmla="*/ 680 w 794"/>
                <a:gd name="T69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1928">
                  <a:moveTo>
                    <a:pt x="68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361"/>
                  </a:lnTo>
                  <a:lnTo>
                    <a:pt x="227" y="1361"/>
                  </a:lnTo>
                  <a:lnTo>
                    <a:pt x="227" y="1474"/>
                  </a:lnTo>
                  <a:lnTo>
                    <a:pt x="340" y="1474"/>
                  </a:lnTo>
                  <a:lnTo>
                    <a:pt x="340" y="1588"/>
                  </a:lnTo>
                  <a:lnTo>
                    <a:pt x="454" y="1588"/>
                  </a:lnTo>
                  <a:lnTo>
                    <a:pt x="454" y="1701"/>
                  </a:lnTo>
                  <a:lnTo>
                    <a:pt x="340" y="1701"/>
                  </a:lnTo>
                  <a:lnTo>
                    <a:pt x="340" y="1814"/>
                  </a:lnTo>
                  <a:lnTo>
                    <a:pt x="454" y="1814"/>
                  </a:lnTo>
                  <a:lnTo>
                    <a:pt x="454" y="1928"/>
                  </a:lnTo>
                  <a:lnTo>
                    <a:pt x="680" y="1928"/>
                  </a:lnTo>
                  <a:lnTo>
                    <a:pt x="680" y="1701"/>
                  </a:lnTo>
                  <a:lnTo>
                    <a:pt x="794" y="1701"/>
                  </a:lnTo>
                  <a:lnTo>
                    <a:pt x="794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146"/>
            <p:cNvSpPr>
              <a:spLocks/>
            </p:cNvSpPr>
            <p:nvPr/>
          </p:nvSpPr>
          <p:spPr bwMode="auto">
            <a:xfrm>
              <a:off x="4612" y="2218"/>
              <a:ext cx="680" cy="567"/>
            </a:xfrm>
            <a:custGeom>
              <a:avLst/>
              <a:gdLst>
                <a:gd name="T0" fmla="*/ 680 w 680"/>
                <a:gd name="T1" fmla="*/ 0 h 567"/>
                <a:gd name="T2" fmla="*/ 567 w 680"/>
                <a:gd name="T3" fmla="*/ 0 h 567"/>
                <a:gd name="T4" fmla="*/ 567 w 680"/>
                <a:gd name="T5" fmla="*/ 113 h 567"/>
                <a:gd name="T6" fmla="*/ 113 w 680"/>
                <a:gd name="T7" fmla="*/ 113 h 567"/>
                <a:gd name="T8" fmla="*/ 113 w 680"/>
                <a:gd name="T9" fmla="*/ 340 h 567"/>
                <a:gd name="T10" fmla="*/ 0 w 680"/>
                <a:gd name="T11" fmla="*/ 340 h 567"/>
                <a:gd name="T12" fmla="*/ 0 w 680"/>
                <a:gd name="T13" fmla="*/ 453 h 567"/>
                <a:gd name="T14" fmla="*/ 226 w 680"/>
                <a:gd name="T15" fmla="*/ 453 h 567"/>
                <a:gd name="T16" fmla="*/ 226 w 680"/>
                <a:gd name="T17" fmla="*/ 567 h 567"/>
                <a:gd name="T18" fmla="*/ 680 w 680"/>
                <a:gd name="T19" fmla="*/ 567 h 567"/>
                <a:gd name="T20" fmla="*/ 680 w 680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567">
                  <a:moveTo>
                    <a:pt x="680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680" y="567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147"/>
            <p:cNvSpPr>
              <a:spLocks/>
            </p:cNvSpPr>
            <p:nvPr/>
          </p:nvSpPr>
          <p:spPr bwMode="auto">
            <a:xfrm>
              <a:off x="2003" y="2558"/>
              <a:ext cx="1815" cy="1587"/>
            </a:xfrm>
            <a:custGeom>
              <a:avLst/>
              <a:gdLst>
                <a:gd name="T0" fmla="*/ 341 w 1815"/>
                <a:gd name="T1" fmla="*/ 113 h 1587"/>
                <a:gd name="T2" fmla="*/ 454 w 1815"/>
                <a:gd name="T3" fmla="*/ 113 h 1587"/>
                <a:gd name="T4" fmla="*/ 454 w 1815"/>
                <a:gd name="T5" fmla="*/ 0 h 1587"/>
                <a:gd name="T6" fmla="*/ 681 w 1815"/>
                <a:gd name="T7" fmla="*/ 0 h 1587"/>
                <a:gd name="T8" fmla="*/ 681 w 1815"/>
                <a:gd name="T9" fmla="*/ 113 h 1587"/>
                <a:gd name="T10" fmla="*/ 908 w 1815"/>
                <a:gd name="T11" fmla="*/ 113 h 1587"/>
                <a:gd name="T12" fmla="*/ 908 w 1815"/>
                <a:gd name="T13" fmla="*/ 340 h 1587"/>
                <a:gd name="T14" fmla="*/ 1475 w 1815"/>
                <a:gd name="T15" fmla="*/ 340 h 1587"/>
                <a:gd name="T16" fmla="*/ 1471 w 1815"/>
                <a:gd name="T17" fmla="*/ 226 h 1587"/>
                <a:gd name="T18" fmla="*/ 1701 w 1815"/>
                <a:gd name="T19" fmla="*/ 227 h 1587"/>
                <a:gd name="T20" fmla="*/ 1701 w 1815"/>
                <a:gd name="T21" fmla="*/ 453 h 1587"/>
                <a:gd name="T22" fmla="*/ 1815 w 1815"/>
                <a:gd name="T23" fmla="*/ 453 h 1587"/>
                <a:gd name="T24" fmla="*/ 1815 w 1815"/>
                <a:gd name="T25" fmla="*/ 567 h 1587"/>
                <a:gd name="T26" fmla="*/ 1701 w 1815"/>
                <a:gd name="T27" fmla="*/ 567 h 1587"/>
                <a:gd name="T28" fmla="*/ 1701 w 1815"/>
                <a:gd name="T29" fmla="*/ 680 h 1587"/>
                <a:gd name="T30" fmla="*/ 1475 w 1815"/>
                <a:gd name="T31" fmla="*/ 680 h 1587"/>
                <a:gd name="T32" fmla="*/ 1475 w 1815"/>
                <a:gd name="T33" fmla="*/ 794 h 1587"/>
                <a:gd name="T34" fmla="*/ 1361 w 1815"/>
                <a:gd name="T35" fmla="*/ 794 h 1587"/>
                <a:gd name="T36" fmla="*/ 1361 w 1815"/>
                <a:gd name="T37" fmla="*/ 1134 h 1587"/>
                <a:gd name="T38" fmla="*/ 1134 w 1815"/>
                <a:gd name="T39" fmla="*/ 1134 h 1587"/>
                <a:gd name="T40" fmla="*/ 1134 w 1815"/>
                <a:gd name="T41" fmla="*/ 1361 h 1587"/>
                <a:gd name="T42" fmla="*/ 1361 w 1815"/>
                <a:gd name="T43" fmla="*/ 1361 h 1587"/>
                <a:gd name="T44" fmla="*/ 1361 w 1815"/>
                <a:gd name="T45" fmla="*/ 1474 h 1587"/>
                <a:gd name="T46" fmla="*/ 1475 w 1815"/>
                <a:gd name="T47" fmla="*/ 1474 h 1587"/>
                <a:gd name="T48" fmla="*/ 1475 w 1815"/>
                <a:gd name="T49" fmla="*/ 1587 h 1587"/>
                <a:gd name="T50" fmla="*/ 1021 w 1815"/>
                <a:gd name="T51" fmla="*/ 1587 h 1587"/>
                <a:gd name="T52" fmla="*/ 1021 w 1815"/>
                <a:gd name="T53" fmla="*/ 1474 h 1587"/>
                <a:gd name="T54" fmla="*/ 681 w 1815"/>
                <a:gd name="T55" fmla="*/ 1474 h 1587"/>
                <a:gd name="T56" fmla="*/ 681 w 1815"/>
                <a:gd name="T57" fmla="*/ 1361 h 1587"/>
                <a:gd name="T58" fmla="*/ 567 w 1815"/>
                <a:gd name="T59" fmla="*/ 1361 h 1587"/>
                <a:gd name="T60" fmla="*/ 567 w 1815"/>
                <a:gd name="T61" fmla="*/ 1247 h 1587"/>
                <a:gd name="T62" fmla="*/ 0 w 1815"/>
                <a:gd name="T63" fmla="*/ 1247 h 1587"/>
                <a:gd name="T64" fmla="*/ 0 w 1815"/>
                <a:gd name="T65" fmla="*/ 1020 h 1587"/>
                <a:gd name="T66" fmla="*/ 227 w 1815"/>
                <a:gd name="T67" fmla="*/ 1020 h 1587"/>
                <a:gd name="T68" fmla="*/ 227 w 1815"/>
                <a:gd name="T69" fmla="*/ 907 h 1587"/>
                <a:gd name="T70" fmla="*/ 341 w 1815"/>
                <a:gd name="T71" fmla="*/ 907 h 1587"/>
                <a:gd name="T72" fmla="*/ 341 w 1815"/>
                <a:gd name="T73" fmla="*/ 680 h 1587"/>
                <a:gd name="T74" fmla="*/ 567 w 1815"/>
                <a:gd name="T75" fmla="*/ 680 h 1587"/>
                <a:gd name="T76" fmla="*/ 567 w 1815"/>
                <a:gd name="T77" fmla="*/ 453 h 1587"/>
                <a:gd name="T78" fmla="*/ 454 w 1815"/>
                <a:gd name="T79" fmla="*/ 453 h 1587"/>
                <a:gd name="T80" fmla="*/ 454 w 1815"/>
                <a:gd name="T81" fmla="*/ 340 h 1587"/>
                <a:gd name="T82" fmla="*/ 341 w 1815"/>
                <a:gd name="T83" fmla="*/ 340 h 1587"/>
                <a:gd name="T84" fmla="*/ 341 w 1815"/>
                <a:gd name="T85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5" h="1587">
                  <a:moveTo>
                    <a:pt x="341" y="113"/>
                  </a:moveTo>
                  <a:lnTo>
                    <a:pt x="454" y="113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908" y="113"/>
                  </a:lnTo>
                  <a:lnTo>
                    <a:pt x="908" y="340"/>
                  </a:lnTo>
                  <a:lnTo>
                    <a:pt x="1475" y="340"/>
                  </a:lnTo>
                  <a:lnTo>
                    <a:pt x="1471" y="226"/>
                  </a:lnTo>
                  <a:lnTo>
                    <a:pt x="1701" y="227"/>
                  </a:lnTo>
                  <a:lnTo>
                    <a:pt x="1701" y="453"/>
                  </a:lnTo>
                  <a:lnTo>
                    <a:pt x="1815" y="453"/>
                  </a:lnTo>
                  <a:lnTo>
                    <a:pt x="1815" y="567"/>
                  </a:lnTo>
                  <a:lnTo>
                    <a:pt x="1701" y="567"/>
                  </a:lnTo>
                  <a:lnTo>
                    <a:pt x="1701" y="680"/>
                  </a:lnTo>
                  <a:lnTo>
                    <a:pt x="1475" y="680"/>
                  </a:lnTo>
                  <a:lnTo>
                    <a:pt x="1475" y="794"/>
                  </a:lnTo>
                  <a:lnTo>
                    <a:pt x="1361" y="794"/>
                  </a:lnTo>
                  <a:lnTo>
                    <a:pt x="1361" y="1134"/>
                  </a:lnTo>
                  <a:lnTo>
                    <a:pt x="1134" y="1134"/>
                  </a:lnTo>
                  <a:lnTo>
                    <a:pt x="1134" y="1361"/>
                  </a:lnTo>
                  <a:lnTo>
                    <a:pt x="1361" y="1361"/>
                  </a:lnTo>
                  <a:lnTo>
                    <a:pt x="1361" y="1474"/>
                  </a:lnTo>
                  <a:lnTo>
                    <a:pt x="1475" y="1474"/>
                  </a:lnTo>
                  <a:lnTo>
                    <a:pt x="1475" y="1587"/>
                  </a:lnTo>
                  <a:lnTo>
                    <a:pt x="1021" y="1587"/>
                  </a:lnTo>
                  <a:lnTo>
                    <a:pt x="1021" y="1474"/>
                  </a:lnTo>
                  <a:lnTo>
                    <a:pt x="681" y="1474"/>
                  </a:lnTo>
                  <a:lnTo>
                    <a:pt x="681" y="1361"/>
                  </a:lnTo>
                  <a:lnTo>
                    <a:pt x="567" y="1361"/>
                  </a:lnTo>
                  <a:lnTo>
                    <a:pt x="567" y="1247"/>
                  </a:lnTo>
                  <a:lnTo>
                    <a:pt x="0" y="1247"/>
                  </a:lnTo>
                  <a:lnTo>
                    <a:pt x="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680"/>
                  </a:lnTo>
                  <a:lnTo>
                    <a:pt x="567" y="68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148"/>
            <p:cNvSpPr>
              <a:spLocks/>
            </p:cNvSpPr>
            <p:nvPr/>
          </p:nvSpPr>
          <p:spPr bwMode="auto">
            <a:xfrm>
              <a:off x="2344" y="1877"/>
              <a:ext cx="1134" cy="1021"/>
            </a:xfrm>
            <a:custGeom>
              <a:avLst/>
              <a:gdLst>
                <a:gd name="T0" fmla="*/ 113 w 1134"/>
                <a:gd name="T1" fmla="*/ 0 h 1021"/>
                <a:gd name="T2" fmla="*/ 113 w 1134"/>
                <a:gd name="T3" fmla="*/ 114 h 1021"/>
                <a:gd name="T4" fmla="*/ 0 w 1134"/>
                <a:gd name="T5" fmla="*/ 114 h 1021"/>
                <a:gd name="T6" fmla="*/ 0 w 1134"/>
                <a:gd name="T7" fmla="*/ 341 h 1021"/>
                <a:gd name="T8" fmla="*/ 113 w 1134"/>
                <a:gd name="T9" fmla="*/ 341 h 1021"/>
                <a:gd name="T10" fmla="*/ 113 w 1134"/>
                <a:gd name="T11" fmla="*/ 681 h 1021"/>
                <a:gd name="T12" fmla="*/ 340 w 1134"/>
                <a:gd name="T13" fmla="*/ 681 h 1021"/>
                <a:gd name="T14" fmla="*/ 340 w 1134"/>
                <a:gd name="T15" fmla="*/ 794 h 1021"/>
                <a:gd name="T16" fmla="*/ 567 w 1134"/>
                <a:gd name="T17" fmla="*/ 794 h 1021"/>
                <a:gd name="T18" fmla="*/ 567 w 1134"/>
                <a:gd name="T19" fmla="*/ 1021 h 1021"/>
                <a:gd name="T20" fmla="*/ 1020 w 1134"/>
                <a:gd name="T21" fmla="*/ 1021 h 1021"/>
                <a:gd name="T22" fmla="*/ 1134 w 1134"/>
                <a:gd name="T23" fmla="*/ 1021 h 1021"/>
                <a:gd name="T24" fmla="*/ 1134 w 1134"/>
                <a:gd name="T25" fmla="*/ 794 h 1021"/>
                <a:gd name="T26" fmla="*/ 1020 w 1134"/>
                <a:gd name="T27" fmla="*/ 794 h 1021"/>
                <a:gd name="T28" fmla="*/ 1020 w 1134"/>
                <a:gd name="T29" fmla="*/ 681 h 1021"/>
                <a:gd name="T30" fmla="*/ 907 w 1134"/>
                <a:gd name="T31" fmla="*/ 681 h 1021"/>
                <a:gd name="T32" fmla="*/ 907 w 1134"/>
                <a:gd name="T33" fmla="*/ 454 h 1021"/>
                <a:gd name="T34" fmla="*/ 793 w 1134"/>
                <a:gd name="T35" fmla="*/ 454 h 1021"/>
                <a:gd name="T36" fmla="*/ 793 w 1134"/>
                <a:gd name="T37" fmla="*/ 341 h 1021"/>
                <a:gd name="T38" fmla="*/ 680 w 1134"/>
                <a:gd name="T39" fmla="*/ 341 h 1021"/>
                <a:gd name="T40" fmla="*/ 680 w 1134"/>
                <a:gd name="T41" fmla="*/ 114 h 1021"/>
                <a:gd name="T42" fmla="*/ 453 w 1134"/>
                <a:gd name="T43" fmla="*/ 114 h 1021"/>
                <a:gd name="T44" fmla="*/ 453 w 1134"/>
                <a:gd name="T45" fmla="*/ 0 h 1021"/>
                <a:gd name="T46" fmla="*/ 113 w 1134"/>
                <a:gd name="T4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34" h="1021">
                  <a:moveTo>
                    <a:pt x="113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907" y="681"/>
                  </a:lnTo>
                  <a:lnTo>
                    <a:pt x="907" y="454"/>
                  </a:lnTo>
                  <a:lnTo>
                    <a:pt x="793" y="454"/>
                  </a:lnTo>
                  <a:lnTo>
                    <a:pt x="793" y="341"/>
                  </a:lnTo>
                  <a:lnTo>
                    <a:pt x="680" y="341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151"/>
            <p:cNvSpPr>
              <a:spLocks/>
            </p:cNvSpPr>
            <p:nvPr/>
          </p:nvSpPr>
          <p:spPr bwMode="auto">
            <a:xfrm>
              <a:off x="3024" y="1537"/>
              <a:ext cx="1021" cy="1248"/>
            </a:xfrm>
            <a:custGeom>
              <a:avLst/>
              <a:gdLst>
                <a:gd name="T0" fmla="*/ 680 w 1021"/>
                <a:gd name="T1" fmla="*/ 1248 h 1248"/>
                <a:gd name="T2" fmla="*/ 680 w 1021"/>
                <a:gd name="T3" fmla="*/ 1021 h 1248"/>
                <a:gd name="T4" fmla="*/ 794 w 1021"/>
                <a:gd name="T5" fmla="*/ 1021 h 1248"/>
                <a:gd name="T6" fmla="*/ 794 w 1021"/>
                <a:gd name="T7" fmla="*/ 1134 h 1248"/>
                <a:gd name="T8" fmla="*/ 907 w 1021"/>
                <a:gd name="T9" fmla="*/ 1134 h 1248"/>
                <a:gd name="T10" fmla="*/ 907 w 1021"/>
                <a:gd name="T11" fmla="*/ 907 h 1248"/>
                <a:gd name="T12" fmla="*/ 1021 w 1021"/>
                <a:gd name="T13" fmla="*/ 907 h 1248"/>
                <a:gd name="T14" fmla="*/ 1021 w 1021"/>
                <a:gd name="T15" fmla="*/ 794 h 1248"/>
                <a:gd name="T16" fmla="*/ 907 w 1021"/>
                <a:gd name="T17" fmla="*/ 794 h 1248"/>
                <a:gd name="T18" fmla="*/ 907 w 1021"/>
                <a:gd name="T19" fmla="*/ 567 h 1248"/>
                <a:gd name="T20" fmla="*/ 794 w 1021"/>
                <a:gd name="T21" fmla="*/ 567 h 1248"/>
                <a:gd name="T22" fmla="*/ 794 w 1021"/>
                <a:gd name="T23" fmla="*/ 340 h 1248"/>
                <a:gd name="T24" fmla="*/ 680 w 1021"/>
                <a:gd name="T25" fmla="*/ 340 h 1248"/>
                <a:gd name="T26" fmla="*/ 680 w 1021"/>
                <a:gd name="T27" fmla="*/ 227 h 1248"/>
                <a:gd name="T28" fmla="*/ 567 w 1021"/>
                <a:gd name="T29" fmla="*/ 227 h 1248"/>
                <a:gd name="T30" fmla="*/ 567 w 1021"/>
                <a:gd name="T31" fmla="*/ 114 h 1248"/>
                <a:gd name="T32" fmla="*/ 340 w 1021"/>
                <a:gd name="T33" fmla="*/ 114 h 1248"/>
                <a:gd name="T34" fmla="*/ 340 w 1021"/>
                <a:gd name="T35" fmla="*/ 0 h 1248"/>
                <a:gd name="T36" fmla="*/ 113 w 1021"/>
                <a:gd name="T37" fmla="*/ 0 h 1248"/>
                <a:gd name="T38" fmla="*/ 113 w 1021"/>
                <a:gd name="T39" fmla="*/ 454 h 1248"/>
                <a:gd name="T40" fmla="*/ 0 w 1021"/>
                <a:gd name="T41" fmla="*/ 454 h 1248"/>
                <a:gd name="T42" fmla="*/ 0 w 1021"/>
                <a:gd name="T43" fmla="*/ 681 h 1248"/>
                <a:gd name="T44" fmla="*/ 113 w 1021"/>
                <a:gd name="T45" fmla="*/ 681 h 1248"/>
                <a:gd name="T46" fmla="*/ 113 w 1021"/>
                <a:gd name="T47" fmla="*/ 794 h 1248"/>
                <a:gd name="T48" fmla="*/ 227 w 1021"/>
                <a:gd name="T49" fmla="*/ 794 h 1248"/>
                <a:gd name="T50" fmla="*/ 227 w 1021"/>
                <a:gd name="T51" fmla="*/ 1021 h 1248"/>
                <a:gd name="T52" fmla="*/ 340 w 1021"/>
                <a:gd name="T53" fmla="*/ 1021 h 1248"/>
                <a:gd name="T54" fmla="*/ 340 w 1021"/>
                <a:gd name="T55" fmla="*/ 1134 h 1248"/>
                <a:gd name="T56" fmla="*/ 454 w 1021"/>
                <a:gd name="T57" fmla="*/ 1134 h 1248"/>
                <a:gd name="T58" fmla="*/ 454 w 1021"/>
                <a:gd name="T59" fmla="*/ 1248 h 1248"/>
                <a:gd name="T60" fmla="*/ 680 w 1021"/>
                <a:gd name="T61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1" h="1248">
                  <a:moveTo>
                    <a:pt x="680" y="1248"/>
                  </a:moveTo>
                  <a:lnTo>
                    <a:pt x="680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248"/>
                  </a:lnTo>
                  <a:lnTo>
                    <a:pt x="680" y="124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152"/>
            <p:cNvSpPr>
              <a:spLocks/>
            </p:cNvSpPr>
            <p:nvPr/>
          </p:nvSpPr>
          <p:spPr bwMode="auto">
            <a:xfrm>
              <a:off x="3251" y="970"/>
              <a:ext cx="453" cy="681"/>
            </a:xfrm>
            <a:custGeom>
              <a:avLst/>
              <a:gdLst>
                <a:gd name="T0" fmla="*/ 113 w 453"/>
                <a:gd name="T1" fmla="*/ 681 h 681"/>
                <a:gd name="T2" fmla="*/ 113 w 453"/>
                <a:gd name="T3" fmla="*/ 454 h 681"/>
                <a:gd name="T4" fmla="*/ 0 w 453"/>
                <a:gd name="T5" fmla="*/ 454 h 681"/>
                <a:gd name="T6" fmla="*/ 0 w 453"/>
                <a:gd name="T7" fmla="*/ 0 h 681"/>
                <a:gd name="T8" fmla="*/ 340 w 453"/>
                <a:gd name="T9" fmla="*/ 0 h 681"/>
                <a:gd name="T10" fmla="*/ 340 w 453"/>
                <a:gd name="T11" fmla="*/ 114 h 681"/>
                <a:gd name="T12" fmla="*/ 453 w 453"/>
                <a:gd name="T13" fmla="*/ 114 h 681"/>
                <a:gd name="T14" fmla="*/ 453 w 453"/>
                <a:gd name="T15" fmla="*/ 454 h 681"/>
                <a:gd name="T16" fmla="*/ 340 w 453"/>
                <a:gd name="T17" fmla="*/ 454 h 681"/>
                <a:gd name="T18" fmla="*/ 340 w 453"/>
                <a:gd name="T19" fmla="*/ 681 h 681"/>
                <a:gd name="T20" fmla="*/ 113 w 453"/>
                <a:gd name="T2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681">
                  <a:moveTo>
                    <a:pt x="113" y="681"/>
                  </a:moveTo>
                  <a:lnTo>
                    <a:pt x="113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681"/>
                  </a:lnTo>
                  <a:lnTo>
                    <a:pt x="113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153"/>
            <p:cNvSpPr>
              <a:spLocks/>
            </p:cNvSpPr>
            <p:nvPr/>
          </p:nvSpPr>
          <p:spPr bwMode="auto">
            <a:xfrm>
              <a:off x="3137" y="517"/>
              <a:ext cx="1021" cy="680"/>
            </a:xfrm>
            <a:custGeom>
              <a:avLst/>
              <a:gdLst>
                <a:gd name="T0" fmla="*/ 0 w 1021"/>
                <a:gd name="T1" fmla="*/ 113 h 680"/>
                <a:gd name="T2" fmla="*/ 114 w 1021"/>
                <a:gd name="T3" fmla="*/ 113 h 680"/>
                <a:gd name="T4" fmla="*/ 114 w 1021"/>
                <a:gd name="T5" fmla="*/ 0 h 680"/>
                <a:gd name="T6" fmla="*/ 908 w 1021"/>
                <a:gd name="T7" fmla="*/ 0 h 680"/>
                <a:gd name="T8" fmla="*/ 908 w 1021"/>
                <a:gd name="T9" fmla="*/ 113 h 680"/>
                <a:gd name="T10" fmla="*/ 794 w 1021"/>
                <a:gd name="T11" fmla="*/ 113 h 680"/>
                <a:gd name="T12" fmla="*/ 794 w 1021"/>
                <a:gd name="T13" fmla="*/ 453 h 680"/>
                <a:gd name="T14" fmla="*/ 1021 w 1021"/>
                <a:gd name="T15" fmla="*/ 453 h 680"/>
                <a:gd name="T16" fmla="*/ 1021 w 1021"/>
                <a:gd name="T17" fmla="*/ 567 h 680"/>
                <a:gd name="T18" fmla="*/ 794 w 1021"/>
                <a:gd name="T19" fmla="*/ 567 h 680"/>
                <a:gd name="T20" fmla="*/ 794 w 1021"/>
                <a:gd name="T21" fmla="*/ 680 h 680"/>
                <a:gd name="T22" fmla="*/ 567 w 1021"/>
                <a:gd name="T23" fmla="*/ 680 h 680"/>
                <a:gd name="T24" fmla="*/ 567 w 1021"/>
                <a:gd name="T25" fmla="*/ 567 h 680"/>
                <a:gd name="T26" fmla="*/ 454 w 1021"/>
                <a:gd name="T27" fmla="*/ 567 h 680"/>
                <a:gd name="T28" fmla="*/ 454 w 1021"/>
                <a:gd name="T29" fmla="*/ 453 h 680"/>
                <a:gd name="T30" fmla="*/ 114 w 1021"/>
                <a:gd name="T31" fmla="*/ 453 h 680"/>
                <a:gd name="T32" fmla="*/ 114 w 1021"/>
                <a:gd name="T33" fmla="*/ 340 h 680"/>
                <a:gd name="T34" fmla="*/ 0 w 1021"/>
                <a:gd name="T35" fmla="*/ 340 h 680"/>
                <a:gd name="T36" fmla="*/ 0 w 1021"/>
                <a:gd name="T37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1" h="680">
                  <a:moveTo>
                    <a:pt x="0" y="113"/>
                  </a:moveTo>
                  <a:lnTo>
                    <a:pt x="114" y="113"/>
                  </a:lnTo>
                  <a:lnTo>
                    <a:pt x="114" y="0"/>
                  </a:lnTo>
                  <a:lnTo>
                    <a:pt x="908" y="0"/>
                  </a:lnTo>
                  <a:lnTo>
                    <a:pt x="908" y="113"/>
                  </a:lnTo>
                  <a:lnTo>
                    <a:pt x="794" y="113"/>
                  </a:lnTo>
                  <a:lnTo>
                    <a:pt x="794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154"/>
            <p:cNvSpPr>
              <a:spLocks/>
            </p:cNvSpPr>
            <p:nvPr/>
          </p:nvSpPr>
          <p:spPr bwMode="auto">
            <a:xfrm>
              <a:off x="2457" y="1084"/>
              <a:ext cx="907" cy="907"/>
            </a:xfrm>
            <a:custGeom>
              <a:avLst/>
              <a:gdLst>
                <a:gd name="T0" fmla="*/ 794 w 907"/>
                <a:gd name="T1" fmla="*/ 113 h 907"/>
                <a:gd name="T2" fmla="*/ 680 w 907"/>
                <a:gd name="T3" fmla="*/ 113 h 907"/>
                <a:gd name="T4" fmla="*/ 680 w 907"/>
                <a:gd name="T5" fmla="*/ 0 h 907"/>
                <a:gd name="T6" fmla="*/ 340 w 907"/>
                <a:gd name="T7" fmla="*/ 0 h 907"/>
                <a:gd name="T8" fmla="*/ 340 w 907"/>
                <a:gd name="T9" fmla="*/ 226 h 907"/>
                <a:gd name="T10" fmla="*/ 113 w 907"/>
                <a:gd name="T11" fmla="*/ 226 h 907"/>
                <a:gd name="T12" fmla="*/ 113 w 907"/>
                <a:gd name="T13" fmla="*/ 567 h 907"/>
                <a:gd name="T14" fmla="*/ 0 w 907"/>
                <a:gd name="T15" fmla="*/ 567 h 907"/>
                <a:gd name="T16" fmla="*/ 0 w 907"/>
                <a:gd name="T17" fmla="*/ 793 h 907"/>
                <a:gd name="T18" fmla="*/ 340 w 907"/>
                <a:gd name="T19" fmla="*/ 793 h 907"/>
                <a:gd name="T20" fmla="*/ 340 w 907"/>
                <a:gd name="T21" fmla="*/ 907 h 907"/>
                <a:gd name="T22" fmla="*/ 680 w 907"/>
                <a:gd name="T23" fmla="*/ 907 h 907"/>
                <a:gd name="T24" fmla="*/ 680 w 907"/>
                <a:gd name="T25" fmla="*/ 453 h 907"/>
                <a:gd name="T26" fmla="*/ 907 w 907"/>
                <a:gd name="T27" fmla="*/ 453 h 907"/>
                <a:gd name="T28" fmla="*/ 907 w 907"/>
                <a:gd name="T29" fmla="*/ 340 h 907"/>
                <a:gd name="T30" fmla="*/ 794 w 907"/>
                <a:gd name="T31" fmla="*/ 340 h 907"/>
                <a:gd name="T32" fmla="*/ 794 w 907"/>
                <a:gd name="T33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907">
                  <a:moveTo>
                    <a:pt x="794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113" y="226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680" y="907"/>
                  </a:lnTo>
                  <a:lnTo>
                    <a:pt x="680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155"/>
            <p:cNvSpPr>
              <a:spLocks/>
            </p:cNvSpPr>
            <p:nvPr/>
          </p:nvSpPr>
          <p:spPr bwMode="auto">
            <a:xfrm>
              <a:off x="2003" y="517"/>
              <a:ext cx="1248" cy="1247"/>
            </a:xfrm>
            <a:custGeom>
              <a:avLst/>
              <a:gdLst>
                <a:gd name="T0" fmla="*/ 1134 w 1248"/>
                <a:gd name="T1" fmla="*/ 0 h 1247"/>
                <a:gd name="T2" fmla="*/ 1134 w 1248"/>
                <a:gd name="T3" fmla="*/ 340 h 1247"/>
                <a:gd name="T4" fmla="*/ 1248 w 1248"/>
                <a:gd name="T5" fmla="*/ 340 h 1247"/>
                <a:gd name="T6" fmla="*/ 1248 w 1248"/>
                <a:gd name="T7" fmla="*/ 680 h 1247"/>
                <a:gd name="T8" fmla="*/ 1134 w 1248"/>
                <a:gd name="T9" fmla="*/ 680 h 1247"/>
                <a:gd name="T10" fmla="*/ 1134 w 1248"/>
                <a:gd name="T11" fmla="*/ 567 h 1247"/>
                <a:gd name="T12" fmla="*/ 794 w 1248"/>
                <a:gd name="T13" fmla="*/ 567 h 1247"/>
                <a:gd name="T14" fmla="*/ 794 w 1248"/>
                <a:gd name="T15" fmla="*/ 793 h 1247"/>
                <a:gd name="T16" fmla="*/ 567 w 1248"/>
                <a:gd name="T17" fmla="*/ 793 h 1247"/>
                <a:gd name="T18" fmla="*/ 567 w 1248"/>
                <a:gd name="T19" fmla="*/ 1134 h 1247"/>
                <a:gd name="T20" fmla="*/ 454 w 1248"/>
                <a:gd name="T21" fmla="*/ 1134 h 1247"/>
                <a:gd name="T22" fmla="*/ 454 w 1248"/>
                <a:gd name="T23" fmla="*/ 1247 h 1247"/>
                <a:gd name="T24" fmla="*/ 341 w 1248"/>
                <a:gd name="T25" fmla="*/ 1247 h 1247"/>
                <a:gd name="T26" fmla="*/ 341 w 1248"/>
                <a:gd name="T27" fmla="*/ 1020 h 1247"/>
                <a:gd name="T28" fmla="*/ 114 w 1248"/>
                <a:gd name="T29" fmla="*/ 1020 h 1247"/>
                <a:gd name="T30" fmla="*/ 114 w 1248"/>
                <a:gd name="T31" fmla="*/ 907 h 1247"/>
                <a:gd name="T32" fmla="*/ 0 w 1248"/>
                <a:gd name="T33" fmla="*/ 907 h 1247"/>
                <a:gd name="T34" fmla="*/ 0 w 1248"/>
                <a:gd name="T35" fmla="*/ 680 h 1247"/>
                <a:gd name="T36" fmla="*/ 114 w 1248"/>
                <a:gd name="T37" fmla="*/ 680 h 1247"/>
                <a:gd name="T38" fmla="*/ 114 w 1248"/>
                <a:gd name="T39" fmla="*/ 567 h 1247"/>
                <a:gd name="T40" fmla="*/ 227 w 1248"/>
                <a:gd name="T41" fmla="*/ 567 h 1247"/>
                <a:gd name="T42" fmla="*/ 227 w 1248"/>
                <a:gd name="T43" fmla="*/ 453 h 1247"/>
                <a:gd name="T44" fmla="*/ 341 w 1248"/>
                <a:gd name="T45" fmla="*/ 453 h 1247"/>
                <a:gd name="T46" fmla="*/ 341 w 1248"/>
                <a:gd name="T47" fmla="*/ 340 h 1247"/>
                <a:gd name="T48" fmla="*/ 454 w 1248"/>
                <a:gd name="T49" fmla="*/ 340 h 1247"/>
                <a:gd name="T50" fmla="*/ 454 w 1248"/>
                <a:gd name="T51" fmla="*/ 226 h 1247"/>
                <a:gd name="T52" fmla="*/ 681 w 1248"/>
                <a:gd name="T53" fmla="*/ 226 h 1247"/>
                <a:gd name="T54" fmla="*/ 681 w 1248"/>
                <a:gd name="T55" fmla="*/ 113 h 1247"/>
                <a:gd name="T56" fmla="*/ 908 w 1248"/>
                <a:gd name="T57" fmla="*/ 113 h 1247"/>
                <a:gd name="T58" fmla="*/ 908 w 1248"/>
                <a:gd name="T59" fmla="*/ 0 h 1247"/>
                <a:gd name="T60" fmla="*/ 1134 w 1248"/>
                <a:gd name="T61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8" h="1247">
                  <a:moveTo>
                    <a:pt x="1134" y="0"/>
                  </a:moveTo>
                  <a:lnTo>
                    <a:pt x="1134" y="340"/>
                  </a:lnTo>
                  <a:lnTo>
                    <a:pt x="1248" y="340"/>
                  </a:lnTo>
                  <a:lnTo>
                    <a:pt x="1248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794" y="567"/>
                  </a:lnTo>
                  <a:lnTo>
                    <a:pt x="794" y="793"/>
                  </a:lnTo>
                  <a:lnTo>
                    <a:pt x="567" y="793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341" y="1247"/>
                  </a:lnTo>
                  <a:lnTo>
                    <a:pt x="341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681" y="226"/>
                  </a:lnTo>
                  <a:lnTo>
                    <a:pt x="68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156"/>
            <p:cNvSpPr>
              <a:spLocks/>
            </p:cNvSpPr>
            <p:nvPr/>
          </p:nvSpPr>
          <p:spPr bwMode="auto">
            <a:xfrm>
              <a:off x="1436" y="1084"/>
              <a:ext cx="1021" cy="1814"/>
            </a:xfrm>
            <a:custGeom>
              <a:avLst/>
              <a:gdLst>
                <a:gd name="T0" fmla="*/ 114 w 1021"/>
                <a:gd name="T1" fmla="*/ 1814 h 1814"/>
                <a:gd name="T2" fmla="*/ 114 w 1021"/>
                <a:gd name="T3" fmla="*/ 1587 h 1814"/>
                <a:gd name="T4" fmla="*/ 0 w 1021"/>
                <a:gd name="T5" fmla="*/ 1587 h 1814"/>
                <a:gd name="T6" fmla="*/ 0 w 1021"/>
                <a:gd name="T7" fmla="*/ 680 h 1814"/>
                <a:gd name="T8" fmla="*/ 114 w 1021"/>
                <a:gd name="T9" fmla="*/ 680 h 1814"/>
                <a:gd name="T10" fmla="*/ 114 w 1021"/>
                <a:gd name="T11" fmla="*/ 567 h 1814"/>
                <a:gd name="T12" fmla="*/ 0 w 1021"/>
                <a:gd name="T13" fmla="*/ 567 h 1814"/>
                <a:gd name="T14" fmla="*/ 0 w 1021"/>
                <a:gd name="T15" fmla="*/ 453 h 1814"/>
                <a:gd name="T16" fmla="*/ 114 w 1021"/>
                <a:gd name="T17" fmla="*/ 453 h 1814"/>
                <a:gd name="T18" fmla="*/ 114 w 1021"/>
                <a:gd name="T19" fmla="*/ 340 h 1814"/>
                <a:gd name="T20" fmla="*/ 0 w 1021"/>
                <a:gd name="T21" fmla="*/ 340 h 1814"/>
                <a:gd name="T22" fmla="*/ 0 w 1021"/>
                <a:gd name="T23" fmla="*/ 226 h 1814"/>
                <a:gd name="T24" fmla="*/ 114 w 1021"/>
                <a:gd name="T25" fmla="*/ 226 h 1814"/>
                <a:gd name="T26" fmla="*/ 114 w 1021"/>
                <a:gd name="T27" fmla="*/ 113 h 1814"/>
                <a:gd name="T28" fmla="*/ 227 w 1021"/>
                <a:gd name="T29" fmla="*/ 113 h 1814"/>
                <a:gd name="T30" fmla="*/ 227 w 1021"/>
                <a:gd name="T31" fmla="*/ 0 h 1814"/>
                <a:gd name="T32" fmla="*/ 454 w 1021"/>
                <a:gd name="T33" fmla="*/ 0 h 1814"/>
                <a:gd name="T34" fmla="*/ 454 w 1021"/>
                <a:gd name="T35" fmla="*/ 113 h 1814"/>
                <a:gd name="T36" fmla="*/ 567 w 1021"/>
                <a:gd name="T37" fmla="*/ 113 h 1814"/>
                <a:gd name="T38" fmla="*/ 567 w 1021"/>
                <a:gd name="T39" fmla="*/ 340 h 1814"/>
                <a:gd name="T40" fmla="*/ 681 w 1021"/>
                <a:gd name="T41" fmla="*/ 340 h 1814"/>
                <a:gd name="T42" fmla="*/ 681 w 1021"/>
                <a:gd name="T43" fmla="*/ 453 h 1814"/>
                <a:gd name="T44" fmla="*/ 908 w 1021"/>
                <a:gd name="T45" fmla="*/ 453 h 1814"/>
                <a:gd name="T46" fmla="*/ 908 w 1021"/>
                <a:gd name="T47" fmla="*/ 680 h 1814"/>
                <a:gd name="T48" fmla="*/ 1021 w 1021"/>
                <a:gd name="T49" fmla="*/ 680 h 1814"/>
                <a:gd name="T50" fmla="*/ 1021 w 1021"/>
                <a:gd name="T51" fmla="*/ 907 h 1814"/>
                <a:gd name="T52" fmla="*/ 908 w 1021"/>
                <a:gd name="T53" fmla="*/ 907 h 1814"/>
                <a:gd name="T54" fmla="*/ 908 w 1021"/>
                <a:gd name="T55" fmla="*/ 1134 h 1814"/>
                <a:gd name="T56" fmla="*/ 1021 w 1021"/>
                <a:gd name="T57" fmla="*/ 1134 h 1814"/>
                <a:gd name="T58" fmla="*/ 1021 w 1021"/>
                <a:gd name="T59" fmla="*/ 1587 h 1814"/>
                <a:gd name="T60" fmla="*/ 908 w 1021"/>
                <a:gd name="T61" fmla="*/ 1587 h 1814"/>
                <a:gd name="T62" fmla="*/ 908 w 1021"/>
                <a:gd name="T63" fmla="*/ 1701 h 1814"/>
                <a:gd name="T64" fmla="*/ 567 w 1021"/>
                <a:gd name="T65" fmla="*/ 1701 h 1814"/>
                <a:gd name="T66" fmla="*/ 567 w 1021"/>
                <a:gd name="T67" fmla="*/ 1814 h 1814"/>
                <a:gd name="T68" fmla="*/ 114 w 1021"/>
                <a:gd name="T69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1" h="1814">
                  <a:moveTo>
                    <a:pt x="114" y="1814"/>
                  </a:moveTo>
                  <a:lnTo>
                    <a:pt x="114" y="1587"/>
                  </a:lnTo>
                  <a:lnTo>
                    <a:pt x="0" y="158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453"/>
                  </a:lnTo>
                  <a:lnTo>
                    <a:pt x="908" y="453"/>
                  </a:lnTo>
                  <a:lnTo>
                    <a:pt x="908" y="680"/>
                  </a:lnTo>
                  <a:lnTo>
                    <a:pt x="1021" y="680"/>
                  </a:lnTo>
                  <a:lnTo>
                    <a:pt x="1021" y="907"/>
                  </a:lnTo>
                  <a:lnTo>
                    <a:pt x="908" y="907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1587"/>
                  </a:lnTo>
                  <a:lnTo>
                    <a:pt x="908" y="1587"/>
                  </a:lnTo>
                  <a:lnTo>
                    <a:pt x="908" y="1701"/>
                  </a:lnTo>
                  <a:lnTo>
                    <a:pt x="567" y="1701"/>
                  </a:lnTo>
                  <a:lnTo>
                    <a:pt x="567" y="1814"/>
                  </a:lnTo>
                  <a:lnTo>
                    <a:pt x="114" y="18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157"/>
            <p:cNvSpPr>
              <a:spLocks/>
            </p:cNvSpPr>
            <p:nvPr/>
          </p:nvSpPr>
          <p:spPr bwMode="auto">
            <a:xfrm>
              <a:off x="3931" y="176"/>
              <a:ext cx="794" cy="1021"/>
            </a:xfrm>
            <a:custGeom>
              <a:avLst/>
              <a:gdLst>
                <a:gd name="T0" fmla="*/ 114 w 794"/>
                <a:gd name="T1" fmla="*/ 908 h 1021"/>
                <a:gd name="T2" fmla="*/ 114 w 794"/>
                <a:gd name="T3" fmla="*/ 1021 h 1021"/>
                <a:gd name="T4" fmla="*/ 454 w 794"/>
                <a:gd name="T5" fmla="*/ 1021 h 1021"/>
                <a:gd name="T6" fmla="*/ 454 w 794"/>
                <a:gd name="T7" fmla="*/ 908 h 1021"/>
                <a:gd name="T8" fmla="*/ 567 w 794"/>
                <a:gd name="T9" fmla="*/ 908 h 1021"/>
                <a:gd name="T10" fmla="*/ 567 w 794"/>
                <a:gd name="T11" fmla="*/ 794 h 1021"/>
                <a:gd name="T12" fmla="*/ 681 w 794"/>
                <a:gd name="T13" fmla="*/ 794 h 1021"/>
                <a:gd name="T14" fmla="*/ 681 w 794"/>
                <a:gd name="T15" fmla="*/ 681 h 1021"/>
                <a:gd name="T16" fmla="*/ 794 w 794"/>
                <a:gd name="T17" fmla="*/ 681 h 1021"/>
                <a:gd name="T18" fmla="*/ 794 w 794"/>
                <a:gd name="T19" fmla="*/ 567 h 1021"/>
                <a:gd name="T20" fmla="*/ 681 w 794"/>
                <a:gd name="T21" fmla="*/ 567 h 1021"/>
                <a:gd name="T22" fmla="*/ 681 w 794"/>
                <a:gd name="T23" fmla="*/ 341 h 1021"/>
                <a:gd name="T24" fmla="*/ 681 w 794"/>
                <a:gd name="T25" fmla="*/ 227 h 1021"/>
                <a:gd name="T26" fmla="*/ 567 w 794"/>
                <a:gd name="T27" fmla="*/ 227 h 1021"/>
                <a:gd name="T28" fmla="*/ 567 w 794"/>
                <a:gd name="T29" fmla="*/ 114 h 1021"/>
                <a:gd name="T30" fmla="*/ 454 w 794"/>
                <a:gd name="T31" fmla="*/ 114 h 1021"/>
                <a:gd name="T32" fmla="*/ 454 w 794"/>
                <a:gd name="T33" fmla="*/ 0 h 1021"/>
                <a:gd name="T34" fmla="*/ 227 w 794"/>
                <a:gd name="T35" fmla="*/ 0 h 1021"/>
                <a:gd name="T36" fmla="*/ 227 w 794"/>
                <a:gd name="T37" fmla="*/ 114 h 1021"/>
                <a:gd name="T38" fmla="*/ 0 w 794"/>
                <a:gd name="T39" fmla="*/ 114 h 1021"/>
                <a:gd name="T40" fmla="*/ 0 w 794"/>
                <a:gd name="T41" fmla="*/ 341 h 1021"/>
                <a:gd name="T42" fmla="*/ 114 w 794"/>
                <a:gd name="T43" fmla="*/ 341 h 1021"/>
                <a:gd name="T44" fmla="*/ 114 w 794"/>
                <a:gd name="T45" fmla="*/ 454 h 1021"/>
                <a:gd name="T46" fmla="*/ 0 w 794"/>
                <a:gd name="T47" fmla="*/ 454 h 1021"/>
                <a:gd name="T48" fmla="*/ 0 w 794"/>
                <a:gd name="T49" fmla="*/ 794 h 1021"/>
                <a:gd name="T50" fmla="*/ 227 w 794"/>
                <a:gd name="T51" fmla="*/ 794 h 1021"/>
                <a:gd name="T52" fmla="*/ 227 w 794"/>
                <a:gd name="T53" fmla="*/ 908 h 1021"/>
                <a:gd name="T54" fmla="*/ 114 w 794"/>
                <a:gd name="T55" fmla="*/ 908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4" h="1021">
                  <a:moveTo>
                    <a:pt x="114" y="908"/>
                  </a:moveTo>
                  <a:lnTo>
                    <a:pt x="114" y="1021"/>
                  </a:lnTo>
                  <a:lnTo>
                    <a:pt x="454" y="1021"/>
                  </a:lnTo>
                  <a:lnTo>
                    <a:pt x="454" y="908"/>
                  </a:lnTo>
                  <a:lnTo>
                    <a:pt x="567" y="908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681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14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158"/>
            <p:cNvSpPr>
              <a:spLocks/>
            </p:cNvSpPr>
            <p:nvPr/>
          </p:nvSpPr>
          <p:spPr bwMode="auto">
            <a:xfrm>
              <a:off x="3591" y="857"/>
              <a:ext cx="1361" cy="1247"/>
            </a:xfrm>
            <a:custGeom>
              <a:avLst/>
              <a:gdLst>
                <a:gd name="T0" fmla="*/ 1247 w 1361"/>
                <a:gd name="T1" fmla="*/ 0 h 1247"/>
                <a:gd name="T2" fmla="*/ 1021 w 1361"/>
                <a:gd name="T3" fmla="*/ 0 h 1247"/>
                <a:gd name="T4" fmla="*/ 1021 w 1361"/>
                <a:gd name="T5" fmla="*/ 113 h 1247"/>
                <a:gd name="T6" fmla="*/ 907 w 1361"/>
                <a:gd name="T7" fmla="*/ 113 h 1247"/>
                <a:gd name="T8" fmla="*/ 907 w 1361"/>
                <a:gd name="T9" fmla="*/ 227 h 1247"/>
                <a:gd name="T10" fmla="*/ 794 w 1361"/>
                <a:gd name="T11" fmla="*/ 227 h 1247"/>
                <a:gd name="T12" fmla="*/ 794 w 1361"/>
                <a:gd name="T13" fmla="*/ 340 h 1247"/>
                <a:gd name="T14" fmla="*/ 454 w 1361"/>
                <a:gd name="T15" fmla="*/ 340 h 1247"/>
                <a:gd name="T16" fmla="*/ 454 w 1361"/>
                <a:gd name="T17" fmla="*/ 227 h 1247"/>
                <a:gd name="T18" fmla="*/ 340 w 1361"/>
                <a:gd name="T19" fmla="*/ 227 h 1247"/>
                <a:gd name="T20" fmla="*/ 340 w 1361"/>
                <a:gd name="T21" fmla="*/ 340 h 1247"/>
                <a:gd name="T22" fmla="*/ 113 w 1361"/>
                <a:gd name="T23" fmla="*/ 340 h 1247"/>
                <a:gd name="T24" fmla="*/ 113 w 1361"/>
                <a:gd name="T25" fmla="*/ 567 h 1247"/>
                <a:gd name="T26" fmla="*/ 0 w 1361"/>
                <a:gd name="T27" fmla="*/ 567 h 1247"/>
                <a:gd name="T28" fmla="*/ 0 w 1361"/>
                <a:gd name="T29" fmla="*/ 907 h 1247"/>
                <a:gd name="T30" fmla="*/ 113 w 1361"/>
                <a:gd name="T31" fmla="*/ 907 h 1247"/>
                <a:gd name="T32" fmla="*/ 113 w 1361"/>
                <a:gd name="T33" fmla="*/ 1020 h 1247"/>
                <a:gd name="T34" fmla="*/ 227 w 1361"/>
                <a:gd name="T35" fmla="*/ 1020 h 1247"/>
                <a:gd name="T36" fmla="*/ 227 w 1361"/>
                <a:gd name="T37" fmla="*/ 1134 h 1247"/>
                <a:gd name="T38" fmla="*/ 454 w 1361"/>
                <a:gd name="T39" fmla="*/ 1134 h 1247"/>
                <a:gd name="T40" fmla="*/ 454 w 1361"/>
                <a:gd name="T41" fmla="*/ 1247 h 1247"/>
                <a:gd name="T42" fmla="*/ 1021 w 1361"/>
                <a:gd name="T43" fmla="*/ 1247 h 1247"/>
                <a:gd name="T44" fmla="*/ 1021 w 1361"/>
                <a:gd name="T45" fmla="*/ 1134 h 1247"/>
                <a:gd name="T46" fmla="*/ 907 w 1361"/>
                <a:gd name="T47" fmla="*/ 1134 h 1247"/>
                <a:gd name="T48" fmla="*/ 907 w 1361"/>
                <a:gd name="T49" fmla="*/ 907 h 1247"/>
                <a:gd name="T50" fmla="*/ 1021 w 1361"/>
                <a:gd name="T51" fmla="*/ 907 h 1247"/>
                <a:gd name="T52" fmla="*/ 1021 w 1361"/>
                <a:gd name="T53" fmla="*/ 794 h 1247"/>
                <a:gd name="T54" fmla="*/ 1361 w 1361"/>
                <a:gd name="T55" fmla="*/ 794 h 1247"/>
                <a:gd name="T56" fmla="*/ 1361 w 1361"/>
                <a:gd name="T57" fmla="*/ 567 h 1247"/>
                <a:gd name="T58" fmla="*/ 1247 w 1361"/>
                <a:gd name="T59" fmla="*/ 567 h 1247"/>
                <a:gd name="T60" fmla="*/ 1247 w 1361"/>
                <a:gd name="T61" fmla="*/ 453 h 1247"/>
                <a:gd name="T62" fmla="*/ 1134 w 1361"/>
                <a:gd name="T63" fmla="*/ 453 h 1247"/>
                <a:gd name="T64" fmla="*/ 1134 w 1361"/>
                <a:gd name="T65" fmla="*/ 340 h 1247"/>
                <a:gd name="T66" fmla="*/ 1247 w 1361"/>
                <a:gd name="T67" fmla="*/ 340 h 1247"/>
                <a:gd name="T68" fmla="*/ 1247 w 1361"/>
                <a:gd name="T6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1" h="1247">
                  <a:moveTo>
                    <a:pt x="1247" y="0"/>
                  </a:moveTo>
                  <a:lnTo>
                    <a:pt x="1021" y="0"/>
                  </a:lnTo>
                  <a:lnTo>
                    <a:pt x="1021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1021" y="1247"/>
                  </a:lnTo>
                  <a:lnTo>
                    <a:pt x="1021" y="1134"/>
                  </a:lnTo>
                  <a:lnTo>
                    <a:pt x="907" y="1134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361" y="794"/>
                  </a:lnTo>
                  <a:lnTo>
                    <a:pt x="1361" y="567"/>
                  </a:lnTo>
                  <a:lnTo>
                    <a:pt x="1247" y="567"/>
                  </a:lnTo>
                  <a:lnTo>
                    <a:pt x="1247" y="453"/>
                  </a:lnTo>
                  <a:lnTo>
                    <a:pt x="1134" y="453"/>
                  </a:lnTo>
                  <a:lnTo>
                    <a:pt x="1134" y="340"/>
                  </a:lnTo>
                  <a:lnTo>
                    <a:pt x="1247" y="340"/>
                  </a:lnTo>
                  <a:lnTo>
                    <a:pt x="124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159"/>
            <p:cNvSpPr>
              <a:spLocks/>
            </p:cNvSpPr>
            <p:nvPr/>
          </p:nvSpPr>
          <p:spPr bwMode="auto">
            <a:xfrm>
              <a:off x="4498" y="1651"/>
              <a:ext cx="454" cy="453"/>
            </a:xfrm>
            <a:custGeom>
              <a:avLst/>
              <a:gdLst>
                <a:gd name="T0" fmla="*/ 114 w 454"/>
                <a:gd name="T1" fmla="*/ 453 h 453"/>
                <a:gd name="T2" fmla="*/ 340 w 454"/>
                <a:gd name="T3" fmla="*/ 453 h 453"/>
                <a:gd name="T4" fmla="*/ 340 w 454"/>
                <a:gd name="T5" fmla="*/ 340 h 453"/>
                <a:gd name="T6" fmla="*/ 454 w 454"/>
                <a:gd name="T7" fmla="*/ 340 h 453"/>
                <a:gd name="T8" fmla="*/ 454 w 454"/>
                <a:gd name="T9" fmla="*/ 226 h 453"/>
                <a:gd name="T10" fmla="*/ 340 w 454"/>
                <a:gd name="T11" fmla="*/ 226 h 453"/>
                <a:gd name="T12" fmla="*/ 340 w 454"/>
                <a:gd name="T13" fmla="*/ 0 h 453"/>
                <a:gd name="T14" fmla="*/ 114 w 454"/>
                <a:gd name="T15" fmla="*/ 0 h 453"/>
                <a:gd name="T16" fmla="*/ 114 w 454"/>
                <a:gd name="T17" fmla="*/ 113 h 453"/>
                <a:gd name="T18" fmla="*/ 0 w 454"/>
                <a:gd name="T19" fmla="*/ 113 h 453"/>
                <a:gd name="T20" fmla="*/ 0 w 454"/>
                <a:gd name="T21" fmla="*/ 340 h 453"/>
                <a:gd name="T22" fmla="*/ 114 w 454"/>
                <a:gd name="T23" fmla="*/ 340 h 453"/>
                <a:gd name="T24" fmla="*/ 114 w 454"/>
                <a:gd name="T2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3">
                  <a:moveTo>
                    <a:pt x="114" y="453"/>
                  </a:move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160"/>
            <p:cNvSpPr>
              <a:spLocks/>
            </p:cNvSpPr>
            <p:nvPr/>
          </p:nvSpPr>
          <p:spPr bwMode="auto">
            <a:xfrm>
              <a:off x="4725" y="1991"/>
              <a:ext cx="567" cy="340"/>
            </a:xfrm>
            <a:custGeom>
              <a:avLst/>
              <a:gdLst>
                <a:gd name="T0" fmla="*/ 340 w 567"/>
                <a:gd name="T1" fmla="*/ 0 h 340"/>
                <a:gd name="T2" fmla="*/ 113 w 567"/>
                <a:gd name="T3" fmla="*/ 0 h 340"/>
                <a:gd name="T4" fmla="*/ 113 w 567"/>
                <a:gd name="T5" fmla="*/ 113 h 340"/>
                <a:gd name="T6" fmla="*/ 0 w 567"/>
                <a:gd name="T7" fmla="*/ 113 h 340"/>
                <a:gd name="T8" fmla="*/ 0 w 567"/>
                <a:gd name="T9" fmla="*/ 340 h 340"/>
                <a:gd name="T10" fmla="*/ 454 w 567"/>
                <a:gd name="T11" fmla="*/ 340 h 340"/>
                <a:gd name="T12" fmla="*/ 454 w 567"/>
                <a:gd name="T13" fmla="*/ 227 h 340"/>
                <a:gd name="T14" fmla="*/ 567 w 567"/>
                <a:gd name="T15" fmla="*/ 227 h 340"/>
                <a:gd name="T16" fmla="*/ 567 w 567"/>
                <a:gd name="T17" fmla="*/ 113 h 340"/>
                <a:gd name="T18" fmla="*/ 340 w 567"/>
                <a:gd name="T19" fmla="*/ 113 h 340"/>
                <a:gd name="T20" fmla="*/ 340 w 56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0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161"/>
            <p:cNvSpPr>
              <a:spLocks/>
            </p:cNvSpPr>
            <p:nvPr/>
          </p:nvSpPr>
          <p:spPr bwMode="auto">
            <a:xfrm>
              <a:off x="3364" y="1991"/>
              <a:ext cx="2041" cy="1701"/>
            </a:xfrm>
            <a:custGeom>
              <a:avLst/>
              <a:gdLst>
                <a:gd name="T0" fmla="*/ 1928 w 2041"/>
                <a:gd name="T1" fmla="*/ 680 h 1701"/>
                <a:gd name="T2" fmla="*/ 2041 w 2041"/>
                <a:gd name="T3" fmla="*/ 680 h 1701"/>
                <a:gd name="T4" fmla="*/ 2041 w 2041"/>
                <a:gd name="T5" fmla="*/ 1020 h 1701"/>
                <a:gd name="T6" fmla="*/ 1815 w 2041"/>
                <a:gd name="T7" fmla="*/ 1020 h 1701"/>
                <a:gd name="T8" fmla="*/ 1815 w 2041"/>
                <a:gd name="T9" fmla="*/ 1134 h 1701"/>
                <a:gd name="T10" fmla="*/ 1701 w 2041"/>
                <a:gd name="T11" fmla="*/ 1134 h 1701"/>
                <a:gd name="T12" fmla="*/ 1701 w 2041"/>
                <a:gd name="T13" fmla="*/ 1361 h 1701"/>
                <a:gd name="T14" fmla="*/ 1474 w 2041"/>
                <a:gd name="T15" fmla="*/ 1361 h 1701"/>
                <a:gd name="T16" fmla="*/ 1474 w 2041"/>
                <a:gd name="T17" fmla="*/ 1474 h 1701"/>
                <a:gd name="T18" fmla="*/ 1248 w 2041"/>
                <a:gd name="T19" fmla="*/ 1474 h 1701"/>
                <a:gd name="T20" fmla="*/ 1248 w 2041"/>
                <a:gd name="T21" fmla="*/ 1361 h 1701"/>
                <a:gd name="T22" fmla="*/ 681 w 2041"/>
                <a:gd name="T23" fmla="*/ 1361 h 1701"/>
                <a:gd name="T24" fmla="*/ 681 w 2041"/>
                <a:gd name="T25" fmla="*/ 1474 h 1701"/>
                <a:gd name="T26" fmla="*/ 454 w 2041"/>
                <a:gd name="T27" fmla="*/ 1474 h 1701"/>
                <a:gd name="T28" fmla="*/ 454 w 2041"/>
                <a:gd name="T29" fmla="*/ 1587 h 1701"/>
                <a:gd name="T30" fmla="*/ 227 w 2041"/>
                <a:gd name="T31" fmla="*/ 1587 h 1701"/>
                <a:gd name="T32" fmla="*/ 227 w 2041"/>
                <a:gd name="T33" fmla="*/ 1701 h 1701"/>
                <a:gd name="T34" fmla="*/ 114 w 2041"/>
                <a:gd name="T35" fmla="*/ 1701 h 1701"/>
                <a:gd name="T36" fmla="*/ 114 w 2041"/>
                <a:gd name="T37" fmla="*/ 1587 h 1701"/>
                <a:gd name="T38" fmla="*/ 0 w 2041"/>
                <a:gd name="T39" fmla="*/ 1587 h 1701"/>
                <a:gd name="T40" fmla="*/ 0 w 2041"/>
                <a:gd name="T41" fmla="*/ 1361 h 1701"/>
                <a:gd name="T42" fmla="*/ 114 w 2041"/>
                <a:gd name="T43" fmla="*/ 1361 h 1701"/>
                <a:gd name="T44" fmla="*/ 114 w 2041"/>
                <a:gd name="T45" fmla="*/ 1247 h 1701"/>
                <a:gd name="T46" fmla="*/ 340 w 2041"/>
                <a:gd name="T47" fmla="*/ 1247 h 1701"/>
                <a:gd name="T48" fmla="*/ 340 w 2041"/>
                <a:gd name="T49" fmla="*/ 1134 h 1701"/>
                <a:gd name="T50" fmla="*/ 454 w 2041"/>
                <a:gd name="T51" fmla="*/ 1134 h 1701"/>
                <a:gd name="T52" fmla="*/ 454 w 2041"/>
                <a:gd name="T53" fmla="*/ 1020 h 1701"/>
                <a:gd name="T54" fmla="*/ 340 w 2041"/>
                <a:gd name="T55" fmla="*/ 1020 h 1701"/>
                <a:gd name="T56" fmla="*/ 340 w 2041"/>
                <a:gd name="T57" fmla="*/ 567 h 1701"/>
                <a:gd name="T58" fmla="*/ 454 w 2041"/>
                <a:gd name="T59" fmla="*/ 567 h 1701"/>
                <a:gd name="T60" fmla="*/ 454 w 2041"/>
                <a:gd name="T61" fmla="*/ 680 h 1701"/>
                <a:gd name="T62" fmla="*/ 567 w 2041"/>
                <a:gd name="T63" fmla="*/ 680 h 1701"/>
                <a:gd name="T64" fmla="*/ 567 w 2041"/>
                <a:gd name="T65" fmla="*/ 453 h 1701"/>
                <a:gd name="T66" fmla="*/ 681 w 2041"/>
                <a:gd name="T67" fmla="*/ 453 h 1701"/>
                <a:gd name="T68" fmla="*/ 681 w 2041"/>
                <a:gd name="T69" fmla="*/ 340 h 1701"/>
                <a:gd name="T70" fmla="*/ 567 w 2041"/>
                <a:gd name="T71" fmla="*/ 340 h 1701"/>
                <a:gd name="T72" fmla="*/ 567 w 2041"/>
                <a:gd name="T73" fmla="*/ 113 h 1701"/>
                <a:gd name="T74" fmla="*/ 454 w 2041"/>
                <a:gd name="T75" fmla="*/ 113 h 1701"/>
                <a:gd name="T76" fmla="*/ 454 w 2041"/>
                <a:gd name="T77" fmla="*/ 0 h 1701"/>
                <a:gd name="T78" fmla="*/ 681 w 2041"/>
                <a:gd name="T79" fmla="*/ 0 h 1701"/>
                <a:gd name="T80" fmla="*/ 681 w 2041"/>
                <a:gd name="T81" fmla="*/ 113 h 1701"/>
                <a:gd name="T82" fmla="*/ 1361 w 2041"/>
                <a:gd name="T83" fmla="*/ 113 h 1701"/>
                <a:gd name="T84" fmla="*/ 1361 w 2041"/>
                <a:gd name="T85" fmla="*/ 567 h 1701"/>
                <a:gd name="T86" fmla="*/ 1248 w 2041"/>
                <a:gd name="T87" fmla="*/ 567 h 1701"/>
                <a:gd name="T88" fmla="*/ 1248 w 2041"/>
                <a:gd name="T89" fmla="*/ 680 h 1701"/>
                <a:gd name="T90" fmla="*/ 1474 w 2041"/>
                <a:gd name="T91" fmla="*/ 680 h 1701"/>
                <a:gd name="T92" fmla="*/ 1474 w 2041"/>
                <a:gd name="T93" fmla="*/ 794 h 1701"/>
                <a:gd name="T94" fmla="*/ 1928 w 2041"/>
                <a:gd name="T95" fmla="*/ 794 h 1701"/>
                <a:gd name="T96" fmla="*/ 1928 w 2041"/>
                <a:gd name="T97" fmla="*/ 68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41" h="1701">
                  <a:moveTo>
                    <a:pt x="1928" y="680"/>
                  </a:moveTo>
                  <a:lnTo>
                    <a:pt x="2041" y="680"/>
                  </a:lnTo>
                  <a:lnTo>
                    <a:pt x="2041" y="1020"/>
                  </a:lnTo>
                  <a:lnTo>
                    <a:pt x="1815" y="1020"/>
                  </a:lnTo>
                  <a:lnTo>
                    <a:pt x="1815" y="1134"/>
                  </a:lnTo>
                  <a:lnTo>
                    <a:pt x="1701" y="1134"/>
                  </a:lnTo>
                  <a:lnTo>
                    <a:pt x="1701" y="1361"/>
                  </a:lnTo>
                  <a:lnTo>
                    <a:pt x="1474" y="1361"/>
                  </a:lnTo>
                  <a:lnTo>
                    <a:pt x="1474" y="1474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681" y="1361"/>
                  </a:lnTo>
                  <a:lnTo>
                    <a:pt x="681" y="1474"/>
                  </a:lnTo>
                  <a:lnTo>
                    <a:pt x="454" y="1474"/>
                  </a:lnTo>
                  <a:lnTo>
                    <a:pt x="454" y="1587"/>
                  </a:lnTo>
                  <a:lnTo>
                    <a:pt x="227" y="1587"/>
                  </a:lnTo>
                  <a:lnTo>
                    <a:pt x="227" y="1701"/>
                  </a:lnTo>
                  <a:lnTo>
                    <a:pt x="114" y="1701"/>
                  </a:lnTo>
                  <a:lnTo>
                    <a:pt x="114" y="1587"/>
                  </a:lnTo>
                  <a:lnTo>
                    <a:pt x="0" y="1587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340" y="102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1361" y="113"/>
                  </a:lnTo>
                  <a:lnTo>
                    <a:pt x="1361" y="567"/>
                  </a:lnTo>
                  <a:lnTo>
                    <a:pt x="1248" y="567"/>
                  </a:lnTo>
                  <a:lnTo>
                    <a:pt x="1248" y="680"/>
                  </a:lnTo>
                  <a:lnTo>
                    <a:pt x="1474" y="680"/>
                  </a:lnTo>
                  <a:lnTo>
                    <a:pt x="1474" y="794"/>
                  </a:lnTo>
                  <a:lnTo>
                    <a:pt x="1928" y="794"/>
                  </a:lnTo>
                  <a:lnTo>
                    <a:pt x="1928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163"/>
            <p:cNvSpPr>
              <a:spLocks/>
            </p:cNvSpPr>
            <p:nvPr/>
          </p:nvSpPr>
          <p:spPr bwMode="auto">
            <a:xfrm>
              <a:off x="4158" y="5846"/>
              <a:ext cx="1021" cy="908"/>
            </a:xfrm>
            <a:custGeom>
              <a:avLst/>
              <a:gdLst>
                <a:gd name="T0" fmla="*/ 907 w 1021"/>
                <a:gd name="T1" fmla="*/ 114 h 908"/>
                <a:gd name="T2" fmla="*/ 340 w 1021"/>
                <a:gd name="T3" fmla="*/ 114 h 908"/>
                <a:gd name="T4" fmla="*/ 340 w 1021"/>
                <a:gd name="T5" fmla="*/ 0 h 908"/>
                <a:gd name="T6" fmla="*/ 0 w 1021"/>
                <a:gd name="T7" fmla="*/ 0 h 908"/>
                <a:gd name="T8" fmla="*/ 0 w 1021"/>
                <a:gd name="T9" fmla="*/ 567 h 908"/>
                <a:gd name="T10" fmla="*/ 227 w 1021"/>
                <a:gd name="T11" fmla="*/ 567 h 908"/>
                <a:gd name="T12" fmla="*/ 227 w 1021"/>
                <a:gd name="T13" fmla="*/ 908 h 908"/>
                <a:gd name="T14" fmla="*/ 340 w 1021"/>
                <a:gd name="T15" fmla="*/ 908 h 908"/>
                <a:gd name="T16" fmla="*/ 340 w 1021"/>
                <a:gd name="T17" fmla="*/ 794 h 908"/>
                <a:gd name="T18" fmla="*/ 794 w 1021"/>
                <a:gd name="T19" fmla="*/ 794 h 908"/>
                <a:gd name="T20" fmla="*/ 794 w 1021"/>
                <a:gd name="T21" fmla="*/ 681 h 908"/>
                <a:gd name="T22" fmla="*/ 680 w 1021"/>
                <a:gd name="T23" fmla="*/ 681 h 908"/>
                <a:gd name="T24" fmla="*/ 680 w 1021"/>
                <a:gd name="T25" fmla="*/ 567 h 908"/>
                <a:gd name="T26" fmla="*/ 794 w 1021"/>
                <a:gd name="T27" fmla="*/ 567 h 908"/>
                <a:gd name="T28" fmla="*/ 794 w 1021"/>
                <a:gd name="T29" fmla="*/ 454 h 908"/>
                <a:gd name="T30" fmla="*/ 1021 w 1021"/>
                <a:gd name="T31" fmla="*/ 454 h 908"/>
                <a:gd name="T32" fmla="*/ 1021 w 1021"/>
                <a:gd name="T33" fmla="*/ 341 h 908"/>
                <a:gd name="T34" fmla="*/ 794 w 1021"/>
                <a:gd name="T35" fmla="*/ 341 h 908"/>
                <a:gd name="T36" fmla="*/ 794 w 1021"/>
                <a:gd name="T37" fmla="*/ 227 h 908"/>
                <a:gd name="T38" fmla="*/ 907 w 1021"/>
                <a:gd name="T39" fmla="*/ 227 h 908"/>
                <a:gd name="T40" fmla="*/ 907 w 1021"/>
                <a:gd name="T4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908">
                  <a:moveTo>
                    <a:pt x="907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1021" y="454"/>
                  </a:lnTo>
                  <a:lnTo>
                    <a:pt x="1021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164"/>
            <p:cNvSpPr>
              <a:spLocks/>
            </p:cNvSpPr>
            <p:nvPr/>
          </p:nvSpPr>
          <p:spPr bwMode="auto">
            <a:xfrm>
              <a:off x="3251" y="5506"/>
              <a:ext cx="1247" cy="794"/>
            </a:xfrm>
            <a:custGeom>
              <a:avLst/>
              <a:gdLst>
                <a:gd name="T0" fmla="*/ 0 w 1247"/>
                <a:gd name="T1" fmla="*/ 340 h 794"/>
                <a:gd name="T2" fmla="*/ 0 w 1247"/>
                <a:gd name="T3" fmla="*/ 567 h 794"/>
                <a:gd name="T4" fmla="*/ 113 w 1247"/>
                <a:gd name="T5" fmla="*/ 567 h 794"/>
                <a:gd name="T6" fmla="*/ 113 w 1247"/>
                <a:gd name="T7" fmla="*/ 681 h 794"/>
                <a:gd name="T8" fmla="*/ 453 w 1247"/>
                <a:gd name="T9" fmla="*/ 681 h 794"/>
                <a:gd name="T10" fmla="*/ 453 w 1247"/>
                <a:gd name="T11" fmla="*/ 794 h 794"/>
                <a:gd name="T12" fmla="*/ 680 w 1247"/>
                <a:gd name="T13" fmla="*/ 794 h 794"/>
                <a:gd name="T14" fmla="*/ 680 w 1247"/>
                <a:gd name="T15" fmla="*/ 681 h 794"/>
                <a:gd name="T16" fmla="*/ 907 w 1247"/>
                <a:gd name="T17" fmla="*/ 681 h 794"/>
                <a:gd name="T18" fmla="*/ 907 w 1247"/>
                <a:gd name="T19" fmla="*/ 340 h 794"/>
                <a:gd name="T20" fmla="*/ 1247 w 1247"/>
                <a:gd name="T21" fmla="*/ 340 h 794"/>
                <a:gd name="T22" fmla="*/ 1247 w 1247"/>
                <a:gd name="T23" fmla="*/ 227 h 794"/>
                <a:gd name="T24" fmla="*/ 1134 w 1247"/>
                <a:gd name="T25" fmla="*/ 227 h 794"/>
                <a:gd name="T26" fmla="*/ 1134 w 1247"/>
                <a:gd name="T27" fmla="*/ 0 h 794"/>
                <a:gd name="T28" fmla="*/ 1020 w 1247"/>
                <a:gd name="T29" fmla="*/ 0 h 794"/>
                <a:gd name="T30" fmla="*/ 1020 w 1247"/>
                <a:gd name="T31" fmla="*/ 114 h 794"/>
                <a:gd name="T32" fmla="*/ 340 w 1247"/>
                <a:gd name="T33" fmla="*/ 114 h 794"/>
                <a:gd name="T34" fmla="*/ 340 w 1247"/>
                <a:gd name="T35" fmla="*/ 340 h 794"/>
                <a:gd name="T36" fmla="*/ 0 w 1247"/>
                <a:gd name="T37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7" h="794">
                  <a:moveTo>
                    <a:pt x="0" y="340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681"/>
                  </a:lnTo>
                  <a:lnTo>
                    <a:pt x="907" y="681"/>
                  </a:lnTo>
                  <a:lnTo>
                    <a:pt x="907" y="340"/>
                  </a:lnTo>
                  <a:lnTo>
                    <a:pt x="1247" y="340"/>
                  </a:lnTo>
                  <a:lnTo>
                    <a:pt x="1247" y="227"/>
                  </a:lnTo>
                  <a:lnTo>
                    <a:pt x="1134" y="227"/>
                  </a:lnTo>
                  <a:lnTo>
                    <a:pt x="1134" y="0"/>
                  </a:lnTo>
                  <a:lnTo>
                    <a:pt x="1020" y="0"/>
                  </a:lnTo>
                  <a:lnTo>
                    <a:pt x="1020" y="114"/>
                  </a:lnTo>
                  <a:lnTo>
                    <a:pt x="340" y="114"/>
                  </a:lnTo>
                  <a:lnTo>
                    <a:pt x="340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165"/>
            <p:cNvSpPr>
              <a:spLocks/>
            </p:cNvSpPr>
            <p:nvPr/>
          </p:nvSpPr>
          <p:spPr bwMode="auto">
            <a:xfrm>
              <a:off x="3591" y="6187"/>
              <a:ext cx="907" cy="793"/>
            </a:xfrm>
            <a:custGeom>
              <a:avLst/>
              <a:gdLst>
                <a:gd name="T0" fmla="*/ 0 w 907"/>
                <a:gd name="T1" fmla="*/ 0 h 793"/>
                <a:gd name="T2" fmla="*/ 0 w 907"/>
                <a:gd name="T3" fmla="*/ 567 h 793"/>
                <a:gd name="T4" fmla="*/ 454 w 907"/>
                <a:gd name="T5" fmla="*/ 567 h 793"/>
                <a:gd name="T6" fmla="*/ 454 w 907"/>
                <a:gd name="T7" fmla="*/ 680 h 793"/>
                <a:gd name="T8" fmla="*/ 567 w 907"/>
                <a:gd name="T9" fmla="*/ 680 h 793"/>
                <a:gd name="T10" fmla="*/ 567 w 907"/>
                <a:gd name="T11" fmla="*/ 453 h 793"/>
                <a:gd name="T12" fmla="*/ 680 w 907"/>
                <a:gd name="T13" fmla="*/ 453 h 793"/>
                <a:gd name="T14" fmla="*/ 680 w 907"/>
                <a:gd name="T15" fmla="*/ 680 h 793"/>
                <a:gd name="T16" fmla="*/ 794 w 907"/>
                <a:gd name="T17" fmla="*/ 680 h 793"/>
                <a:gd name="T18" fmla="*/ 794 w 907"/>
                <a:gd name="T19" fmla="*/ 793 h 793"/>
                <a:gd name="T20" fmla="*/ 907 w 907"/>
                <a:gd name="T21" fmla="*/ 793 h 793"/>
                <a:gd name="T22" fmla="*/ 907 w 907"/>
                <a:gd name="T23" fmla="*/ 567 h 793"/>
                <a:gd name="T24" fmla="*/ 794 w 907"/>
                <a:gd name="T25" fmla="*/ 567 h 793"/>
                <a:gd name="T26" fmla="*/ 794 w 907"/>
                <a:gd name="T27" fmla="*/ 226 h 793"/>
                <a:gd name="T28" fmla="*/ 567 w 907"/>
                <a:gd name="T29" fmla="*/ 226 h 793"/>
                <a:gd name="T30" fmla="*/ 567 w 907"/>
                <a:gd name="T31" fmla="*/ 0 h 793"/>
                <a:gd name="T32" fmla="*/ 340 w 907"/>
                <a:gd name="T33" fmla="*/ 0 h 793"/>
                <a:gd name="T34" fmla="*/ 340 w 907"/>
                <a:gd name="T35" fmla="*/ 113 h 793"/>
                <a:gd name="T36" fmla="*/ 113 w 907"/>
                <a:gd name="T37" fmla="*/ 113 h 793"/>
                <a:gd name="T38" fmla="*/ 113 w 907"/>
                <a:gd name="T39" fmla="*/ 0 h 793"/>
                <a:gd name="T40" fmla="*/ 0 w 907"/>
                <a:gd name="T4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3">
                  <a:moveTo>
                    <a:pt x="0" y="0"/>
                  </a:moveTo>
                  <a:lnTo>
                    <a:pt x="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907" y="793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166"/>
            <p:cNvSpPr>
              <a:spLocks/>
            </p:cNvSpPr>
            <p:nvPr/>
          </p:nvSpPr>
          <p:spPr bwMode="auto">
            <a:xfrm>
              <a:off x="2003" y="6640"/>
              <a:ext cx="567" cy="227"/>
            </a:xfrm>
            <a:custGeom>
              <a:avLst/>
              <a:gdLst>
                <a:gd name="T0" fmla="*/ 567 w 567"/>
                <a:gd name="T1" fmla="*/ 0 h 227"/>
                <a:gd name="T2" fmla="*/ 227 w 567"/>
                <a:gd name="T3" fmla="*/ 0 h 227"/>
                <a:gd name="T4" fmla="*/ 227 w 567"/>
                <a:gd name="T5" fmla="*/ 114 h 227"/>
                <a:gd name="T6" fmla="*/ 0 w 567"/>
                <a:gd name="T7" fmla="*/ 114 h 227"/>
                <a:gd name="T8" fmla="*/ 0 w 567"/>
                <a:gd name="T9" fmla="*/ 227 h 227"/>
                <a:gd name="T10" fmla="*/ 454 w 567"/>
                <a:gd name="T11" fmla="*/ 227 h 227"/>
                <a:gd name="T12" fmla="*/ 454 w 567"/>
                <a:gd name="T13" fmla="*/ 114 h 227"/>
                <a:gd name="T14" fmla="*/ 567 w 567"/>
                <a:gd name="T15" fmla="*/ 114 h 227"/>
                <a:gd name="T16" fmla="*/ 567 w 56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227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167"/>
            <p:cNvSpPr>
              <a:spLocks/>
            </p:cNvSpPr>
            <p:nvPr/>
          </p:nvSpPr>
          <p:spPr bwMode="auto">
            <a:xfrm>
              <a:off x="1096" y="5279"/>
              <a:ext cx="2268" cy="1475"/>
            </a:xfrm>
            <a:custGeom>
              <a:avLst/>
              <a:gdLst>
                <a:gd name="T0" fmla="*/ 2155 w 2268"/>
                <a:gd name="T1" fmla="*/ 794 h 1475"/>
                <a:gd name="T2" fmla="*/ 2155 w 2268"/>
                <a:gd name="T3" fmla="*/ 567 h 1475"/>
                <a:gd name="T4" fmla="*/ 2268 w 2268"/>
                <a:gd name="T5" fmla="*/ 567 h 1475"/>
                <a:gd name="T6" fmla="*/ 2268 w 2268"/>
                <a:gd name="T7" fmla="*/ 341 h 1475"/>
                <a:gd name="T8" fmla="*/ 2155 w 2268"/>
                <a:gd name="T9" fmla="*/ 341 h 1475"/>
                <a:gd name="T10" fmla="*/ 2155 w 2268"/>
                <a:gd name="T11" fmla="*/ 227 h 1475"/>
                <a:gd name="T12" fmla="*/ 1928 w 2268"/>
                <a:gd name="T13" fmla="*/ 227 h 1475"/>
                <a:gd name="T14" fmla="*/ 1928 w 2268"/>
                <a:gd name="T15" fmla="*/ 0 h 1475"/>
                <a:gd name="T16" fmla="*/ 1701 w 2268"/>
                <a:gd name="T17" fmla="*/ 0 h 1475"/>
                <a:gd name="T18" fmla="*/ 1701 w 2268"/>
                <a:gd name="T19" fmla="*/ 227 h 1475"/>
                <a:gd name="T20" fmla="*/ 1474 w 2268"/>
                <a:gd name="T21" fmla="*/ 227 h 1475"/>
                <a:gd name="T22" fmla="*/ 1474 w 2268"/>
                <a:gd name="T23" fmla="*/ 341 h 1475"/>
                <a:gd name="T24" fmla="*/ 1248 w 2268"/>
                <a:gd name="T25" fmla="*/ 341 h 1475"/>
                <a:gd name="T26" fmla="*/ 1248 w 2268"/>
                <a:gd name="T27" fmla="*/ 454 h 1475"/>
                <a:gd name="T28" fmla="*/ 1361 w 2268"/>
                <a:gd name="T29" fmla="*/ 454 h 1475"/>
                <a:gd name="T30" fmla="*/ 1361 w 2268"/>
                <a:gd name="T31" fmla="*/ 567 h 1475"/>
                <a:gd name="T32" fmla="*/ 1248 w 2268"/>
                <a:gd name="T33" fmla="*/ 567 h 1475"/>
                <a:gd name="T34" fmla="*/ 1248 w 2268"/>
                <a:gd name="T35" fmla="*/ 681 h 1475"/>
                <a:gd name="T36" fmla="*/ 1134 w 2268"/>
                <a:gd name="T37" fmla="*/ 681 h 1475"/>
                <a:gd name="T38" fmla="*/ 1134 w 2268"/>
                <a:gd name="T39" fmla="*/ 794 h 1475"/>
                <a:gd name="T40" fmla="*/ 567 w 2268"/>
                <a:gd name="T41" fmla="*/ 794 h 1475"/>
                <a:gd name="T42" fmla="*/ 567 w 2268"/>
                <a:gd name="T43" fmla="*/ 681 h 1475"/>
                <a:gd name="T44" fmla="*/ 0 w 2268"/>
                <a:gd name="T45" fmla="*/ 681 h 1475"/>
                <a:gd name="T46" fmla="*/ 0 w 2268"/>
                <a:gd name="T47" fmla="*/ 1134 h 1475"/>
                <a:gd name="T48" fmla="*/ 114 w 2268"/>
                <a:gd name="T49" fmla="*/ 1134 h 1475"/>
                <a:gd name="T50" fmla="*/ 114 w 2268"/>
                <a:gd name="T51" fmla="*/ 1361 h 1475"/>
                <a:gd name="T52" fmla="*/ 340 w 2268"/>
                <a:gd name="T53" fmla="*/ 1361 h 1475"/>
                <a:gd name="T54" fmla="*/ 340 w 2268"/>
                <a:gd name="T55" fmla="*/ 1248 h 1475"/>
                <a:gd name="T56" fmla="*/ 567 w 2268"/>
                <a:gd name="T57" fmla="*/ 1248 h 1475"/>
                <a:gd name="T58" fmla="*/ 567 w 2268"/>
                <a:gd name="T59" fmla="*/ 1475 h 1475"/>
                <a:gd name="T60" fmla="*/ 1134 w 2268"/>
                <a:gd name="T61" fmla="*/ 1475 h 1475"/>
                <a:gd name="T62" fmla="*/ 1134 w 2268"/>
                <a:gd name="T63" fmla="*/ 1361 h 1475"/>
                <a:gd name="T64" fmla="*/ 1588 w 2268"/>
                <a:gd name="T65" fmla="*/ 1361 h 1475"/>
                <a:gd name="T66" fmla="*/ 1588 w 2268"/>
                <a:gd name="T67" fmla="*/ 1134 h 1475"/>
                <a:gd name="T68" fmla="*/ 1701 w 2268"/>
                <a:gd name="T69" fmla="*/ 1134 h 1475"/>
                <a:gd name="T70" fmla="*/ 1815 w 2268"/>
                <a:gd name="T71" fmla="*/ 1134 h 1475"/>
                <a:gd name="T72" fmla="*/ 1815 w 2268"/>
                <a:gd name="T73" fmla="*/ 1021 h 1475"/>
                <a:gd name="T74" fmla="*/ 1928 w 2268"/>
                <a:gd name="T75" fmla="*/ 1021 h 1475"/>
                <a:gd name="T76" fmla="*/ 1928 w 2268"/>
                <a:gd name="T77" fmla="*/ 794 h 1475"/>
                <a:gd name="T78" fmla="*/ 2155 w 2268"/>
                <a:gd name="T79" fmla="*/ 794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68" h="1475">
                  <a:moveTo>
                    <a:pt x="2155" y="794"/>
                  </a:moveTo>
                  <a:lnTo>
                    <a:pt x="2155" y="567"/>
                  </a:lnTo>
                  <a:lnTo>
                    <a:pt x="2268" y="567"/>
                  </a:lnTo>
                  <a:lnTo>
                    <a:pt x="2268" y="341"/>
                  </a:lnTo>
                  <a:lnTo>
                    <a:pt x="2155" y="341"/>
                  </a:lnTo>
                  <a:lnTo>
                    <a:pt x="2155" y="227"/>
                  </a:lnTo>
                  <a:lnTo>
                    <a:pt x="1928" y="227"/>
                  </a:lnTo>
                  <a:lnTo>
                    <a:pt x="1928" y="0"/>
                  </a:lnTo>
                  <a:lnTo>
                    <a:pt x="1701" y="0"/>
                  </a:lnTo>
                  <a:lnTo>
                    <a:pt x="1701" y="227"/>
                  </a:lnTo>
                  <a:lnTo>
                    <a:pt x="1474" y="227"/>
                  </a:lnTo>
                  <a:lnTo>
                    <a:pt x="1474" y="341"/>
                  </a:lnTo>
                  <a:lnTo>
                    <a:pt x="1248" y="341"/>
                  </a:lnTo>
                  <a:lnTo>
                    <a:pt x="1248" y="454"/>
                  </a:lnTo>
                  <a:lnTo>
                    <a:pt x="1361" y="454"/>
                  </a:lnTo>
                  <a:lnTo>
                    <a:pt x="1361" y="567"/>
                  </a:lnTo>
                  <a:lnTo>
                    <a:pt x="1248" y="567"/>
                  </a:lnTo>
                  <a:lnTo>
                    <a:pt x="1248" y="681"/>
                  </a:lnTo>
                  <a:lnTo>
                    <a:pt x="1134" y="681"/>
                  </a:lnTo>
                  <a:lnTo>
                    <a:pt x="113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0" y="681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361"/>
                  </a:lnTo>
                  <a:lnTo>
                    <a:pt x="340" y="1361"/>
                  </a:lnTo>
                  <a:lnTo>
                    <a:pt x="340" y="1248"/>
                  </a:lnTo>
                  <a:lnTo>
                    <a:pt x="567" y="1248"/>
                  </a:lnTo>
                  <a:lnTo>
                    <a:pt x="567" y="1475"/>
                  </a:lnTo>
                  <a:lnTo>
                    <a:pt x="1134" y="1475"/>
                  </a:lnTo>
                  <a:lnTo>
                    <a:pt x="1134" y="1361"/>
                  </a:lnTo>
                  <a:lnTo>
                    <a:pt x="1588" y="1361"/>
                  </a:lnTo>
                  <a:lnTo>
                    <a:pt x="1588" y="1134"/>
                  </a:lnTo>
                  <a:lnTo>
                    <a:pt x="1701" y="1134"/>
                  </a:lnTo>
                  <a:lnTo>
                    <a:pt x="1815" y="1134"/>
                  </a:lnTo>
                  <a:lnTo>
                    <a:pt x="1815" y="1021"/>
                  </a:lnTo>
                  <a:lnTo>
                    <a:pt x="1928" y="1021"/>
                  </a:lnTo>
                  <a:lnTo>
                    <a:pt x="1928" y="794"/>
                  </a:lnTo>
                  <a:lnTo>
                    <a:pt x="2155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168"/>
            <p:cNvSpPr>
              <a:spLocks/>
            </p:cNvSpPr>
            <p:nvPr/>
          </p:nvSpPr>
          <p:spPr bwMode="auto">
            <a:xfrm>
              <a:off x="1096" y="6073"/>
              <a:ext cx="2608" cy="1815"/>
            </a:xfrm>
            <a:custGeom>
              <a:avLst/>
              <a:gdLst>
                <a:gd name="T0" fmla="*/ 2495 w 2608"/>
                <a:gd name="T1" fmla="*/ 114 h 1815"/>
                <a:gd name="T2" fmla="*/ 2495 w 2608"/>
                <a:gd name="T3" fmla="*/ 681 h 1815"/>
                <a:gd name="T4" fmla="*/ 2608 w 2608"/>
                <a:gd name="T5" fmla="*/ 681 h 1815"/>
                <a:gd name="T6" fmla="*/ 2608 w 2608"/>
                <a:gd name="T7" fmla="*/ 1021 h 1815"/>
                <a:gd name="T8" fmla="*/ 2495 w 2608"/>
                <a:gd name="T9" fmla="*/ 1021 h 1815"/>
                <a:gd name="T10" fmla="*/ 2495 w 2608"/>
                <a:gd name="T11" fmla="*/ 1474 h 1815"/>
                <a:gd name="T12" fmla="*/ 2382 w 2608"/>
                <a:gd name="T13" fmla="*/ 1474 h 1815"/>
                <a:gd name="T14" fmla="*/ 2382 w 2608"/>
                <a:gd name="T15" fmla="*/ 1701 h 1815"/>
                <a:gd name="T16" fmla="*/ 2268 w 2608"/>
                <a:gd name="T17" fmla="*/ 1701 h 1815"/>
                <a:gd name="T18" fmla="*/ 2268 w 2608"/>
                <a:gd name="T19" fmla="*/ 1588 h 1815"/>
                <a:gd name="T20" fmla="*/ 2155 w 2608"/>
                <a:gd name="T21" fmla="*/ 1588 h 1815"/>
                <a:gd name="T22" fmla="*/ 2155 w 2608"/>
                <a:gd name="T23" fmla="*/ 1474 h 1815"/>
                <a:gd name="T24" fmla="*/ 1928 w 2608"/>
                <a:gd name="T25" fmla="*/ 1474 h 1815"/>
                <a:gd name="T26" fmla="*/ 1928 w 2608"/>
                <a:gd name="T27" fmla="*/ 1588 h 1815"/>
                <a:gd name="T28" fmla="*/ 1815 w 2608"/>
                <a:gd name="T29" fmla="*/ 1588 h 1815"/>
                <a:gd name="T30" fmla="*/ 1815 w 2608"/>
                <a:gd name="T31" fmla="*/ 1701 h 1815"/>
                <a:gd name="T32" fmla="*/ 1701 w 2608"/>
                <a:gd name="T33" fmla="*/ 1701 h 1815"/>
                <a:gd name="T34" fmla="*/ 1701 w 2608"/>
                <a:gd name="T35" fmla="*/ 1815 h 1815"/>
                <a:gd name="T36" fmla="*/ 1588 w 2608"/>
                <a:gd name="T37" fmla="*/ 1815 h 1815"/>
                <a:gd name="T38" fmla="*/ 1588 w 2608"/>
                <a:gd name="T39" fmla="*/ 1701 h 1815"/>
                <a:gd name="T40" fmla="*/ 1474 w 2608"/>
                <a:gd name="T41" fmla="*/ 1701 h 1815"/>
                <a:gd name="T42" fmla="*/ 1474 w 2608"/>
                <a:gd name="T43" fmla="*/ 1588 h 1815"/>
                <a:gd name="T44" fmla="*/ 1361 w 2608"/>
                <a:gd name="T45" fmla="*/ 1588 h 1815"/>
                <a:gd name="T46" fmla="*/ 1361 w 2608"/>
                <a:gd name="T47" fmla="*/ 1474 h 1815"/>
                <a:gd name="T48" fmla="*/ 1248 w 2608"/>
                <a:gd name="T49" fmla="*/ 1474 h 1815"/>
                <a:gd name="T50" fmla="*/ 1248 w 2608"/>
                <a:gd name="T51" fmla="*/ 1361 h 1815"/>
                <a:gd name="T52" fmla="*/ 1361 w 2608"/>
                <a:gd name="T53" fmla="*/ 1361 h 1815"/>
                <a:gd name="T54" fmla="*/ 1361 w 2608"/>
                <a:gd name="T55" fmla="*/ 1134 h 1815"/>
                <a:gd name="T56" fmla="*/ 907 w 2608"/>
                <a:gd name="T57" fmla="*/ 1134 h 1815"/>
                <a:gd name="T58" fmla="*/ 907 w 2608"/>
                <a:gd name="T59" fmla="*/ 1248 h 1815"/>
                <a:gd name="T60" fmla="*/ 794 w 2608"/>
                <a:gd name="T61" fmla="*/ 1248 h 1815"/>
                <a:gd name="T62" fmla="*/ 794 w 2608"/>
                <a:gd name="T63" fmla="*/ 1134 h 1815"/>
                <a:gd name="T64" fmla="*/ 681 w 2608"/>
                <a:gd name="T65" fmla="*/ 1134 h 1815"/>
                <a:gd name="T66" fmla="*/ 681 w 2608"/>
                <a:gd name="T67" fmla="*/ 1021 h 1815"/>
                <a:gd name="T68" fmla="*/ 454 w 2608"/>
                <a:gd name="T69" fmla="*/ 1021 h 1815"/>
                <a:gd name="T70" fmla="*/ 454 w 2608"/>
                <a:gd name="T71" fmla="*/ 907 h 1815"/>
                <a:gd name="T72" fmla="*/ 227 w 2608"/>
                <a:gd name="T73" fmla="*/ 907 h 1815"/>
                <a:gd name="T74" fmla="*/ 227 w 2608"/>
                <a:gd name="T75" fmla="*/ 794 h 1815"/>
                <a:gd name="T76" fmla="*/ 0 w 2608"/>
                <a:gd name="T77" fmla="*/ 794 h 1815"/>
                <a:gd name="T78" fmla="*/ 0 w 2608"/>
                <a:gd name="T79" fmla="*/ 567 h 1815"/>
                <a:gd name="T80" fmla="*/ 340 w 2608"/>
                <a:gd name="T81" fmla="*/ 567 h 1815"/>
                <a:gd name="T82" fmla="*/ 340 w 2608"/>
                <a:gd name="T83" fmla="*/ 454 h 1815"/>
                <a:gd name="T84" fmla="*/ 567 w 2608"/>
                <a:gd name="T85" fmla="*/ 454 h 1815"/>
                <a:gd name="T86" fmla="*/ 567 w 2608"/>
                <a:gd name="T87" fmla="*/ 681 h 1815"/>
                <a:gd name="T88" fmla="*/ 907 w 2608"/>
                <a:gd name="T89" fmla="*/ 681 h 1815"/>
                <a:gd name="T90" fmla="*/ 907 w 2608"/>
                <a:gd name="T91" fmla="*/ 794 h 1815"/>
                <a:gd name="T92" fmla="*/ 1361 w 2608"/>
                <a:gd name="T93" fmla="*/ 794 h 1815"/>
                <a:gd name="T94" fmla="*/ 1361 w 2608"/>
                <a:gd name="T95" fmla="*/ 681 h 1815"/>
                <a:gd name="T96" fmla="*/ 1474 w 2608"/>
                <a:gd name="T97" fmla="*/ 681 h 1815"/>
                <a:gd name="T98" fmla="*/ 1474 w 2608"/>
                <a:gd name="T99" fmla="*/ 567 h 1815"/>
                <a:gd name="T100" fmla="*/ 1588 w 2608"/>
                <a:gd name="T101" fmla="*/ 567 h 1815"/>
                <a:gd name="T102" fmla="*/ 1588 w 2608"/>
                <a:gd name="T103" fmla="*/ 340 h 1815"/>
                <a:gd name="T104" fmla="*/ 1815 w 2608"/>
                <a:gd name="T105" fmla="*/ 340 h 1815"/>
                <a:gd name="T106" fmla="*/ 1815 w 2608"/>
                <a:gd name="T107" fmla="*/ 227 h 1815"/>
                <a:gd name="T108" fmla="*/ 1928 w 2608"/>
                <a:gd name="T109" fmla="*/ 227 h 1815"/>
                <a:gd name="T110" fmla="*/ 1928 w 2608"/>
                <a:gd name="T111" fmla="*/ 0 h 1815"/>
                <a:gd name="T112" fmla="*/ 2268 w 2608"/>
                <a:gd name="T113" fmla="*/ 0 h 1815"/>
                <a:gd name="T114" fmla="*/ 2268 w 2608"/>
                <a:gd name="T115" fmla="*/ 114 h 1815"/>
                <a:gd name="T116" fmla="*/ 2382 w 2608"/>
                <a:gd name="T117" fmla="*/ 114 h 1815"/>
                <a:gd name="T118" fmla="*/ 2495 w 2608"/>
                <a:gd name="T119" fmla="*/ 114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08" h="1815">
                  <a:moveTo>
                    <a:pt x="2495" y="114"/>
                  </a:moveTo>
                  <a:lnTo>
                    <a:pt x="2495" y="681"/>
                  </a:lnTo>
                  <a:lnTo>
                    <a:pt x="2608" y="681"/>
                  </a:lnTo>
                  <a:lnTo>
                    <a:pt x="2608" y="1021"/>
                  </a:lnTo>
                  <a:lnTo>
                    <a:pt x="2495" y="1021"/>
                  </a:lnTo>
                  <a:lnTo>
                    <a:pt x="2495" y="1474"/>
                  </a:lnTo>
                  <a:lnTo>
                    <a:pt x="2382" y="1474"/>
                  </a:lnTo>
                  <a:lnTo>
                    <a:pt x="2382" y="1701"/>
                  </a:lnTo>
                  <a:lnTo>
                    <a:pt x="2268" y="1701"/>
                  </a:lnTo>
                  <a:lnTo>
                    <a:pt x="2268" y="1588"/>
                  </a:lnTo>
                  <a:lnTo>
                    <a:pt x="2155" y="1588"/>
                  </a:lnTo>
                  <a:lnTo>
                    <a:pt x="2155" y="1474"/>
                  </a:lnTo>
                  <a:lnTo>
                    <a:pt x="1928" y="1474"/>
                  </a:lnTo>
                  <a:lnTo>
                    <a:pt x="1928" y="1588"/>
                  </a:lnTo>
                  <a:lnTo>
                    <a:pt x="1815" y="1588"/>
                  </a:lnTo>
                  <a:lnTo>
                    <a:pt x="1815" y="1701"/>
                  </a:lnTo>
                  <a:lnTo>
                    <a:pt x="1701" y="1701"/>
                  </a:lnTo>
                  <a:lnTo>
                    <a:pt x="1701" y="1815"/>
                  </a:lnTo>
                  <a:lnTo>
                    <a:pt x="1588" y="1815"/>
                  </a:lnTo>
                  <a:lnTo>
                    <a:pt x="1588" y="1701"/>
                  </a:lnTo>
                  <a:lnTo>
                    <a:pt x="1474" y="1701"/>
                  </a:lnTo>
                  <a:lnTo>
                    <a:pt x="1474" y="1588"/>
                  </a:lnTo>
                  <a:lnTo>
                    <a:pt x="1361" y="1588"/>
                  </a:lnTo>
                  <a:lnTo>
                    <a:pt x="1361" y="1474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1361" y="1361"/>
                  </a:lnTo>
                  <a:lnTo>
                    <a:pt x="1361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1361" y="794"/>
                  </a:lnTo>
                  <a:lnTo>
                    <a:pt x="1361" y="681"/>
                  </a:lnTo>
                  <a:lnTo>
                    <a:pt x="1474" y="681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815" y="340"/>
                  </a:lnTo>
                  <a:lnTo>
                    <a:pt x="1815" y="227"/>
                  </a:lnTo>
                  <a:lnTo>
                    <a:pt x="1928" y="227"/>
                  </a:lnTo>
                  <a:lnTo>
                    <a:pt x="1928" y="0"/>
                  </a:lnTo>
                  <a:lnTo>
                    <a:pt x="2268" y="0"/>
                  </a:lnTo>
                  <a:lnTo>
                    <a:pt x="2268" y="114"/>
                  </a:lnTo>
                  <a:lnTo>
                    <a:pt x="2382" y="114"/>
                  </a:lnTo>
                  <a:lnTo>
                    <a:pt x="2495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2" name="Group 304"/>
          <p:cNvGrpSpPr>
            <a:grpSpLocks/>
          </p:cNvGrpSpPr>
          <p:nvPr/>
        </p:nvGrpSpPr>
        <p:grpSpPr bwMode="auto">
          <a:xfrm>
            <a:off x="1017224" y="6340140"/>
            <a:ext cx="3994892" cy="6173270"/>
            <a:chOff x="699" y="120"/>
            <a:chExt cx="4990" cy="7711"/>
          </a:xfrm>
        </p:grpSpPr>
        <p:sp>
          <p:nvSpPr>
            <p:cNvPr id="297" name="Freeform 259"/>
            <p:cNvSpPr>
              <a:spLocks/>
            </p:cNvSpPr>
            <p:nvPr/>
          </p:nvSpPr>
          <p:spPr bwMode="auto">
            <a:xfrm>
              <a:off x="1380" y="1084"/>
              <a:ext cx="1134" cy="1814"/>
            </a:xfrm>
            <a:custGeom>
              <a:avLst/>
              <a:gdLst>
                <a:gd name="T0" fmla="*/ 113 w 1134"/>
                <a:gd name="T1" fmla="*/ 1530 h 1814"/>
                <a:gd name="T2" fmla="*/ 56 w 1134"/>
                <a:gd name="T3" fmla="*/ 1304 h 1814"/>
                <a:gd name="T4" fmla="*/ 0 w 1134"/>
                <a:gd name="T5" fmla="*/ 1134 h 1814"/>
                <a:gd name="T6" fmla="*/ 56 w 1134"/>
                <a:gd name="T7" fmla="*/ 850 h 1814"/>
                <a:gd name="T8" fmla="*/ 0 w 1134"/>
                <a:gd name="T9" fmla="*/ 737 h 1814"/>
                <a:gd name="T10" fmla="*/ 56 w 1134"/>
                <a:gd name="T11" fmla="*/ 680 h 1814"/>
                <a:gd name="T12" fmla="*/ 113 w 1134"/>
                <a:gd name="T13" fmla="*/ 623 h 1814"/>
                <a:gd name="T14" fmla="*/ 170 w 1134"/>
                <a:gd name="T15" fmla="*/ 567 h 1814"/>
                <a:gd name="T16" fmla="*/ 113 w 1134"/>
                <a:gd name="T17" fmla="*/ 453 h 1814"/>
                <a:gd name="T18" fmla="*/ 170 w 1134"/>
                <a:gd name="T19" fmla="*/ 396 h 1814"/>
                <a:gd name="T20" fmla="*/ 56 w 1134"/>
                <a:gd name="T21" fmla="*/ 283 h 1814"/>
                <a:gd name="T22" fmla="*/ 170 w 1134"/>
                <a:gd name="T23" fmla="*/ 170 h 1814"/>
                <a:gd name="T24" fmla="*/ 226 w 1134"/>
                <a:gd name="T25" fmla="*/ 56 h 1814"/>
                <a:gd name="T26" fmla="*/ 340 w 1134"/>
                <a:gd name="T27" fmla="*/ 0 h 1814"/>
                <a:gd name="T28" fmla="*/ 453 w 1134"/>
                <a:gd name="T29" fmla="*/ 56 h 1814"/>
                <a:gd name="T30" fmla="*/ 510 w 1134"/>
                <a:gd name="T31" fmla="*/ 113 h 1814"/>
                <a:gd name="T32" fmla="*/ 680 w 1134"/>
                <a:gd name="T33" fmla="*/ 396 h 1814"/>
                <a:gd name="T34" fmla="*/ 737 w 1134"/>
                <a:gd name="T35" fmla="*/ 453 h 1814"/>
                <a:gd name="T36" fmla="*/ 907 w 1134"/>
                <a:gd name="T37" fmla="*/ 510 h 1814"/>
                <a:gd name="T38" fmla="*/ 964 w 1134"/>
                <a:gd name="T39" fmla="*/ 567 h 1814"/>
                <a:gd name="T40" fmla="*/ 1020 w 1134"/>
                <a:gd name="T41" fmla="*/ 680 h 1814"/>
                <a:gd name="T42" fmla="*/ 1134 w 1134"/>
                <a:gd name="T43" fmla="*/ 793 h 1814"/>
                <a:gd name="T44" fmla="*/ 1077 w 1134"/>
                <a:gd name="T45" fmla="*/ 907 h 1814"/>
                <a:gd name="T46" fmla="*/ 1020 w 1134"/>
                <a:gd name="T47" fmla="*/ 1134 h 1814"/>
                <a:gd name="T48" fmla="*/ 1077 w 1134"/>
                <a:gd name="T49" fmla="*/ 1304 h 1814"/>
                <a:gd name="T50" fmla="*/ 1020 w 1134"/>
                <a:gd name="T51" fmla="*/ 1360 h 1814"/>
                <a:gd name="T52" fmla="*/ 1077 w 1134"/>
                <a:gd name="T53" fmla="*/ 1417 h 1814"/>
                <a:gd name="T54" fmla="*/ 1134 w 1134"/>
                <a:gd name="T55" fmla="*/ 1530 h 1814"/>
                <a:gd name="T56" fmla="*/ 1077 w 1134"/>
                <a:gd name="T57" fmla="*/ 1587 h 1814"/>
                <a:gd name="T58" fmla="*/ 1020 w 1134"/>
                <a:gd name="T59" fmla="*/ 1644 h 1814"/>
                <a:gd name="T60" fmla="*/ 907 w 1134"/>
                <a:gd name="T61" fmla="*/ 1701 h 1814"/>
                <a:gd name="T62" fmla="*/ 850 w 1134"/>
                <a:gd name="T63" fmla="*/ 1757 h 1814"/>
                <a:gd name="T64" fmla="*/ 793 w 1134"/>
                <a:gd name="T65" fmla="*/ 1701 h 1814"/>
                <a:gd name="T66" fmla="*/ 680 w 1134"/>
                <a:gd name="T67" fmla="*/ 1757 h 1814"/>
                <a:gd name="T68" fmla="*/ 567 w 1134"/>
                <a:gd name="T69" fmla="*/ 1814 h 1814"/>
                <a:gd name="T70" fmla="*/ 226 w 1134"/>
                <a:gd name="T71" fmla="*/ 1757 h 1814"/>
                <a:gd name="T72" fmla="*/ 170 w 1134"/>
                <a:gd name="T73" fmla="*/ 158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1814">
                  <a:moveTo>
                    <a:pt x="113" y="1587"/>
                  </a:moveTo>
                  <a:lnTo>
                    <a:pt x="113" y="1530"/>
                  </a:lnTo>
                  <a:lnTo>
                    <a:pt x="56" y="1530"/>
                  </a:lnTo>
                  <a:lnTo>
                    <a:pt x="56" y="1304"/>
                  </a:lnTo>
                  <a:lnTo>
                    <a:pt x="0" y="1304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96"/>
                  </a:lnTo>
                  <a:lnTo>
                    <a:pt x="56" y="396"/>
                  </a:lnTo>
                  <a:lnTo>
                    <a:pt x="56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680" y="113"/>
                  </a:lnTo>
                  <a:lnTo>
                    <a:pt x="680" y="396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907" y="453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1020" y="567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793"/>
                  </a:lnTo>
                  <a:lnTo>
                    <a:pt x="1077" y="793"/>
                  </a:lnTo>
                  <a:lnTo>
                    <a:pt x="1077" y="907"/>
                  </a:lnTo>
                  <a:lnTo>
                    <a:pt x="1020" y="907"/>
                  </a:lnTo>
                  <a:lnTo>
                    <a:pt x="1020" y="1134"/>
                  </a:lnTo>
                  <a:lnTo>
                    <a:pt x="1077" y="1134"/>
                  </a:lnTo>
                  <a:lnTo>
                    <a:pt x="1077" y="1304"/>
                  </a:lnTo>
                  <a:lnTo>
                    <a:pt x="1020" y="1304"/>
                  </a:lnTo>
                  <a:lnTo>
                    <a:pt x="1020" y="1360"/>
                  </a:lnTo>
                  <a:lnTo>
                    <a:pt x="1077" y="1360"/>
                  </a:lnTo>
                  <a:lnTo>
                    <a:pt x="1077" y="1417"/>
                  </a:lnTo>
                  <a:lnTo>
                    <a:pt x="1134" y="1417"/>
                  </a:lnTo>
                  <a:lnTo>
                    <a:pt x="1134" y="1530"/>
                  </a:lnTo>
                  <a:lnTo>
                    <a:pt x="1077" y="1530"/>
                  </a:lnTo>
                  <a:lnTo>
                    <a:pt x="1077" y="1587"/>
                  </a:lnTo>
                  <a:lnTo>
                    <a:pt x="1020" y="1587"/>
                  </a:lnTo>
                  <a:lnTo>
                    <a:pt x="1020" y="1644"/>
                  </a:lnTo>
                  <a:lnTo>
                    <a:pt x="907" y="1644"/>
                  </a:lnTo>
                  <a:lnTo>
                    <a:pt x="907" y="1701"/>
                  </a:lnTo>
                  <a:lnTo>
                    <a:pt x="850" y="1701"/>
                  </a:lnTo>
                  <a:lnTo>
                    <a:pt x="850" y="1757"/>
                  </a:lnTo>
                  <a:lnTo>
                    <a:pt x="793" y="1757"/>
                  </a:lnTo>
                  <a:lnTo>
                    <a:pt x="793" y="1701"/>
                  </a:lnTo>
                  <a:lnTo>
                    <a:pt x="680" y="1701"/>
                  </a:lnTo>
                  <a:lnTo>
                    <a:pt x="680" y="1757"/>
                  </a:lnTo>
                  <a:lnTo>
                    <a:pt x="567" y="1757"/>
                  </a:lnTo>
                  <a:lnTo>
                    <a:pt x="567" y="1814"/>
                  </a:lnTo>
                  <a:lnTo>
                    <a:pt x="226" y="1814"/>
                  </a:lnTo>
                  <a:lnTo>
                    <a:pt x="226" y="1757"/>
                  </a:lnTo>
                  <a:lnTo>
                    <a:pt x="170" y="1757"/>
                  </a:lnTo>
                  <a:lnTo>
                    <a:pt x="170" y="1587"/>
                  </a:lnTo>
                  <a:lnTo>
                    <a:pt x="113" y="158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8" name="Freeform 260"/>
            <p:cNvSpPr>
              <a:spLocks/>
            </p:cNvSpPr>
            <p:nvPr/>
          </p:nvSpPr>
          <p:spPr bwMode="auto">
            <a:xfrm>
              <a:off x="1947" y="2501"/>
              <a:ext cx="1814" cy="1644"/>
            </a:xfrm>
            <a:custGeom>
              <a:avLst/>
              <a:gdLst>
                <a:gd name="T0" fmla="*/ 680 w 1814"/>
                <a:gd name="T1" fmla="*/ 0 h 1644"/>
                <a:gd name="T2" fmla="*/ 907 w 1814"/>
                <a:gd name="T3" fmla="*/ 113 h 1644"/>
                <a:gd name="T4" fmla="*/ 964 w 1814"/>
                <a:gd name="T5" fmla="*/ 170 h 1644"/>
                <a:gd name="T6" fmla="*/ 1020 w 1814"/>
                <a:gd name="T7" fmla="*/ 284 h 1644"/>
                <a:gd name="T8" fmla="*/ 964 w 1814"/>
                <a:gd name="T9" fmla="*/ 340 h 1644"/>
                <a:gd name="T10" fmla="*/ 1077 w 1814"/>
                <a:gd name="T11" fmla="*/ 397 h 1644"/>
                <a:gd name="T12" fmla="*/ 1134 w 1814"/>
                <a:gd name="T13" fmla="*/ 454 h 1644"/>
                <a:gd name="T14" fmla="*/ 1247 w 1814"/>
                <a:gd name="T15" fmla="*/ 397 h 1644"/>
                <a:gd name="T16" fmla="*/ 1361 w 1814"/>
                <a:gd name="T17" fmla="*/ 340 h 1644"/>
                <a:gd name="T18" fmla="*/ 1531 w 1814"/>
                <a:gd name="T19" fmla="*/ 397 h 1644"/>
                <a:gd name="T20" fmla="*/ 1701 w 1814"/>
                <a:gd name="T21" fmla="*/ 227 h 1644"/>
                <a:gd name="T22" fmla="*/ 1757 w 1814"/>
                <a:gd name="T23" fmla="*/ 397 h 1644"/>
                <a:gd name="T24" fmla="*/ 1814 w 1814"/>
                <a:gd name="T25" fmla="*/ 567 h 1644"/>
                <a:gd name="T26" fmla="*/ 1757 w 1814"/>
                <a:gd name="T27" fmla="*/ 624 h 1644"/>
                <a:gd name="T28" fmla="*/ 1701 w 1814"/>
                <a:gd name="T29" fmla="*/ 737 h 1644"/>
                <a:gd name="T30" fmla="*/ 1644 w 1814"/>
                <a:gd name="T31" fmla="*/ 794 h 1644"/>
                <a:gd name="T32" fmla="*/ 1417 w 1814"/>
                <a:gd name="T33" fmla="*/ 851 h 1644"/>
                <a:gd name="T34" fmla="*/ 1361 w 1814"/>
                <a:gd name="T35" fmla="*/ 1021 h 1644"/>
                <a:gd name="T36" fmla="*/ 1417 w 1814"/>
                <a:gd name="T37" fmla="*/ 1134 h 1644"/>
                <a:gd name="T38" fmla="*/ 1361 w 1814"/>
                <a:gd name="T39" fmla="*/ 1191 h 1644"/>
                <a:gd name="T40" fmla="*/ 1247 w 1814"/>
                <a:gd name="T41" fmla="*/ 1247 h 1644"/>
                <a:gd name="T42" fmla="*/ 1190 w 1814"/>
                <a:gd name="T43" fmla="*/ 1361 h 1644"/>
                <a:gd name="T44" fmla="*/ 1247 w 1814"/>
                <a:gd name="T45" fmla="*/ 1418 h 1644"/>
                <a:gd name="T46" fmla="*/ 1361 w 1814"/>
                <a:gd name="T47" fmla="*/ 1474 h 1644"/>
                <a:gd name="T48" fmla="*/ 1417 w 1814"/>
                <a:gd name="T49" fmla="*/ 1531 h 1644"/>
                <a:gd name="T50" fmla="*/ 1474 w 1814"/>
                <a:gd name="T51" fmla="*/ 1588 h 1644"/>
                <a:gd name="T52" fmla="*/ 1531 w 1814"/>
                <a:gd name="T53" fmla="*/ 1644 h 1644"/>
                <a:gd name="T54" fmla="*/ 1077 w 1814"/>
                <a:gd name="T55" fmla="*/ 1531 h 1644"/>
                <a:gd name="T56" fmla="*/ 1020 w 1814"/>
                <a:gd name="T57" fmla="*/ 1474 h 1644"/>
                <a:gd name="T58" fmla="*/ 964 w 1814"/>
                <a:gd name="T59" fmla="*/ 1588 h 1644"/>
                <a:gd name="T60" fmla="*/ 907 w 1814"/>
                <a:gd name="T61" fmla="*/ 1531 h 1644"/>
                <a:gd name="T62" fmla="*/ 850 w 1814"/>
                <a:gd name="T63" fmla="*/ 1474 h 1644"/>
                <a:gd name="T64" fmla="*/ 680 w 1814"/>
                <a:gd name="T65" fmla="*/ 1418 h 1644"/>
                <a:gd name="T66" fmla="*/ 623 w 1814"/>
                <a:gd name="T67" fmla="*/ 1361 h 1644"/>
                <a:gd name="T68" fmla="*/ 510 w 1814"/>
                <a:gd name="T69" fmla="*/ 1304 h 1644"/>
                <a:gd name="T70" fmla="*/ 397 w 1814"/>
                <a:gd name="T71" fmla="*/ 1361 h 1644"/>
                <a:gd name="T72" fmla="*/ 283 w 1814"/>
                <a:gd name="T73" fmla="*/ 1304 h 1644"/>
                <a:gd name="T74" fmla="*/ 170 w 1814"/>
                <a:gd name="T75" fmla="*/ 1247 h 1644"/>
                <a:gd name="T76" fmla="*/ 0 w 1814"/>
                <a:gd name="T77" fmla="*/ 1134 h 1644"/>
                <a:gd name="T78" fmla="*/ 56 w 1814"/>
                <a:gd name="T79" fmla="*/ 1077 h 1644"/>
                <a:gd name="T80" fmla="*/ 283 w 1814"/>
                <a:gd name="T81" fmla="*/ 964 h 1644"/>
                <a:gd name="T82" fmla="*/ 340 w 1814"/>
                <a:gd name="T83" fmla="*/ 907 h 1644"/>
                <a:gd name="T84" fmla="*/ 397 w 1814"/>
                <a:gd name="T85" fmla="*/ 794 h 1644"/>
                <a:gd name="T86" fmla="*/ 453 w 1814"/>
                <a:gd name="T87" fmla="*/ 737 h 1644"/>
                <a:gd name="T88" fmla="*/ 567 w 1814"/>
                <a:gd name="T89" fmla="*/ 454 h 1644"/>
                <a:gd name="T90" fmla="*/ 453 w 1814"/>
                <a:gd name="T91" fmla="*/ 397 h 1644"/>
                <a:gd name="T92" fmla="*/ 397 w 1814"/>
                <a:gd name="T93" fmla="*/ 284 h 1644"/>
                <a:gd name="T94" fmla="*/ 340 w 1814"/>
                <a:gd name="T95" fmla="*/ 227 h 1644"/>
                <a:gd name="T96" fmla="*/ 453 w 1814"/>
                <a:gd name="T97" fmla="*/ 170 h 1644"/>
                <a:gd name="T98" fmla="*/ 510 w 1814"/>
                <a:gd name="T99" fmla="*/ 113 h 1644"/>
                <a:gd name="T100" fmla="*/ 567 w 1814"/>
                <a:gd name="T101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14" h="1644">
                  <a:moveTo>
                    <a:pt x="567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284"/>
                  </a:lnTo>
                  <a:lnTo>
                    <a:pt x="1020" y="284"/>
                  </a:lnTo>
                  <a:lnTo>
                    <a:pt x="1020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134" y="454"/>
                  </a:lnTo>
                  <a:lnTo>
                    <a:pt x="1134" y="397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531" y="397"/>
                  </a:lnTo>
                  <a:lnTo>
                    <a:pt x="1531" y="227"/>
                  </a:lnTo>
                  <a:lnTo>
                    <a:pt x="1701" y="227"/>
                  </a:lnTo>
                  <a:lnTo>
                    <a:pt x="1757" y="227"/>
                  </a:lnTo>
                  <a:lnTo>
                    <a:pt x="1757" y="397"/>
                  </a:lnTo>
                  <a:lnTo>
                    <a:pt x="1814" y="397"/>
                  </a:lnTo>
                  <a:lnTo>
                    <a:pt x="1814" y="567"/>
                  </a:lnTo>
                  <a:lnTo>
                    <a:pt x="1757" y="567"/>
                  </a:lnTo>
                  <a:lnTo>
                    <a:pt x="1757" y="624"/>
                  </a:lnTo>
                  <a:lnTo>
                    <a:pt x="1701" y="624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644" y="794"/>
                  </a:lnTo>
                  <a:lnTo>
                    <a:pt x="1417" y="794"/>
                  </a:lnTo>
                  <a:lnTo>
                    <a:pt x="1417" y="851"/>
                  </a:lnTo>
                  <a:lnTo>
                    <a:pt x="1361" y="851"/>
                  </a:lnTo>
                  <a:lnTo>
                    <a:pt x="1361" y="1021"/>
                  </a:lnTo>
                  <a:lnTo>
                    <a:pt x="1417" y="1021"/>
                  </a:lnTo>
                  <a:lnTo>
                    <a:pt x="1417" y="1134"/>
                  </a:lnTo>
                  <a:lnTo>
                    <a:pt x="1361" y="1134"/>
                  </a:lnTo>
                  <a:lnTo>
                    <a:pt x="1361" y="1191"/>
                  </a:lnTo>
                  <a:lnTo>
                    <a:pt x="1247" y="1191"/>
                  </a:lnTo>
                  <a:lnTo>
                    <a:pt x="1247" y="1247"/>
                  </a:lnTo>
                  <a:lnTo>
                    <a:pt x="1190" y="1247"/>
                  </a:lnTo>
                  <a:lnTo>
                    <a:pt x="1190" y="1361"/>
                  </a:lnTo>
                  <a:lnTo>
                    <a:pt x="1247" y="1361"/>
                  </a:lnTo>
                  <a:lnTo>
                    <a:pt x="1247" y="1418"/>
                  </a:lnTo>
                  <a:lnTo>
                    <a:pt x="1361" y="1418"/>
                  </a:lnTo>
                  <a:lnTo>
                    <a:pt x="1361" y="1474"/>
                  </a:lnTo>
                  <a:lnTo>
                    <a:pt x="1417" y="1474"/>
                  </a:lnTo>
                  <a:lnTo>
                    <a:pt x="1417" y="1531"/>
                  </a:lnTo>
                  <a:lnTo>
                    <a:pt x="1474" y="1531"/>
                  </a:lnTo>
                  <a:lnTo>
                    <a:pt x="1474" y="1588"/>
                  </a:lnTo>
                  <a:lnTo>
                    <a:pt x="1531" y="1588"/>
                  </a:lnTo>
                  <a:lnTo>
                    <a:pt x="1531" y="1644"/>
                  </a:lnTo>
                  <a:lnTo>
                    <a:pt x="1077" y="1644"/>
                  </a:lnTo>
                  <a:lnTo>
                    <a:pt x="1077" y="1531"/>
                  </a:lnTo>
                  <a:lnTo>
                    <a:pt x="1020" y="1531"/>
                  </a:lnTo>
                  <a:lnTo>
                    <a:pt x="1020" y="1474"/>
                  </a:lnTo>
                  <a:lnTo>
                    <a:pt x="964" y="1474"/>
                  </a:lnTo>
                  <a:lnTo>
                    <a:pt x="964" y="1588"/>
                  </a:lnTo>
                  <a:lnTo>
                    <a:pt x="907" y="1588"/>
                  </a:lnTo>
                  <a:lnTo>
                    <a:pt x="907" y="1531"/>
                  </a:lnTo>
                  <a:lnTo>
                    <a:pt x="850" y="1531"/>
                  </a:lnTo>
                  <a:lnTo>
                    <a:pt x="850" y="1474"/>
                  </a:lnTo>
                  <a:lnTo>
                    <a:pt x="680" y="1474"/>
                  </a:lnTo>
                  <a:lnTo>
                    <a:pt x="680" y="1418"/>
                  </a:lnTo>
                  <a:lnTo>
                    <a:pt x="623" y="1418"/>
                  </a:lnTo>
                  <a:lnTo>
                    <a:pt x="623" y="1361"/>
                  </a:lnTo>
                  <a:lnTo>
                    <a:pt x="510" y="1361"/>
                  </a:lnTo>
                  <a:lnTo>
                    <a:pt x="510" y="1304"/>
                  </a:lnTo>
                  <a:lnTo>
                    <a:pt x="397" y="1304"/>
                  </a:lnTo>
                  <a:lnTo>
                    <a:pt x="397" y="1361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0" y="1247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077"/>
                  </a:lnTo>
                  <a:lnTo>
                    <a:pt x="283" y="1077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737"/>
                  </a:lnTo>
                  <a:lnTo>
                    <a:pt x="567" y="73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9" name="Freeform 261"/>
            <p:cNvSpPr>
              <a:spLocks/>
            </p:cNvSpPr>
            <p:nvPr/>
          </p:nvSpPr>
          <p:spPr bwMode="auto">
            <a:xfrm>
              <a:off x="1947" y="2785"/>
              <a:ext cx="567" cy="793"/>
            </a:xfrm>
            <a:custGeom>
              <a:avLst/>
              <a:gdLst>
                <a:gd name="T0" fmla="*/ 0 w 567"/>
                <a:gd name="T1" fmla="*/ 453 h 793"/>
                <a:gd name="T2" fmla="*/ 0 w 567"/>
                <a:gd name="T3" fmla="*/ 56 h 793"/>
                <a:gd name="T4" fmla="*/ 113 w 567"/>
                <a:gd name="T5" fmla="*/ 56 h 793"/>
                <a:gd name="T6" fmla="*/ 113 w 567"/>
                <a:gd name="T7" fmla="*/ 0 h 793"/>
                <a:gd name="T8" fmla="*/ 226 w 567"/>
                <a:gd name="T9" fmla="*/ 0 h 793"/>
                <a:gd name="T10" fmla="*/ 226 w 567"/>
                <a:gd name="T11" fmla="*/ 56 h 793"/>
                <a:gd name="T12" fmla="*/ 283 w 567"/>
                <a:gd name="T13" fmla="*/ 56 h 793"/>
                <a:gd name="T14" fmla="*/ 283 w 567"/>
                <a:gd name="T15" fmla="*/ 0 h 793"/>
                <a:gd name="T16" fmla="*/ 397 w 567"/>
                <a:gd name="T17" fmla="*/ 0 h 793"/>
                <a:gd name="T18" fmla="*/ 397 w 567"/>
                <a:gd name="T19" fmla="*/ 113 h 793"/>
                <a:gd name="T20" fmla="*/ 453 w 567"/>
                <a:gd name="T21" fmla="*/ 113 h 793"/>
                <a:gd name="T22" fmla="*/ 453 w 567"/>
                <a:gd name="T23" fmla="*/ 170 h 793"/>
                <a:gd name="T24" fmla="*/ 567 w 567"/>
                <a:gd name="T25" fmla="*/ 170 h 793"/>
                <a:gd name="T26" fmla="*/ 567 w 567"/>
                <a:gd name="T27" fmla="*/ 453 h 793"/>
                <a:gd name="T28" fmla="*/ 453 w 567"/>
                <a:gd name="T29" fmla="*/ 453 h 793"/>
                <a:gd name="T30" fmla="*/ 453 w 567"/>
                <a:gd name="T31" fmla="*/ 510 h 793"/>
                <a:gd name="T32" fmla="*/ 397 w 567"/>
                <a:gd name="T33" fmla="*/ 510 h 793"/>
                <a:gd name="T34" fmla="*/ 397 w 567"/>
                <a:gd name="T35" fmla="*/ 623 h 793"/>
                <a:gd name="T36" fmla="*/ 340 w 567"/>
                <a:gd name="T37" fmla="*/ 623 h 793"/>
                <a:gd name="T38" fmla="*/ 340 w 567"/>
                <a:gd name="T39" fmla="*/ 680 h 793"/>
                <a:gd name="T40" fmla="*/ 283 w 567"/>
                <a:gd name="T41" fmla="*/ 680 h 793"/>
                <a:gd name="T42" fmla="*/ 283 w 567"/>
                <a:gd name="T43" fmla="*/ 793 h 793"/>
                <a:gd name="T44" fmla="*/ 113 w 567"/>
                <a:gd name="T45" fmla="*/ 793 h 793"/>
                <a:gd name="T46" fmla="*/ 113 w 567"/>
                <a:gd name="T47" fmla="*/ 737 h 793"/>
                <a:gd name="T48" fmla="*/ 56 w 567"/>
                <a:gd name="T49" fmla="*/ 737 h 793"/>
                <a:gd name="T50" fmla="*/ 56 w 567"/>
                <a:gd name="T51" fmla="*/ 453 h 793"/>
                <a:gd name="T52" fmla="*/ 0 w 567"/>
                <a:gd name="T53" fmla="*/ 45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793">
                  <a:moveTo>
                    <a:pt x="0" y="453"/>
                  </a:move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97" y="51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0" name="Freeform 263"/>
            <p:cNvSpPr>
              <a:spLocks/>
            </p:cNvSpPr>
            <p:nvPr/>
          </p:nvSpPr>
          <p:spPr bwMode="auto">
            <a:xfrm>
              <a:off x="3308" y="1991"/>
              <a:ext cx="2041" cy="1644"/>
            </a:xfrm>
            <a:custGeom>
              <a:avLst/>
              <a:gdLst>
                <a:gd name="T0" fmla="*/ 56 w 2041"/>
                <a:gd name="T1" fmla="*/ 1531 h 1644"/>
                <a:gd name="T2" fmla="*/ 0 w 2041"/>
                <a:gd name="T3" fmla="*/ 1361 h 1644"/>
                <a:gd name="T4" fmla="*/ 56 w 2041"/>
                <a:gd name="T5" fmla="*/ 1304 h 1644"/>
                <a:gd name="T6" fmla="*/ 283 w 2041"/>
                <a:gd name="T7" fmla="*/ 1247 h 1644"/>
                <a:gd name="T8" fmla="*/ 340 w 2041"/>
                <a:gd name="T9" fmla="*/ 1134 h 1644"/>
                <a:gd name="T10" fmla="*/ 396 w 2041"/>
                <a:gd name="T11" fmla="*/ 1077 h 1644"/>
                <a:gd name="T12" fmla="*/ 453 w 2041"/>
                <a:gd name="T13" fmla="*/ 907 h 1644"/>
                <a:gd name="T14" fmla="*/ 396 w 2041"/>
                <a:gd name="T15" fmla="*/ 737 h 1644"/>
                <a:gd name="T16" fmla="*/ 340 w 2041"/>
                <a:gd name="T17" fmla="*/ 623 h 1644"/>
                <a:gd name="T18" fmla="*/ 567 w 2041"/>
                <a:gd name="T19" fmla="*/ 510 h 1644"/>
                <a:gd name="T20" fmla="*/ 623 w 2041"/>
                <a:gd name="T21" fmla="*/ 453 h 1644"/>
                <a:gd name="T22" fmla="*/ 680 w 2041"/>
                <a:gd name="T23" fmla="*/ 283 h 1644"/>
                <a:gd name="T24" fmla="*/ 623 w 2041"/>
                <a:gd name="T25" fmla="*/ 227 h 1644"/>
                <a:gd name="T26" fmla="*/ 567 w 2041"/>
                <a:gd name="T27" fmla="*/ 113 h 1644"/>
                <a:gd name="T28" fmla="*/ 510 w 2041"/>
                <a:gd name="T29" fmla="*/ 0 h 1644"/>
                <a:gd name="T30" fmla="*/ 680 w 2041"/>
                <a:gd name="T31" fmla="*/ 56 h 1644"/>
                <a:gd name="T32" fmla="*/ 793 w 2041"/>
                <a:gd name="T33" fmla="*/ 113 h 1644"/>
                <a:gd name="T34" fmla="*/ 907 w 2041"/>
                <a:gd name="T35" fmla="*/ 170 h 1644"/>
                <a:gd name="T36" fmla="*/ 963 w 2041"/>
                <a:gd name="T37" fmla="*/ 113 h 1644"/>
                <a:gd name="T38" fmla="*/ 1247 w 2041"/>
                <a:gd name="T39" fmla="*/ 56 h 1644"/>
                <a:gd name="T40" fmla="*/ 1304 w 2041"/>
                <a:gd name="T41" fmla="*/ 113 h 1644"/>
                <a:gd name="T42" fmla="*/ 1360 w 2041"/>
                <a:gd name="T43" fmla="*/ 56 h 1644"/>
                <a:gd name="T44" fmla="*/ 1474 w 2041"/>
                <a:gd name="T45" fmla="*/ 170 h 1644"/>
                <a:gd name="T46" fmla="*/ 1417 w 2041"/>
                <a:gd name="T47" fmla="*/ 397 h 1644"/>
                <a:gd name="T48" fmla="*/ 1360 w 2041"/>
                <a:gd name="T49" fmla="*/ 623 h 1644"/>
                <a:gd name="T50" fmla="*/ 1304 w 2041"/>
                <a:gd name="T51" fmla="*/ 680 h 1644"/>
                <a:gd name="T52" fmla="*/ 1530 w 2041"/>
                <a:gd name="T53" fmla="*/ 737 h 1644"/>
                <a:gd name="T54" fmla="*/ 1587 w 2041"/>
                <a:gd name="T55" fmla="*/ 794 h 1644"/>
                <a:gd name="T56" fmla="*/ 1757 w 2041"/>
                <a:gd name="T57" fmla="*/ 850 h 1644"/>
                <a:gd name="T58" fmla="*/ 1871 w 2041"/>
                <a:gd name="T59" fmla="*/ 794 h 1644"/>
                <a:gd name="T60" fmla="*/ 1927 w 2041"/>
                <a:gd name="T61" fmla="*/ 737 h 1644"/>
                <a:gd name="T62" fmla="*/ 2041 w 2041"/>
                <a:gd name="T63" fmla="*/ 1020 h 1644"/>
                <a:gd name="T64" fmla="*/ 1927 w 2041"/>
                <a:gd name="T65" fmla="*/ 1077 h 1644"/>
                <a:gd name="T66" fmla="*/ 1814 w 2041"/>
                <a:gd name="T67" fmla="*/ 1134 h 1644"/>
                <a:gd name="T68" fmla="*/ 1757 w 2041"/>
                <a:gd name="T69" fmla="*/ 1304 h 1644"/>
                <a:gd name="T70" fmla="*/ 1701 w 2041"/>
                <a:gd name="T71" fmla="*/ 1361 h 1644"/>
                <a:gd name="T72" fmla="*/ 1587 w 2041"/>
                <a:gd name="T73" fmla="*/ 1417 h 1644"/>
                <a:gd name="T74" fmla="*/ 1474 w 2041"/>
                <a:gd name="T75" fmla="*/ 1474 h 1644"/>
                <a:gd name="T76" fmla="*/ 1360 w 2041"/>
                <a:gd name="T77" fmla="*/ 1417 h 1644"/>
                <a:gd name="T78" fmla="*/ 1247 w 2041"/>
                <a:gd name="T79" fmla="*/ 1361 h 1644"/>
                <a:gd name="T80" fmla="*/ 963 w 2041"/>
                <a:gd name="T81" fmla="*/ 1304 h 1644"/>
                <a:gd name="T82" fmla="*/ 850 w 2041"/>
                <a:gd name="T83" fmla="*/ 1361 h 1644"/>
                <a:gd name="T84" fmla="*/ 793 w 2041"/>
                <a:gd name="T85" fmla="*/ 1417 h 1644"/>
                <a:gd name="T86" fmla="*/ 737 w 2041"/>
                <a:gd name="T87" fmla="*/ 1531 h 1644"/>
                <a:gd name="T88" fmla="*/ 340 w 2041"/>
                <a:gd name="T89" fmla="*/ 1531 h 1644"/>
                <a:gd name="T90" fmla="*/ 283 w 2041"/>
                <a:gd name="T91" fmla="*/ 1587 h 1644"/>
                <a:gd name="T92" fmla="*/ 56 w 2041"/>
                <a:gd name="T93" fmla="*/ 1644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1" h="1644">
                  <a:moveTo>
                    <a:pt x="56" y="1644"/>
                  </a:moveTo>
                  <a:lnTo>
                    <a:pt x="56" y="1531"/>
                  </a:lnTo>
                  <a:lnTo>
                    <a:pt x="0" y="1531"/>
                  </a:lnTo>
                  <a:lnTo>
                    <a:pt x="0" y="1361"/>
                  </a:lnTo>
                  <a:lnTo>
                    <a:pt x="56" y="1361"/>
                  </a:lnTo>
                  <a:lnTo>
                    <a:pt x="56" y="1304"/>
                  </a:lnTo>
                  <a:lnTo>
                    <a:pt x="283" y="1304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396" y="1134"/>
                  </a:lnTo>
                  <a:lnTo>
                    <a:pt x="396" y="1077"/>
                  </a:lnTo>
                  <a:lnTo>
                    <a:pt x="453" y="1077"/>
                  </a:lnTo>
                  <a:lnTo>
                    <a:pt x="453" y="907"/>
                  </a:lnTo>
                  <a:lnTo>
                    <a:pt x="396" y="907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623"/>
                  </a:lnTo>
                  <a:lnTo>
                    <a:pt x="567" y="623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680" y="453"/>
                  </a:lnTo>
                  <a:lnTo>
                    <a:pt x="680" y="283"/>
                  </a:lnTo>
                  <a:lnTo>
                    <a:pt x="623" y="283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56"/>
                  </a:lnTo>
                  <a:lnTo>
                    <a:pt x="793" y="56"/>
                  </a:lnTo>
                  <a:lnTo>
                    <a:pt x="793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3" y="170"/>
                  </a:lnTo>
                  <a:lnTo>
                    <a:pt x="963" y="113"/>
                  </a:lnTo>
                  <a:lnTo>
                    <a:pt x="1247" y="113"/>
                  </a:lnTo>
                  <a:lnTo>
                    <a:pt x="1247" y="56"/>
                  </a:lnTo>
                  <a:lnTo>
                    <a:pt x="1304" y="56"/>
                  </a:lnTo>
                  <a:lnTo>
                    <a:pt x="1304" y="113"/>
                  </a:lnTo>
                  <a:lnTo>
                    <a:pt x="1360" y="113"/>
                  </a:lnTo>
                  <a:lnTo>
                    <a:pt x="1360" y="56"/>
                  </a:lnTo>
                  <a:lnTo>
                    <a:pt x="1474" y="56"/>
                  </a:lnTo>
                  <a:lnTo>
                    <a:pt x="1474" y="170"/>
                  </a:lnTo>
                  <a:lnTo>
                    <a:pt x="1417" y="170"/>
                  </a:lnTo>
                  <a:lnTo>
                    <a:pt x="1417" y="397"/>
                  </a:lnTo>
                  <a:lnTo>
                    <a:pt x="1360" y="397"/>
                  </a:lnTo>
                  <a:lnTo>
                    <a:pt x="1360" y="623"/>
                  </a:lnTo>
                  <a:lnTo>
                    <a:pt x="1304" y="623"/>
                  </a:lnTo>
                  <a:lnTo>
                    <a:pt x="1304" y="680"/>
                  </a:lnTo>
                  <a:lnTo>
                    <a:pt x="1530" y="680"/>
                  </a:lnTo>
                  <a:lnTo>
                    <a:pt x="1530" y="737"/>
                  </a:lnTo>
                  <a:lnTo>
                    <a:pt x="1587" y="737"/>
                  </a:lnTo>
                  <a:lnTo>
                    <a:pt x="1587" y="794"/>
                  </a:lnTo>
                  <a:lnTo>
                    <a:pt x="1757" y="794"/>
                  </a:lnTo>
                  <a:lnTo>
                    <a:pt x="1757" y="850"/>
                  </a:lnTo>
                  <a:lnTo>
                    <a:pt x="1871" y="850"/>
                  </a:lnTo>
                  <a:lnTo>
                    <a:pt x="1871" y="794"/>
                  </a:lnTo>
                  <a:lnTo>
                    <a:pt x="1927" y="794"/>
                  </a:lnTo>
                  <a:lnTo>
                    <a:pt x="1927" y="737"/>
                  </a:lnTo>
                  <a:lnTo>
                    <a:pt x="2041" y="737"/>
                  </a:lnTo>
                  <a:lnTo>
                    <a:pt x="2041" y="1020"/>
                  </a:lnTo>
                  <a:lnTo>
                    <a:pt x="1927" y="1020"/>
                  </a:lnTo>
                  <a:lnTo>
                    <a:pt x="1927" y="1077"/>
                  </a:lnTo>
                  <a:lnTo>
                    <a:pt x="1814" y="1077"/>
                  </a:lnTo>
                  <a:lnTo>
                    <a:pt x="1814" y="1134"/>
                  </a:lnTo>
                  <a:lnTo>
                    <a:pt x="1757" y="1134"/>
                  </a:lnTo>
                  <a:lnTo>
                    <a:pt x="1757" y="1304"/>
                  </a:lnTo>
                  <a:lnTo>
                    <a:pt x="1701" y="1304"/>
                  </a:lnTo>
                  <a:lnTo>
                    <a:pt x="1701" y="1361"/>
                  </a:lnTo>
                  <a:lnTo>
                    <a:pt x="1587" y="1361"/>
                  </a:lnTo>
                  <a:lnTo>
                    <a:pt x="1587" y="1417"/>
                  </a:lnTo>
                  <a:lnTo>
                    <a:pt x="1474" y="1417"/>
                  </a:lnTo>
                  <a:lnTo>
                    <a:pt x="1474" y="1474"/>
                  </a:lnTo>
                  <a:lnTo>
                    <a:pt x="1360" y="1474"/>
                  </a:lnTo>
                  <a:lnTo>
                    <a:pt x="1360" y="1417"/>
                  </a:lnTo>
                  <a:lnTo>
                    <a:pt x="1247" y="1417"/>
                  </a:lnTo>
                  <a:lnTo>
                    <a:pt x="1247" y="1361"/>
                  </a:lnTo>
                  <a:lnTo>
                    <a:pt x="963" y="1361"/>
                  </a:lnTo>
                  <a:lnTo>
                    <a:pt x="963" y="1304"/>
                  </a:lnTo>
                  <a:lnTo>
                    <a:pt x="850" y="1304"/>
                  </a:lnTo>
                  <a:lnTo>
                    <a:pt x="850" y="1361"/>
                  </a:lnTo>
                  <a:lnTo>
                    <a:pt x="793" y="1361"/>
                  </a:lnTo>
                  <a:lnTo>
                    <a:pt x="793" y="1417"/>
                  </a:lnTo>
                  <a:lnTo>
                    <a:pt x="737" y="1417"/>
                  </a:lnTo>
                  <a:lnTo>
                    <a:pt x="737" y="1531"/>
                  </a:lnTo>
                  <a:lnTo>
                    <a:pt x="623" y="1531"/>
                  </a:lnTo>
                  <a:lnTo>
                    <a:pt x="340" y="1531"/>
                  </a:lnTo>
                  <a:lnTo>
                    <a:pt x="340" y="1587"/>
                  </a:lnTo>
                  <a:lnTo>
                    <a:pt x="283" y="1587"/>
                  </a:lnTo>
                  <a:lnTo>
                    <a:pt x="283" y="1644"/>
                  </a:lnTo>
                  <a:lnTo>
                    <a:pt x="56" y="164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1" name="Freeform 264"/>
            <p:cNvSpPr>
              <a:spLocks/>
            </p:cNvSpPr>
            <p:nvPr/>
          </p:nvSpPr>
          <p:spPr bwMode="auto">
            <a:xfrm>
              <a:off x="4612" y="2274"/>
              <a:ext cx="680" cy="567"/>
            </a:xfrm>
            <a:custGeom>
              <a:avLst/>
              <a:gdLst>
                <a:gd name="T0" fmla="*/ 680 w 680"/>
                <a:gd name="T1" fmla="*/ 454 h 567"/>
                <a:gd name="T2" fmla="*/ 680 w 680"/>
                <a:gd name="T3" fmla="*/ 340 h 567"/>
                <a:gd name="T4" fmla="*/ 623 w 680"/>
                <a:gd name="T5" fmla="*/ 340 h 567"/>
                <a:gd name="T6" fmla="*/ 623 w 680"/>
                <a:gd name="T7" fmla="*/ 170 h 567"/>
                <a:gd name="T8" fmla="*/ 680 w 680"/>
                <a:gd name="T9" fmla="*/ 170 h 567"/>
                <a:gd name="T10" fmla="*/ 680 w 680"/>
                <a:gd name="T11" fmla="*/ 0 h 567"/>
                <a:gd name="T12" fmla="*/ 453 w 680"/>
                <a:gd name="T13" fmla="*/ 0 h 567"/>
                <a:gd name="T14" fmla="*/ 453 w 680"/>
                <a:gd name="T15" fmla="*/ 57 h 567"/>
                <a:gd name="T16" fmla="*/ 397 w 680"/>
                <a:gd name="T17" fmla="*/ 57 h 567"/>
                <a:gd name="T18" fmla="*/ 397 w 680"/>
                <a:gd name="T19" fmla="*/ 0 h 567"/>
                <a:gd name="T20" fmla="*/ 283 w 680"/>
                <a:gd name="T21" fmla="*/ 0 h 567"/>
                <a:gd name="T22" fmla="*/ 283 w 680"/>
                <a:gd name="T23" fmla="*/ 57 h 567"/>
                <a:gd name="T24" fmla="*/ 113 w 680"/>
                <a:gd name="T25" fmla="*/ 57 h 567"/>
                <a:gd name="T26" fmla="*/ 113 w 680"/>
                <a:gd name="T27" fmla="*/ 114 h 567"/>
                <a:gd name="T28" fmla="*/ 56 w 680"/>
                <a:gd name="T29" fmla="*/ 114 h 567"/>
                <a:gd name="T30" fmla="*/ 56 w 680"/>
                <a:gd name="T31" fmla="*/ 340 h 567"/>
                <a:gd name="T32" fmla="*/ 0 w 680"/>
                <a:gd name="T33" fmla="*/ 340 h 567"/>
                <a:gd name="T34" fmla="*/ 0 w 680"/>
                <a:gd name="T35" fmla="*/ 397 h 567"/>
                <a:gd name="T36" fmla="*/ 226 w 680"/>
                <a:gd name="T37" fmla="*/ 397 h 567"/>
                <a:gd name="T38" fmla="*/ 226 w 680"/>
                <a:gd name="T39" fmla="*/ 454 h 567"/>
                <a:gd name="T40" fmla="*/ 283 w 680"/>
                <a:gd name="T41" fmla="*/ 454 h 567"/>
                <a:gd name="T42" fmla="*/ 283 w 680"/>
                <a:gd name="T43" fmla="*/ 511 h 567"/>
                <a:gd name="T44" fmla="*/ 453 w 680"/>
                <a:gd name="T45" fmla="*/ 511 h 567"/>
                <a:gd name="T46" fmla="*/ 453 w 680"/>
                <a:gd name="T47" fmla="*/ 567 h 567"/>
                <a:gd name="T48" fmla="*/ 567 w 680"/>
                <a:gd name="T49" fmla="*/ 567 h 567"/>
                <a:gd name="T50" fmla="*/ 567 w 680"/>
                <a:gd name="T51" fmla="*/ 511 h 567"/>
                <a:gd name="T52" fmla="*/ 623 w 680"/>
                <a:gd name="T53" fmla="*/ 511 h 567"/>
                <a:gd name="T54" fmla="*/ 623 w 680"/>
                <a:gd name="T55" fmla="*/ 454 h 567"/>
                <a:gd name="T56" fmla="*/ 680 w 680"/>
                <a:gd name="T57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567">
                  <a:moveTo>
                    <a:pt x="680" y="454"/>
                  </a:moveTo>
                  <a:lnTo>
                    <a:pt x="680" y="340"/>
                  </a:lnTo>
                  <a:lnTo>
                    <a:pt x="623" y="340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453" y="51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3" y="511"/>
                  </a:lnTo>
                  <a:lnTo>
                    <a:pt x="623" y="454"/>
                  </a:lnTo>
                  <a:lnTo>
                    <a:pt x="68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2" name="Freeform 265"/>
            <p:cNvSpPr>
              <a:spLocks/>
            </p:cNvSpPr>
            <p:nvPr/>
          </p:nvSpPr>
          <p:spPr bwMode="auto">
            <a:xfrm>
              <a:off x="4725" y="1991"/>
              <a:ext cx="567" cy="340"/>
            </a:xfrm>
            <a:custGeom>
              <a:avLst/>
              <a:gdLst>
                <a:gd name="T0" fmla="*/ 567 w 567"/>
                <a:gd name="T1" fmla="*/ 283 h 340"/>
                <a:gd name="T2" fmla="*/ 567 w 567"/>
                <a:gd name="T3" fmla="*/ 227 h 340"/>
                <a:gd name="T4" fmla="*/ 510 w 567"/>
                <a:gd name="T5" fmla="*/ 227 h 340"/>
                <a:gd name="T6" fmla="*/ 510 w 567"/>
                <a:gd name="T7" fmla="*/ 170 h 340"/>
                <a:gd name="T8" fmla="*/ 397 w 567"/>
                <a:gd name="T9" fmla="*/ 170 h 340"/>
                <a:gd name="T10" fmla="*/ 397 w 567"/>
                <a:gd name="T11" fmla="*/ 113 h 340"/>
                <a:gd name="T12" fmla="*/ 340 w 567"/>
                <a:gd name="T13" fmla="*/ 113 h 340"/>
                <a:gd name="T14" fmla="*/ 340 w 567"/>
                <a:gd name="T15" fmla="*/ 0 h 340"/>
                <a:gd name="T16" fmla="*/ 170 w 567"/>
                <a:gd name="T17" fmla="*/ 0 h 340"/>
                <a:gd name="T18" fmla="*/ 170 w 567"/>
                <a:gd name="T19" fmla="*/ 56 h 340"/>
                <a:gd name="T20" fmla="*/ 113 w 567"/>
                <a:gd name="T21" fmla="*/ 56 h 340"/>
                <a:gd name="T22" fmla="*/ 113 w 567"/>
                <a:gd name="T23" fmla="*/ 113 h 340"/>
                <a:gd name="T24" fmla="*/ 57 w 567"/>
                <a:gd name="T25" fmla="*/ 113 h 340"/>
                <a:gd name="T26" fmla="*/ 57 w 567"/>
                <a:gd name="T27" fmla="*/ 170 h 340"/>
                <a:gd name="T28" fmla="*/ 0 w 567"/>
                <a:gd name="T29" fmla="*/ 170 h 340"/>
                <a:gd name="T30" fmla="*/ 0 w 567"/>
                <a:gd name="T31" fmla="*/ 340 h 340"/>
                <a:gd name="T32" fmla="*/ 170 w 567"/>
                <a:gd name="T33" fmla="*/ 340 h 340"/>
                <a:gd name="T34" fmla="*/ 170 w 567"/>
                <a:gd name="T35" fmla="*/ 283 h 340"/>
                <a:gd name="T36" fmla="*/ 284 w 567"/>
                <a:gd name="T37" fmla="*/ 283 h 340"/>
                <a:gd name="T38" fmla="*/ 284 w 567"/>
                <a:gd name="T39" fmla="*/ 340 h 340"/>
                <a:gd name="T40" fmla="*/ 340 w 567"/>
                <a:gd name="T41" fmla="*/ 340 h 340"/>
                <a:gd name="T42" fmla="*/ 340 w 567"/>
                <a:gd name="T43" fmla="*/ 283 h 340"/>
                <a:gd name="T44" fmla="*/ 567 w 567"/>
                <a:gd name="T45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340">
                  <a:moveTo>
                    <a:pt x="567" y="283"/>
                  </a:move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56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3" name="Freeform 266"/>
            <p:cNvSpPr>
              <a:spLocks/>
            </p:cNvSpPr>
            <p:nvPr/>
          </p:nvSpPr>
          <p:spPr bwMode="auto">
            <a:xfrm>
              <a:off x="4498" y="1594"/>
              <a:ext cx="454" cy="510"/>
            </a:xfrm>
            <a:custGeom>
              <a:avLst/>
              <a:gdLst>
                <a:gd name="T0" fmla="*/ 454 w 454"/>
                <a:gd name="T1" fmla="*/ 397 h 510"/>
                <a:gd name="T2" fmla="*/ 454 w 454"/>
                <a:gd name="T3" fmla="*/ 340 h 510"/>
                <a:gd name="T4" fmla="*/ 397 w 454"/>
                <a:gd name="T5" fmla="*/ 340 h 510"/>
                <a:gd name="T6" fmla="*/ 397 w 454"/>
                <a:gd name="T7" fmla="*/ 227 h 510"/>
                <a:gd name="T8" fmla="*/ 340 w 454"/>
                <a:gd name="T9" fmla="*/ 227 h 510"/>
                <a:gd name="T10" fmla="*/ 340 w 454"/>
                <a:gd name="T11" fmla="*/ 57 h 510"/>
                <a:gd name="T12" fmla="*/ 397 w 454"/>
                <a:gd name="T13" fmla="*/ 57 h 510"/>
                <a:gd name="T14" fmla="*/ 397 w 454"/>
                <a:gd name="T15" fmla="*/ 0 h 510"/>
                <a:gd name="T16" fmla="*/ 284 w 454"/>
                <a:gd name="T17" fmla="*/ 0 h 510"/>
                <a:gd name="T18" fmla="*/ 284 w 454"/>
                <a:gd name="T19" fmla="*/ 57 h 510"/>
                <a:gd name="T20" fmla="*/ 114 w 454"/>
                <a:gd name="T21" fmla="*/ 57 h 510"/>
                <a:gd name="T22" fmla="*/ 114 w 454"/>
                <a:gd name="T23" fmla="*/ 113 h 510"/>
                <a:gd name="T24" fmla="*/ 57 w 454"/>
                <a:gd name="T25" fmla="*/ 113 h 510"/>
                <a:gd name="T26" fmla="*/ 57 w 454"/>
                <a:gd name="T27" fmla="*/ 170 h 510"/>
                <a:gd name="T28" fmla="*/ 0 w 454"/>
                <a:gd name="T29" fmla="*/ 170 h 510"/>
                <a:gd name="T30" fmla="*/ 0 w 454"/>
                <a:gd name="T31" fmla="*/ 340 h 510"/>
                <a:gd name="T32" fmla="*/ 57 w 454"/>
                <a:gd name="T33" fmla="*/ 340 h 510"/>
                <a:gd name="T34" fmla="*/ 57 w 454"/>
                <a:gd name="T35" fmla="*/ 397 h 510"/>
                <a:gd name="T36" fmla="*/ 114 w 454"/>
                <a:gd name="T37" fmla="*/ 397 h 510"/>
                <a:gd name="T38" fmla="*/ 114 w 454"/>
                <a:gd name="T39" fmla="*/ 510 h 510"/>
                <a:gd name="T40" fmla="*/ 170 w 454"/>
                <a:gd name="T41" fmla="*/ 510 h 510"/>
                <a:gd name="T42" fmla="*/ 170 w 454"/>
                <a:gd name="T43" fmla="*/ 453 h 510"/>
                <a:gd name="T44" fmla="*/ 284 w 454"/>
                <a:gd name="T45" fmla="*/ 453 h 510"/>
                <a:gd name="T46" fmla="*/ 284 w 454"/>
                <a:gd name="T47" fmla="*/ 510 h 510"/>
                <a:gd name="T48" fmla="*/ 340 w 454"/>
                <a:gd name="T49" fmla="*/ 510 h 510"/>
                <a:gd name="T50" fmla="*/ 340 w 454"/>
                <a:gd name="T51" fmla="*/ 453 h 510"/>
                <a:gd name="T52" fmla="*/ 397 w 454"/>
                <a:gd name="T53" fmla="*/ 453 h 510"/>
                <a:gd name="T54" fmla="*/ 397 w 454"/>
                <a:gd name="T55" fmla="*/ 397 h 510"/>
                <a:gd name="T56" fmla="*/ 454 w 454"/>
                <a:gd name="T57" fmla="*/ 39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510">
                  <a:moveTo>
                    <a:pt x="454" y="397"/>
                  </a:moveTo>
                  <a:lnTo>
                    <a:pt x="454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4" name="Freeform 268"/>
            <p:cNvSpPr>
              <a:spLocks/>
            </p:cNvSpPr>
            <p:nvPr/>
          </p:nvSpPr>
          <p:spPr bwMode="auto">
            <a:xfrm>
              <a:off x="3534" y="857"/>
              <a:ext cx="1475" cy="1304"/>
            </a:xfrm>
            <a:custGeom>
              <a:avLst/>
              <a:gdLst>
                <a:gd name="T0" fmla="*/ 284 w 1475"/>
                <a:gd name="T1" fmla="*/ 1134 h 1304"/>
                <a:gd name="T2" fmla="*/ 454 w 1475"/>
                <a:gd name="T3" fmla="*/ 1134 h 1304"/>
                <a:gd name="T4" fmla="*/ 454 w 1475"/>
                <a:gd name="T5" fmla="*/ 1190 h 1304"/>
                <a:gd name="T6" fmla="*/ 567 w 1475"/>
                <a:gd name="T7" fmla="*/ 1190 h 1304"/>
                <a:gd name="T8" fmla="*/ 567 w 1475"/>
                <a:gd name="T9" fmla="*/ 1247 h 1304"/>
                <a:gd name="T10" fmla="*/ 681 w 1475"/>
                <a:gd name="T11" fmla="*/ 1247 h 1304"/>
                <a:gd name="T12" fmla="*/ 681 w 1475"/>
                <a:gd name="T13" fmla="*/ 1304 h 1304"/>
                <a:gd name="T14" fmla="*/ 737 w 1475"/>
                <a:gd name="T15" fmla="*/ 1304 h 1304"/>
                <a:gd name="T16" fmla="*/ 737 w 1475"/>
                <a:gd name="T17" fmla="*/ 1247 h 1304"/>
                <a:gd name="T18" fmla="*/ 1021 w 1475"/>
                <a:gd name="T19" fmla="*/ 1247 h 1304"/>
                <a:gd name="T20" fmla="*/ 1021 w 1475"/>
                <a:gd name="T21" fmla="*/ 1190 h 1304"/>
                <a:gd name="T22" fmla="*/ 1078 w 1475"/>
                <a:gd name="T23" fmla="*/ 1190 h 1304"/>
                <a:gd name="T24" fmla="*/ 1078 w 1475"/>
                <a:gd name="T25" fmla="*/ 1134 h 1304"/>
                <a:gd name="T26" fmla="*/ 1021 w 1475"/>
                <a:gd name="T27" fmla="*/ 1134 h 1304"/>
                <a:gd name="T28" fmla="*/ 1021 w 1475"/>
                <a:gd name="T29" fmla="*/ 1077 h 1304"/>
                <a:gd name="T30" fmla="*/ 964 w 1475"/>
                <a:gd name="T31" fmla="*/ 1077 h 1304"/>
                <a:gd name="T32" fmla="*/ 964 w 1475"/>
                <a:gd name="T33" fmla="*/ 907 h 1304"/>
                <a:gd name="T34" fmla="*/ 1021 w 1475"/>
                <a:gd name="T35" fmla="*/ 907 h 1304"/>
                <a:gd name="T36" fmla="*/ 1021 w 1475"/>
                <a:gd name="T37" fmla="*/ 850 h 1304"/>
                <a:gd name="T38" fmla="*/ 1078 w 1475"/>
                <a:gd name="T39" fmla="*/ 850 h 1304"/>
                <a:gd name="T40" fmla="*/ 1078 w 1475"/>
                <a:gd name="T41" fmla="*/ 794 h 1304"/>
                <a:gd name="T42" fmla="*/ 1248 w 1475"/>
                <a:gd name="T43" fmla="*/ 794 h 1304"/>
                <a:gd name="T44" fmla="*/ 1248 w 1475"/>
                <a:gd name="T45" fmla="*/ 737 h 1304"/>
                <a:gd name="T46" fmla="*/ 1475 w 1475"/>
                <a:gd name="T47" fmla="*/ 737 h 1304"/>
                <a:gd name="T48" fmla="*/ 1475 w 1475"/>
                <a:gd name="T49" fmla="*/ 623 h 1304"/>
                <a:gd name="T50" fmla="*/ 1418 w 1475"/>
                <a:gd name="T51" fmla="*/ 623 h 1304"/>
                <a:gd name="T52" fmla="*/ 1418 w 1475"/>
                <a:gd name="T53" fmla="*/ 567 h 1304"/>
                <a:gd name="T54" fmla="*/ 1361 w 1475"/>
                <a:gd name="T55" fmla="*/ 567 h 1304"/>
                <a:gd name="T56" fmla="*/ 1361 w 1475"/>
                <a:gd name="T57" fmla="*/ 510 h 1304"/>
                <a:gd name="T58" fmla="*/ 1248 w 1475"/>
                <a:gd name="T59" fmla="*/ 510 h 1304"/>
                <a:gd name="T60" fmla="*/ 1248 w 1475"/>
                <a:gd name="T61" fmla="*/ 340 h 1304"/>
                <a:gd name="T62" fmla="*/ 1304 w 1475"/>
                <a:gd name="T63" fmla="*/ 340 h 1304"/>
                <a:gd name="T64" fmla="*/ 1304 w 1475"/>
                <a:gd name="T65" fmla="*/ 170 h 1304"/>
                <a:gd name="T66" fmla="*/ 1248 w 1475"/>
                <a:gd name="T67" fmla="*/ 170 h 1304"/>
                <a:gd name="T68" fmla="*/ 1248 w 1475"/>
                <a:gd name="T69" fmla="*/ 0 h 1304"/>
                <a:gd name="T70" fmla="*/ 1134 w 1475"/>
                <a:gd name="T71" fmla="*/ 0 h 1304"/>
                <a:gd name="T72" fmla="*/ 1134 w 1475"/>
                <a:gd name="T73" fmla="*/ 56 h 1304"/>
                <a:gd name="T74" fmla="*/ 964 w 1475"/>
                <a:gd name="T75" fmla="*/ 56 h 1304"/>
                <a:gd name="T76" fmla="*/ 964 w 1475"/>
                <a:gd name="T77" fmla="*/ 227 h 1304"/>
                <a:gd name="T78" fmla="*/ 794 w 1475"/>
                <a:gd name="T79" fmla="*/ 227 h 1304"/>
                <a:gd name="T80" fmla="*/ 794 w 1475"/>
                <a:gd name="T81" fmla="*/ 340 h 1304"/>
                <a:gd name="T82" fmla="*/ 567 w 1475"/>
                <a:gd name="T83" fmla="*/ 340 h 1304"/>
                <a:gd name="T84" fmla="*/ 567 w 1475"/>
                <a:gd name="T85" fmla="*/ 283 h 1304"/>
                <a:gd name="T86" fmla="*/ 170 w 1475"/>
                <a:gd name="T87" fmla="*/ 283 h 1304"/>
                <a:gd name="T88" fmla="*/ 170 w 1475"/>
                <a:gd name="T89" fmla="*/ 397 h 1304"/>
                <a:gd name="T90" fmla="*/ 114 w 1475"/>
                <a:gd name="T91" fmla="*/ 397 h 1304"/>
                <a:gd name="T92" fmla="*/ 114 w 1475"/>
                <a:gd name="T93" fmla="*/ 623 h 1304"/>
                <a:gd name="T94" fmla="*/ 57 w 1475"/>
                <a:gd name="T95" fmla="*/ 623 h 1304"/>
                <a:gd name="T96" fmla="*/ 57 w 1475"/>
                <a:gd name="T97" fmla="*/ 680 h 1304"/>
                <a:gd name="T98" fmla="*/ 0 w 1475"/>
                <a:gd name="T99" fmla="*/ 680 h 1304"/>
                <a:gd name="T100" fmla="*/ 0 w 1475"/>
                <a:gd name="T101" fmla="*/ 850 h 1304"/>
                <a:gd name="T102" fmla="*/ 114 w 1475"/>
                <a:gd name="T103" fmla="*/ 850 h 1304"/>
                <a:gd name="T104" fmla="*/ 114 w 1475"/>
                <a:gd name="T105" fmla="*/ 964 h 1304"/>
                <a:gd name="T106" fmla="*/ 227 w 1475"/>
                <a:gd name="T107" fmla="*/ 964 h 1304"/>
                <a:gd name="T108" fmla="*/ 227 w 1475"/>
                <a:gd name="T109" fmla="*/ 1077 h 1304"/>
                <a:gd name="T110" fmla="*/ 284 w 1475"/>
                <a:gd name="T111" fmla="*/ 1077 h 1304"/>
                <a:gd name="T112" fmla="*/ 284 w 1475"/>
                <a:gd name="T113" fmla="*/ 113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75" h="1304">
                  <a:moveTo>
                    <a:pt x="284" y="1134"/>
                  </a:moveTo>
                  <a:lnTo>
                    <a:pt x="454" y="1134"/>
                  </a:lnTo>
                  <a:lnTo>
                    <a:pt x="454" y="1190"/>
                  </a:lnTo>
                  <a:lnTo>
                    <a:pt x="567" y="1190"/>
                  </a:lnTo>
                  <a:lnTo>
                    <a:pt x="567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1021" y="1247"/>
                  </a:lnTo>
                  <a:lnTo>
                    <a:pt x="1021" y="1190"/>
                  </a:lnTo>
                  <a:lnTo>
                    <a:pt x="1078" y="1190"/>
                  </a:lnTo>
                  <a:lnTo>
                    <a:pt x="1078" y="1134"/>
                  </a:lnTo>
                  <a:lnTo>
                    <a:pt x="1021" y="1134"/>
                  </a:lnTo>
                  <a:lnTo>
                    <a:pt x="1021" y="1077"/>
                  </a:lnTo>
                  <a:lnTo>
                    <a:pt x="964" y="1077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850"/>
                  </a:lnTo>
                  <a:lnTo>
                    <a:pt x="1078" y="850"/>
                  </a:lnTo>
                  <a:lnTo>
                    <a:pt x="1078" y="794"/>
                  </a:lnTo>
                  <a:lnTo>
                    <a:pt x="1248" y="794"/>
                  </a:lnTo>
                  <a:lnTo>
                    <a:pt x="1248" y="737"/>
                  </a:lnTo>
                  <a:lnTo>
                    <a:pt x="1475" y="737"/>
                  </a:lnTo>
                  <a:lnTo>
                    <a:pt x="1475" y="623"/>
                  </a:lnTo>
                  <a:lnTo>
                    <a:pt x="1418" y="623"/>
                  </a:lnTo>
                  <a:lnTo>
                    <a:pt x="1418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248" y="510"/>
                  </a:lnTo>
                  <a:lnTo>
                    <a:pt x="1248" y="340"/>
                  </a:lnTo>
                  <a:lnTo>
                    <a:pt x="1304" y="340"/>
                  </a:lnTo>
                  <a:lnTo>
                    <a:pt x="1304" y="170"/>
                  </a:lnTo>
                  <a:lnTo>
                    <a:pt x="1248" y="170"/>
                  </a:lnTo>
                  <a:lnTo>
                    <a:pt x="1248" y="0"/>
                  </a:lnTo>
                  <a:lnTo>
                    <a:pt x="1134" y="0"/>
                  </a:lnTo>
                  <a:lnTo>
                    <a:pt x="1134" y="56"/>
                  </a:lnTo>
                  <a:lnTo>
                    <a:pt x="964" y="56"/>
                  </a:lnTo>
                  <a:lnTo>
                    <a:pt x="964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850"/>
                  </a:lnTo>
                  <a:lnTo>
                    <a:pt x="114" y="850"/>
                  </a:lnTo>
                  <a:lnTo>
                    <a:pt x="114" y="964"/>
                  </a:lnTo>
                  <a:lnTo>
                    <a:pt x="227" y="964"/>
                  </a:lnTo>
                  <a:lnTo>
                    <a:pt x="227" y="1077"/>
                  </a:lnTo>
                  <a:lnTo>
                    <a:pt x="284" y="1077"/>
                  </a:lnTo>
                  <a:lnTo>
                    <a:pt x="284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5" name="Freeform 269"/>
            <p:cNvSpPr>
              <a:spLocks/>
            </p:cNvSpPr>
            <p:nvPr/>
          </p:nvSpPr>
          <p:spPr bwMode="auto">
            <a:xfrm>
              <a:off x="3931" y="120"/>
              <a:ext cx="794" cy="1077"/>
            </a:xfrm>
            <a:custGeom>
              <a:avLst/>
              <a:gdLst>
                <a:gd name="T0" fmla="*/ 57 w 794"/>
                <a:gd name="T1" fmla="*/ 1020 h 1077"/>
                <a:gd name="T2" fmla="*/ 57 w 794"/>
                <a:gd name="T3" fmla="*/ 964 h 1077"/>
                <a:gd name="T4" fmla="*/ 170 w 794"/>
                <a:gd name="T5" fmla="*/ 964 h 1077"/>
                <a:gd name="T6" fmla="*/ 170 w 794"/>
                <a:gd name="T7" fmla="*/ 850 h 1077"/>
                <a:gd name="T8" fmla="*/ 57 w 794"/>
                <a:gd name="T9" fmla="*/ 850 h 1077"/>
                <a:gd name="T10" fmla="*/ 57 w 794"/>
                <a:gd name="T11" fmla="*/ 680 h 1077"/>
                <a:gd name="T12" fmla="*/ 0 w 794"/>
                <a:gd name="T13" fmla="*/ 680 h 1077"/>
                <a:gd name="T14" fmla="*/ 0 w 794"/>
                <a:gd name="T15" fmla="*/ 567 h 1077"/>
                <a:gd name="T16" fmla="*/ 57 w 794"/>
                <a:gd name="T17" fmla="*/ 567 h 1077"/>
                <a:gd name="T18" fmla="*/ 57 w 794"/>
                <a:gd name="T19" fmla="*/ 510 h 1077"/>
                <a:gd name="T20" fmla="*/ 114 w 794"/>
                <a:gd name="T21" fmla="*/ 510 h 1077"/>
                <a:gd name="T22" fmla="*/ 114 w 794"/>
                <a:gd name="T23" fmla="*/ 397 h 1077"/>
                <a:gd name="T24" fmla="*/ 57 w 794"/>
                <a:gd name="T25" fmla="*/ 397 h 1077"/>
                <a:gd name="T26" fmla="*/ 57 w 794"/>
                <a:gd name="T27" fmla="*/ 170 h 1077"/>
                <a:gd name="T28" fmla="*/ 170 w 794"/>
                <a:gd name="T29" fmla="*/ 170 h 1077"/>
                <a:gd name="T30" fmla="*/ 170 w 794"/>
                <a:gd name="T31" fmla="*/ 113 h 1077"/>
                <a:gd name="T32" fmla="*/ 284 w 794"/>
                <a:gd name="T33" fmla="*/ 113 h 1077"/>
                <a:gd name="T34" fmla="*/ 284 w 794"/>
                <a:gd name="T35" fmla="*/ 56 h 1077"/>
                <a:gd name="T36" fmla="*/ 340 w 794"/>
                <a:gd name="T37" fmla="*/ 56 h 1077"/>
                <a:gd name="T38" fmla="*/ 340 w 794"/>
                <a:gd name="T39" fmla="*/ 0 h 1077"/>
                <a:gd name="T40" fmla="*/ 454 w 794"/>
                <a:gd name="T41" fmla="*/ 0 h 1077"/>
                <a:gd name="T42" fmla="*/ 454 w 794"/>
                <a:gd name="T43" fmla="*/ 113 h 1077"/>
                <a:gd name="T44" fmla="*/ 511 w 794"/>
                <a:gd name="T45" fmla="*/ 113 h 1077"/>
                <a:gd name="T46" fmla="*/ 511 w 794"/>
                <a:gd name="T47" fmla="*/ 170 h 1077"/>
                <a:gd name="T48" fmla="*/ 567 w 794"/>
                <a:gd name="T49" fmla="*/ 170 h 1077"/>
                <a:gd name="T50" fmla="*/ 567 w 794"/>
                <a:gd name="T51" fmla="*/ 283 h 1077"/>
                <a:gd name="T52" fmla="*/ 624 w 794"/>
                <a:gd name="T53" fmla="*/ 283 h 1077"/>
                <a:gd name="T54" fmla="*/ 624 w 794"/>
                <a:gd name="T55" fmla="*/ 397 h 1077"/>
                <a:gd name="T56" fmla="*/ 681 w 794"/>
                <a:gd name="T57" fmla="*/ 397 h 1077"/>
                <a:gd name="T58" fmla="*/ 681 w 794"/>
                <a:gd name="T59" fmla="*/ 453 h 1077"/>
                <a:gd name="T60" fmla="*/ 737 w 794"/>
                <a:gd name="T61" fmla="*/ 453 h 1077"/>
                <a:gd name="T62" fmla="*/ 737 w 794"/>
                <a:gd name="T63" fmla="*/ 623 h 1077"/>
                <a:gd name="T64" fmla="*/ 794 w 794"/>
                <a:gd name="T65" fmla="*/ 623 h 1077"/>
                <a:gd name="T66" fmla="*/ 794 w 794"/>
                <a:gd name="T67" fmla="*/ 737 h 1077"/>
                <a:gd name="T68" fmla="*/ 737 w 794"/>
                <a:gd name="T69" fmla="*/ 737 h 1077"/>
                <a:gd name="T70" fmla="*/ 737 w 794"/>
                <a:gd name="T71" fmla="*/ 793 h 1077"/>
                <a:gd name="T72" fmla="*/ 567 w 794"/>
                <a:gd name="T73" fmla="*/ 793 h 1077"/>
                <a:gd name="T74" fmla="*/ 567 w 794"/>
                <a:gd name="T75" fmla="*/ 964 h 1077"/>
                <a:gd name="T76" fmla="*/ 397 w 794"/>
                <a:gd name="T77" fmla="*/ 964 h 1077"/>
                <a:gd name="T78" fmla="*/ 397 w 794"/>
                <a:gd name="T79" fmla="*/ 1020 h 1077"/>
                <a:gd name="T80" fmla="*/ 397 w 794"/>
                <a:gd name="T81" fmla="*/ 1077 h 1077"/>
                <a:gd name="T82" fmla="*/ 170 w 794"/>
                <a:gd name="T83" fmla="*/ 1077 h 1077"/>
                <a:gd name="T84" fmla="*/ 170 w 794"/>
                <a:gd name="T85" fmla="*/ 1020 h 1077"/>
                <a:gd name="T86" fmla="*/ 57 w 794"/>
                <a:gd name="T87" fmla="*/ 102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4" h="1077">
                  <a:moveTo>
                    <a:pt x="57" y="1020"/>
                  </a:moveTo>
                  <a:lnTo>
                    <a:pt x="57" y="964"/>
                  </a:lnTo>
                  <a:lnTo>
                    <a:pt x="170" y="964"/>
                  </a:lnTo>
                  <a:lnTo>
                    <a:pt x="170" y="850"/>
                  </a:lnTo>
                  <a:lnTo>
                    <a:pt x="57" y="850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453"/>
                  </a:lnTo>
                  <a:lnTo>
                    <a:pt x="737" y="453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793"/>
                  </a:lnTo>
                  <a:lnTo>
                    <a:pt x="567" y="793"/>
                  </a:lnTo>
                  <a:lnTo>
                    <a:pt x="567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397" y="1077"/>
                  </a:lnTo>
                  <a:lnTo>
                    <a:pt x="170" y="1077"/>
                  </a:lnTo>
                  <a:lnTo>
                    <a:pt x="170" y="1020"/>
                  </a:lnTo>
                  <a:lnTo>
                    <a:pt x="57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6" name="Freeform 270"/>
            <p:cNvSpPr>
              <a:spLocks/>
            </p:cNvSpPr>
            <p:nvPr/>
          </p:nvSpPr>
          <p:spPr bwMode="auto">
            <a:xfrm>
              <a:off x="3194" y="460"/>
              <a:ext cx="907" cy="680"/>
            </a:xfrm>
            <a:custGeom>
              <a:avLst/>
              <a:gdLst>
                <a:gd name="T0" fmla="*/ 794 w 907"/>
                <a:gd name="T1" fmla="*/ 0 h 680"/>
                <a:gd name="T2" fmla="*/ 737 w 907"/>
                <a:gd name="T3" fmla="*/ 0 h 680"/>
                <a:gd name="T4" fmla="*/ 737 w 907"/>
                <a:gd name="T5" fmla="*/ 57 h 680"/>
                <a:gd name="T6" fmla="*/ 681 w 907"/>
                <a:gd name="T7" fmla="*/ 57 h 680"/>
                <a:gd name="T8" fmla="*/ 681 w 907"/>
                <a:gd name="T9" fmla="*/ 113 h 680"/>
                <a:gd name="T10" fmla="*/ 567 w 907"/>
                <a:gd name="T11" fmla="*/ 113 h 680"/>
                <a:gd name="T12" fmla="*/ 567 w 907"/>
                <a:gd name="T13" fmla="*/ 57 h 680"/>
                <a:gd name="T14" fmla="*/ 454 w 907"/>
                <a:gd name="T15" fmla="*/ 57 h 680"/>
                <a:gd name="T16" fmla="*/ 454 w 907"/>
                <a:gd name="T17" fmla="*/ 0 h 680"/>
                <a:gd name="T18" fmla="*/ 284 w 907"/>
                <a:gd name="T19" fmla="*/ 0 h 680"/>
                <a:gd name="T20" fmla="*/ 284 w 907"/>
                <a:gd name="T21" fmla="*/ 57 h 680"/>
                <a:gd name="T22" fmla="*/ 114 w 907"/>
                <a:gd name="T23" fmla="*/ 57 h 680"/>
                <a:gd name="T24" fmla="*/ 114 w 907"/>
                <a:gd name="T25" fmla="*/ 170 h 680"/>
                <a:gd name="T26" fmla="*/ 0 w 907"/>
                <a:gd name="T27" fmla="*/ 170 h 680"/>
                <a:gd name="T28" fmla="*/ 0 w 907"/>
                <a:gd name="T29" fmla="*/ 340 h 680"/>
                <a:gd name="T30" fmla="*/ 57 w 907"/>
                <a:gd name="T31" fmla="*/ 340 h 680"/>
                <a:gd name="T32" fmla="*/ 57 w 907"/>
                <a:gd name="T33" fmla="*/ 510 h 680"/>
                <a:gd name="T34" fmla="*/ 114 w 907"/>
                <a:gd name="T35" fmla="*/ 510 h 680"/>
                <a:gd name="T36" fmla="*/ 114 w 907"/>
                <a:gd name="T37" fmla="*/ 453 h 680"/>
                <a:gd name="T38" fmla="*/ 284 w 907"/>
                <a:gd name="T39" fmla="*/ 453 h 680"/>
                <a:gd name="T40" fmla="*/ 284 w 907"/>
                <a:gd name="T41" fmla="*/ 510 h 680"/>
                <a:gd name="T42" fmla="*/ 340 w 907"/>
                <a:gd name="T43" fmla="*/ 510 h 680"/>
                <a:gd name="T44" fmla="*/ 340 w 907"/>
                <a:gd name="T45" fmla="*/ 624 h 680"/>
                <a:gd name="T46" fmla="*/ 397 w 907"/>
                <a:gd name="T47" fmla="*/ 624 h 680"/>
                <a:gd name="T48" fmla="*/ 397 w 907"/>
                <a:gd name="T49" fmla="*/ 680 h 680"/>
                <a:gd name="T50" fmla="*/ 794 w 907"/>
                <a:gd name="T51" fmla="*/ 680 h 680"/>
                <a:gd name="T52" fmla="*/ 794 w 907"/>
                <a:gd name="T53" fmla="*/ 624 h 680"/>
                <a:gd name="T54" fmla="*/ 907 w 907"/>
                <a:gd name="T55" fmla="*/ 624 h 680"/>
                <a:gd name="T56" fmla="*/ 907 w 907"/>
                <a:gd name="T57" fmla="*/ 510 h 680"/>
                <a:gd name="T58" fmla="*/ 794 w 907"/>
                <a:gd name="T59" fmla="*/ 510 h 680"/>
                <a:gd name="T60" fmla="*/ 794 w 907"/>
                <a:gd name="T61" fmla="*/ 340 h 680"/>
                <a:gd name="T62" fmla="*/ 737 w 907"/>
                <a:gd name="T63" fmla="*/ 340 h 680"/>
                <a:gd name="T64" fmla="*/ 737 w 907"/>
                <a:gd name="T65" fmla="*/ 227 h 680"/>
                <a:gd name="T66" fmla="*/ 794 w 907"/>
                <a:gd name="T67" fmla="*/ 227 h 680"/>
                <a:gd name="T68" fmla="*/ 794 w 907"/>
                <a:gd name="T69" fmla="*/ 170 h 680"/>
                <a:gd name="T70" fmla="*/ 851 w 907"/>
                <a:gd name="T71" fmla="*/ 170 h 680"/>
                <a:gd name="T72" fmla="*/ 851 w 907"/>
                <a:gd name="T73" fmla="*/ 57 h 680"/>
                <a:gd name="T74" fmla="*/ 794 w 907"/>
                <a:gd name="T75" fmla="*/ 57 h 680"/>
                <a:gd name="T76" fmla="*/ 794 w 907"/>
                <a:gd name="T7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680">
                  <a:moveTo>
                    <a:pt x="794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907" y="624"/>
                  </a:lnTo>
                  <a:lnTo>
                    <a:pt x="907" y="510"/>
                  </a:lnTo>
                  <a:lnTo>
                    <a:pt x="794" y="510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7" name="Freeform 271"/>
            <p:cNvSpPr>
              <a:spLocks/>
            </p:cNvSpPr>
            <p:nvPr/>
          </p:nvSpPr>
          <p:spPr bwMode="auto">
            <a:xfrm>
              <a:off x="3251" y="913"/>
              <a:ext cx="453" cy="794"/>
            </a:xfrm>
            <a:custGeom>
              <a:avLst/>
              <a:gdLst>
                <a:gd name="T0" fmla="*/ 0 w 453"/>
                <a:gd name="T1" fmla="*/ 57 h 794"/>
                <a:gd name="T2" fmla="*/ 0 w 453"/>
                <a:gd name="T3" fmla="*/ 114 h 794"/>
                <a:gd name="T4" fmla="*/ 57 w 453"/>
                <a:gd name="T5" fmla="*/ 114 h 794"/>
                <a:gd name="T6" fmla="*/ 57 w 453"/>
                <a:gd name="T7" fmla="*/ 454 h 794"/>
                <a:gd name="T8" fmla="*/ 57 w 453"/>
                <a:gd name="T9" fmla="*/ 511 h 794"/>
                <a:gd name="T10" fmla="*/ 113 w 453"/>
                <a:gd name="T11" fmla="*/ 511 h 794"/>
                <a:gd name="T12" fmla="*/ 113 w 453"/>
                <a:gd name="T13" fmla="*/ 567 h 794"/>
                <a:gd name="T14" fmla="*/ 57 w 453"/>
                <a:gd name="T15" fmla="*/ 567 h 794"/>
                <a:gd name="T16" fmla="*/ 57 w 453"/>
                <a:gd name="T17" fmla="*/ 681 h 794"/>
                <a:gd name="T18" fmla="*/ 113 w 453"/>
                <a:gd name="T19" fmla="*/ 681 h 794"/>
                <a:gd name="T20" fmla="*/ 113 w 453"/>
                <a:gd name="T21" fmla="*/ 794 h 794"/>
                <a:gd name="T22" fmla="*/ 283 w 453"/>
                <a:gd name="T23" fmla="*/ 794 h 794"/>
                <a:gd name="T24" fmla="*/ 283 w 453"/>
                <a:gd name="T25" fmla="*/ 624 h 794"/>
                <a:gd name="T26" fmla="*/ 340 w 453"/>
                <a:gd name="T27" fmla="*/ 624 h 794"/>
                <a:gd name="T28" fmla="*/ 340 w 453"/>
                <a:gd name="T29" fmla="*/ 567 h 794"/>
                <a:gd name="T30" fmla="*/ 397 w 453"/>
                <a:gd name="T31" fmla="*/ 567 h 794"/>
                <a:gd name="T32" fmla="*/ 397 w 453"/>
                <a:gd name="T33" fmla="*/ 341 h 794"/>
                <a:gd name="T34" fmla="*/ 453 w 453"/>
                <a:gd name="T35" fmla="*/ 341 h 794"/>
                <a:gd name="T36" fmla="*/ 453 w 453"/>
                <a:gd name="T37" fmla="*/ 227 h 794"/>
                <a:gd name="T38" fmla="*/ 340 w 453"/>
                <a:gd name="T39" fmla="*/ 227 h 794"/>
                <a:gd name="T40" fmla="*/ 340 w 453"/>
                <a:gd name="T41" fmla="*/ 171 h 794"/>
                <a:gd name="T42" fmla="*/ 283 w 453"/>
                <a:gd name="T43" fmla="*/ 171 h 794"/>
                <a:gd name="T44" fmla="*/ 283 w 453"/>
                <a:gd name="T45" fmla="*/ 57 h 794"/>
                <a:gd name="T46" fmla="*/ 227 w 453"/>
                <a:gd name="T47" fmla="*/ 57 h 794"/>
                <a:gd name="T48" fmla="*/ 227 w 453"/>
                <a:gd name="T49" fmla="*/ 0 h 794"/>
                <a:gd name="T50" fmla="*/ 113 w 453"/>
                <a:gd name="T51" fmla="*/ 0 h 794"/>
                <a:gd name="T52" fmla="*/ 57 w 453"/>
                <a:gd name="T53" fmla="*/ 0 h 794"/>
                <a:gd name="T54" fmla="*/ 57 w 453"/>
                <a:gd name="T55" fmla="*/ 57 h 794"/>
                <a:gd name="T56" fmla="*/ 0 w 453"/>
                <a:gd name="T57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3" h="794">
                  <a:moveTo>
                    <a:pt x="0" y="57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83" y="794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71"/>
                  </a:lnTo>
                  <a:lnTo>
                    <a:pt x="283" y="171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8" name="Freeform 272"/>
            <p:cNvSpPr>
              <a:spLocks/>
            </p:cNvSpPr>
            <p:nvPr/>
          </p:nvSpPr>
          <p:spPr bwMode="auto">
            <a:xfrm>
              <a:off x="2967" y="1480"/>
              <a:ext cx="1021" cy="1248"/>
            </a:xfrm>
            <a:custGeom>
              <a:avLst/>
              <a:gdLst>
                <a:gd name="T0" fmla="*/ 341 w 1021"/>
                <a:gd name="T1" fmla="*/ 0 h 1248"/>
                <a:gd name="T2" fmla="*/ 227 w 1021"/>
                <a:gd name="T3" fmla="*/ 0 h 1248"/>
                <a:gd name="T4" fmla="*/ 227 w 1021"/>
                <a:gd name="T5" fmla="*/ 57 h 1248"/>
                <a:gd name="T6" fmla="*/ 114 w 1021"/>
                <a:gd name="T7" fmla="*/ 57 h 1248"/>
                <a:gd name="T8" fmla="*/ 114 w 1021"/>
                <a:gd name="T9" fmla="*/ 114 h 1248"/>
                <a:gd name="T10" fmla="*/ 170 w 1021"/>
                <a:gd name="T11" fmla="*/ 114 h 1248"/>
                <a:gd name="T12" fmla="*/ 170 w 1021"/>
                <a:gd name="T13" fmla="*/ 341 h 1248"/>
                <a:gd name="T14" fmla="*/ 227 w 1021"/>
                <a:gd name="T15" fmla="*/ 341 h 1248"/>
                <a:gd name="T16" fmla="*/ 227 w 1021"/>
                <a:gd name="T17" fmla="*/ 454 h 1248"/>
                <a:gd name="T18" fmla="*/ 0 w 1021"/>
                <a:gd name="T19" fmla="*/ 454 h 1248"/>
                <a:gd name="T20" fmla="*/ 0 w 1021"/>
                <a:gd name="T21" fmla="*/ 624 h 1248"/>
                <a:gd name="T22" fmla="*/ 57 w 1021"/>
                <a:gd name="T23" fmla="*/ 624 h 1248"/>
                <a:gd name="T24" fmla="*/ 57 w 1021"/>
                <a:gd name="T25" fmla="*/ 794 h 1248"/>
                <a:gd name="T26" fmla="*/ 170 w 1021"/>
                <a:gd name="T27" fmla="*/ 794 h 1248"/>
                <a:gd name="T28" fmla="*/ 170 w 1021"/>
                <a:gd name="T29" fmla="*/ 851 h 1248"/>
                <a:gd name="T30" fmla="*/ 284 w 1021"/>
                <a:gd name="T31" fmla="*/ 851 h 1248"/>
                <a:gd name="T32" fmla="*/ 284 w 1021"/>
                <a:gd name="T33" fmla="*/ 964 h 1248"/>
                <a:gd name="T34" fmla="*/ 341 w 1021"/>
                <a:gd name="T35" fmla="*/ 964 h 1248"/>
                <a:gd name="T36" fmla="*/ 341 w 1021"/>
                <a:gd name="T37" fmla="*/ 1078 h 1248"/>
                <a:gd name="T38" fmla="*/ 397 w 1021"/>
                <a:gd name="T39" fmla="*/ 1078 h 1248"/>
                <a:gd name="T40" fmla="*/ 397 w 1021"/>
                <a:gd name="T41" fmla="*/ 1248 h 1248"/>
                <a:gd name="T42" fmla="*/ 681 w 1021"/>
                <a:gd name="T43" fmla="*/ 1248 h 1248"/>
                <a:gd name="T44" fmla="*/ 681 w 1021"/>
                <a:gd name="T45" fmla="*/ 1134 h 1248"/>
                <a:gd name="T46" fmla="*/ 908 w 1021"/>
                <a:gd name="T47" fmla="*/ 1134 h 1248"/>
                <a:gd name="T48" fmla="*/ 908 w 1021"/>
                <a:gd name="T49" fmla="*/ 1021 h 1248"/>
                <a:gd name="T50" fmla="*/ 964 w 1021"/>
                <a:gd name="T51" fmla="*/ 1021 h 1248"/>
                <a:gd name="T52" fmla="*/ 964 w 1021"/>
                <a:gd name="T53" fmla="*/ 964 h 1248"/>
                <a:gd name="T54" fmla="*/ 1021 w 1021"/>
                <a:gd name="T55" fmla="*/ 964 h 1248"/>
                <a:gd name="T56" fmla="*/ 1021 w 1021"/>
                <a:gd name="T57" fmla="*/ 794 h 1248"/>
                <a:gd name="T58" fmla="*/ 964 w 1021"/>
                <a:gd name="T59" fmla="*/ 794 h 1248"/>
                <a:gd name="T60" fmla="*/ 964 w 1021"/>
                <a:gd name="T61" fmla="*/ 738 h 1248"/>
                <a:gd name="T62" fmla="*/ 908 w 1021"/>
                <a:gd name="T63" fmla="*/ 738 h 1248"/>
                <a:gd name="T64" fmla="*/ 908 w 1021"/>
                <a:gd name="T65" fmla="*/ 624 h 1248"/>
                <a:gd name="T66" fmla="*/ 851 w 1021"/>
                <a:gd name="T67" fmla="*/ 624 h 1248"/>
                <a:gd name="T68" fmla="*/ 851 w 1021"/>
                <a:gd name="T69" fmla="*/ 454 h 1248"/>
                <a:gd name="T70" fmla="*/ 794 w 1021"/>
                <a:gd name="T71" fmla="*/ 454 h 1248"/>
                <a:gd name="T72" fmla="*/ 794 w 1021"/>
                <a:gd name="T73" fmla="*/ 341 h 1248"/>
                <a:gd name="T74" fmla="*/ 681 w 1021"/>
                <a:gd name="T75" fmla="*/ 341 h 1248"/>
                <a:gd name="T76" fmla="*/ 681 w 1021"/>
                <a:gd name="T77" fmla="*/ 227 h 1248"/>
                <a:gd name="T78" fmla="*/ 397 w 1021"/>
                <a:gd name="T79" fmla="*/ 227 h 1248"/>
                <a:gd name="T80" fmla="*/ 397 w 1021"/>
                <a:gd name="T81" fmla="*/ 114 h 1248"/>
                <a:gd name="T82" fmla="*/ 341 w 1021"/>
                <a:gd name="T83" fmla="*/ 114 h 1248"/>
                <a:gd name="T84" fmla="*/ 341 w 1021"/>
                <a:gd name="T85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248">
                  <a:moveTo>
                    <a:pt x="341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284" y="851"/>
                  </a:lnTo>
                  <a:lnTo>
                    <a:pt x="284" y="964"/>
                  </a:lnTo>
                  <a:lnTo>
                    <a:pt x="341" y="964"/>
                  </a:lnTo>
                  <a:lnTo>
                    <a:pt x="341" y="1078"/>
                  </a:lnTo>
                  <a:lnTo>
                    <a:pt x="397" y="1078"/>
                  </a:lnTo>
                  <a:lnTo>
                    <a:pt x="397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021" y="964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8"/>
                  </a:lnTo>
                  <a:lnTo>
                    <a:pt x="908" y="738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79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1" y="114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9" name="Freeform 273"/>
            <p:cNvSpPr>
              <a:spLocks/>
            </p:cNvSpPr>
            <p:nvPr/>
          </p:nvSpPr>
          <p:spPr bwMode="auto">
            <a:xfrm>
              <a:off x="2117" y="3805"/>
              <a:ext cx="510" cy="284"/>
            </a:xfrm>
            <a:custGeom>
              <a:avLst/>
              <a:gdLst>
                <a:gd name="T0" fmla="*/ 340 w 510"/>
                <a:gd name="T1" fmla="*/ 0 h 284"/>
                <a:gd name="T2" fmla="*/ 227 w 510"/>
                <a:gd name="T3" fmla="*/ 0 h 284"/>
                <a:gd name="T4" fmla="*/ 227 w 510"/>
                <a:gd name="T5" fmla="*/ 57 h 284"/>
                <a:gd name="T6" fmla="*/ 170 w 510"/>
                <a:gd name="T7" fmla="*/ 57 h 284"/>
                <a:gd name="T8" fmla="*/ 113 w 510"/>
                <a:gd name="T9" fmla="*/ 57 h 284"/>
                <a:gd name="T10" fmla="*/ 113 w 510"/>
                <a:gd name="T11" fmla="*/ 0 h 284"/>
                <a:gd name="T12" fmla="*/ 0 w 510"/>
                <a:gd name="T13" fmla="*/ 0 h 284"/>
                <a:gd name="T14" fmla="*/ 0 w 510"/>
                <a:gd name="T15" fmla="*/ 170 h 284"/>
                <a:gd name="T16" fmla="*/ 56 w 510"/>
                <a:gd name="T17" fmla="*/ 170 h 284"/>
                <a:gd name="T18" fmla="*/ 170 w 510"/>
                <a:gd name="T19" fmla="*/ 170 h 284"/>
                <a:gd name="T20" fmla="*/ 170 w 510"/>
                <a:gd name="T21" fmla="*/ 284 h 284"/>
                <a:gd name="T22" fmla="*/ 510 w 510"/>
                <a:gd name="T23" fmla="*/ 284 h 284"/>
                <a:gd name="T24" fmla="*/ 510 w 510"/>
                <a:gd name="T25" fmla="*/ 114 h 284"/>
                <a:gd name="T26" fmla="*/ 453 w 510"/>
                <a:gd name="T27" fmla="*/ 114 h 284"/>
                <a:gd name="T28" fmla="*/ 453 w 510"/>
                <a:gd name="T29" fmla="*/ 57 h 284"/>
                <a:gd name="T30" fmla="*/ 340 w 510"/>
                <a:gd name="T31" fmla="*/ 57 h 284"/>
                <a:gd name="T32" fmla="*/ 340 w 510"/>
                <a:gd name="T3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284">
                  <a:moveTo>
                    <a:pt x="34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510" y="284"/>
                  </a:lnTo>
                  <a:lnTo>
                    <a:pt x="510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0" name="Freeform 276"/>
            <p:cNvSpPr>
              <a:spLocks/>
            </p:cNvSpPr>
            <p:nvPr/>
          </p:nvSpPr>
          <p:spPr bwMode="auto">
            <a:xfrm>
              <a:off x="1833" y="3975"/>
              <a:ext cx="1191" cy="567"/>
            </a:xfrm>
            <a:custGeom>
              <a:avLst/>
              <a:gdLst>
                <a:gd name="T0" fmla="*/ 1134 w 1191"/>
                <a:gd name="T1" fmla="*/ 567 h 567"/>
                <a:gd name="T2" fmla="*/ 907 w 1191"/>
                <a:gd name="T3" fmla="*/ 567 h 567"/>
                <a:gd name="T4" fmla="*/ 907 w 1191"/>
                <a:gd name="T5" fmla="*/ 511 h 567"/>
                <a:gd name="T6" fmla="*/ 737 w 1191"/>
                <a:gd name="T7" fmla="*/ 511 h 567"/>
                <a:gd name="T8" fmla="*/ 737 w 1191"/>
                <a:gd name="T9" fmla="*/ 454 h 567"/>
                <a:gd name="T10" fmla="*/ 397 w 1191"/>
                <a:gd name="T11" fmla="*/ 454 h 567"/>
                <a:gd name="T12" fmla="*/ 397 w 1191"/>
                <a:gd name="T13" fmla="*/ 341 h 567"/>
                <a:gd name="T14" fmla="*/ 114 w 1191"/>
                <a:gd name="T15" fmla="*/ 341 h 567"/>
                <a:gd name="T16" fmla="*/ 114 w 1191"/>
                <a:gd name="T17" fmla="*/ 284 h 567"/>
                <a:gd name="T18" fmla="*/ 0 w 1191"/>
                <a:gd name="T19" fmla="*/ 284 h 567"/>
                <a:gd name="T20" fmla="*/ 0 w 1191"/>
                <a:gd name="T21" fmla="*/ 114 h 567"/>
                <a:gd name="T22" fmla="*/ 170 w 1191"/>
                <a:gd name="T23" fmla="*/ 114 h 567"/>
                <a:gd name="T24" fmla="*/ 170 w 1191"/>
                <a:gd name="T25" fmla="*/ 170 h 567"/>
                <a:gd name="T26" fmla="*/ 227 w 1191"/>
                <a:gd name="T27" fmla="*/ 170 h 567"/>
                <a:gd name="T28" fmla="*/ 227 w 1191"/>
                <a:gd name="T29" fmla="*/ 57 h 567"/>
                <a:gd name="T30" fmla="*/ 340 w 1191"/>
                <a:gd name="T31" fmla="*/ 57 h 567"/>
                <a:gd name="T32" fmla="*/ 340 w 1191"/>
                <a:gd name="T33" fmla="*/ 0 h 567"/>
                <a:gd name="T34" fmla="*/ 454 w 1191"/>
                <a:gd name="T35" fmla="*/ 0 h 567"/>
                <a:gd name="T36" fmla="*/ 454 w 1191"/>
                <a:gd name="T37" fmla="*/ 114 h 567"/>
                <a:gd name="T38" fmla="*/ 794 w 1191"/>
                <a:gd name="T39" fmla="*/ 114 h 567"/>
                <a:gd name="T40" fmla="*/ 794 w 1191"/>
                <a:gd name="T41" fmla="*/ 0 h 567"/>
                <a:gd name="T42" fmla="*/ 964 w 1191"/>
                <a:gd name="T43" fmla="*/ 0 h 567"/>
                <a:gd name="T44" fmla="*/ 964 w 1191"/>
                <a:gd name="T45" fmla="*/ 57 h 567"/>
                <a:gd name="T46" fmla="*/ 1021 w 1191"/>
                <a:gd name="T47" fmla="*/ 57 h 567"/>
                <a:gd name="T48" fmla="*/ 1021 w 1191"/>
                <a:gd name="T49" fmla="*/ 114 h 567"/>
                <a:gd name="T50" fmla="*/ 1078 w 1191"/>
                <a:gd name="T51" fmla="*/ 114 h 567"/>
                <a:gd name="T52" fmla="*/ 1078 w 1191"/>
                <a:gd name="T53" fmla="*/ 0 h 567"/>
                <a:gd name="T54" fmla="*/ 1134 w 1191"/>
                <a:gd name="T55" fmla="*/ 0 h 567"/>
                <a:gd name="T56" fmla="*/ 1134 w 1191"/>
                <a:gd name="T57" fmla="*/ 57 h 567"/>
                <a:gd name="T58" fmla="*/ 1191 w 1191"/>
                <a:gd name="T59" fmla="*/ 57 h 567"/>
                <a:gd name="T60" fmla="*/ 1191 w 1191"/>
                <a:gd name="T61" fmla="*/ 170 h 567"/>
                <a:gd name="T62" fmla="*/ 1134 w 1191"/>
                <a:gd name="T63" fmla="*/ 170 h 567"/>
                <a:gd name="T64" fmla="*/ 1134 w 1191"/>
                <a:gd name="T6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567">
                  <a:moveTo>
                    <a:pt x="1134" y="567"/>
                  </a:moveTo>
                  <a:lnTo>
                    <a:pt x="907" y="567"/>
                  </a:lnTo>
                  <a:lnTo>
                    <a:pt x="907" y="511"/>
                  </a:lnTo>
                  <a:lnTo>
                    <a:pt x="737" y="511"/>
                  </a:lnTo>
                  <a:lnTo>
                    <a:pt x="737" y="454"/>
                  </a:lnTo>
                  <a:lnTo>
                    <a:pt x="397" y="454"/>
                  </a:lnTo>
                  <a:lnTo>
                    <a:pt x="39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1078" y="114"/>
                  </a:lnTo>
                  <a:lnTo>
                    <a:pt x="1078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191" y="57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1" name="Freeform 278"/>
            <p:cNvSpPr>
              <a:spLocks/>
            </p:cNvSpPr>
            <p:nvPr/>
          </p:nvSpPr>
          <p:spPr bwMode="auto">
            <a:xfrm>
              <a:off x="1153" y="2728"/>
              <a:ext cx="1020" cy="1644"/>
            </a:xfrm>
            <a:custGeom>
              <a:avLst/>
              <a:gdLst>
                <a:gd name="T0" fmla="*/ 680 w 1020"/>
                <a:gd name="T1" fmla="*/ 1361 h 1644"/>
                <a:gd name="T2" fmla="*/ 680 w 1020"/>
                <a:gd name="T3" fmla="*/ 1588 h 1644"/>
                <a:gd name="T4" fmla="*/ 567 w 1020"/>
                <a:gd name="T5" fmla="*/ 1588 h 1644"/>
                <a:gd name="T6" fmla="*/ 567 w 1020"/>
                <a:gd name="T7" fmla="*/ 1531 h 1644"/>
                <a:gd name="T8" fmla="*/ 510 w 1020"/>
                <a:gd name="T9" fmla="*/ 1531 h 1644"/>
                <a:gd name="T10" fmla="*/ 510 w 1020"/>
                <a:gd name="T11" fmla="*/ 1588 h 1644"/>
                <a:gd name="T12" fmla="*/ 397 w 1020"/>
                <a:gd name="T13" fmla="*/ 1588 h 1644"/>
                <a:gd name="T14" fmla="*/ 397 w 1020"/>
                <a:gd name="T15" fmla="*/ 1644 h 1644"/>
                <a:gd name="T16" fmla="*/ 340 w 1020"/>
                <a:gd name="T17" fmla="*/ 1644 h 1644"/>
                <a:gd name="T18" fmla="*/ 340 w 1020"/>
                <a:gd name="T19" fmla="*/ 1474 h 1644"/>
                <a:gd name="T20" fmla="*/ 283 w 1020"/>
                <a:gd name="T21" fmla="*/ 1474 h 1644"/>
                <a:gd name="T22" fmla="*/ 283 w 1020"/>
                <a:gd name="T23" fmla="*/ 1304 h 1644"/>
                <a:gd name="T24" fmla="*/ 113 w 1020"/>
                <a:gd name="T25" fmla="*/ 1304 h 1644"/>
                <a:gd name="T26" fmla="*/ 113 w 1020"/>
                <a:gd name="T27" fmla="*/ 1077 h 1644"/>
                <a:gd name="T28" fmla="*/ 170 w 1020"/>
                <a:gd name="T29" fmla="*/ 1077 h 1644"/>
                <a:gd name="T30" fmla="*/ 170 w 1020"/>
                <a:gd name="T31" fmla="*/ 850 h 1644"/>
                <a:gd name="T32" fmla="*/ 113 w 1020"/>
                <a:gd name="T33" fmla="*/ 850 h 1644"/>
                <a:gd name="T34" fmla="*/ 113 w 1020"/>
                <a:gd name="T35" fmla="*/ 794 h 1644"/>
                <a:gd name="T36" fmla="*/ 57 w 1020"/>
                <a:gd name="T37" fmla="*/ 794 h 1644"/>
                <a:gd name="T38" fmla="*/ 57 w 1020"/>
                <a:gd name="T39" fmla="*/ 737 h 1644"/>
                <a:gd name="T40" fmla="*/ 0 w 1020"/>
                <a:gd name="T41" fmla="*/ 737 h 1644"/>
                <a:gd name="T42" fmla="*/ 0 w 1020"/>
                <a:gd name="T43" fmla="*/ 624 h 1644"/>
                <a:gd name="T44" fmla="*/ 113 w 1020"/>
                <a:gd name="T45" fmla="*/ 624 h 1644"/>
                <a:gd name="T46" fmla="*/ 113 w 1020"/>
                <a:gd name="T47" fmla="*/ 567 h 1644"/>
                <a:gd name="T48" fmla="*/ 170 w 1020"/>
                <a:gd name="T49" fmla="*/ 567 h 1644"/>
                <a:gd name="T50" fmla="*/ 170 w 1020"/>
                <a:gd name="T51" fmla="*/ 453 h 1644"/>
                <a:gd name="T52" fmla="*/ 227 w 1020"/>
                <a:gd name="T53" fmla="*/ 453 h 1644"/>
                <a:gd name="T54" fmla="*/ 227 w 1020"/>
                <a:gd name="T55" fmla="*/ 340 h 1644"/>
                <a:gd name="T56" fmla="*/ 170 w 1020"/>
                <a:gd name="T57" fmla="*/ 340 h 1644"/>
                <a:gd name="T58" fmla="*/ 170 w 1020"/>
                <a:gd name="T59" fmla="*/ 283 h 1644"/>
                <a:gd name="T60" fmla="*/ 57 w 1020"/>
                <a:gd name="T61" fmla="*/ 283 h 1644"/>
                <a:gd name="T62" fmla="*/ 57 w 1020"/>
                <a:gd name="T63" fmla="*/ 113 h 1644"/>
                <a:gd name="T64" fmla="*/ 0 w 1020"/>
                <a:gd name="T65" fmla="*/ 113 h 1644"/>
                <a:gd name="T66" fmla="*/ 0 w 1020"/>
                <a:gd name="T67" fmla="*/ 57 h 1644"/>
                <a:gd name="T68" fmla="*/ 57 w 1020"/>
                <a:gd name="T69" fmla="*/ 57 h 1644"/>
                <a:gd name="T70" fmla="*/ 57 w 1020"/>
                <a:gd name="T71" fmla="*/ 0 h 1644"/>
                <a:gd name="T72" fmla="*/ 227 w 1020"/>
                <a:gd name="T73" fmla="*/ 0 h 1644"/>
                <a:gd name="T74" fmla="*/ 227 w 1020"/>
                <a:gd name="T75" fmla="*/ 57 h 1644"/>
                <a:gd name="T76" fmla="*/ 397 w 1020"/>
                <a:gd name="T77" fmla="*/ 57 h 1644"/>
                <a:gd name="T78" fmla="*/ 397 w 1020"/>
                <a:gd name="T79" fmla="*/ 113 h 1644"/>
                <a:gd name="T80" fmla="*/ 453 w 1020"/>
                <a:gd name="T81" fmla="*/ 113 h 1644"/>
                <a:gd name="T82" fmla="*/ 453 w 1020"/>
                <a:gd name="T83" fmla="*/ 170 h 1644"/>
                <a:gd name="T84" fmla="*/ 794 w 1020"/>
                <a:gd name="T85" fmla="*/ 170 h 1644"/>
                <a:gd name="T86" fmla="*/ 794 w 1020"/>
                <a:gd name="T87" fmla="*/ 510 h 1644"/>
                <a:gd name="T88" fmla="*/ 850 w 1020"/>
                <a:gd name="T89" fmla="*/ 510 h 1644"/>
                <a:gd name="T90" fmla="*/ 850 w 1020"/>
                <a:gd name="T91" fmla="*/ 794 h 1644"/>
                <a:gd name="T92" fmla="*/ 907 w 1020"/>
                <a:gd name="T93" fmla="*/ 794 h 1644"/>
                <a:gd name="T94" fmla="*/ 907 w 1020"/>
                <a:gd name="T95" fmla="*/ 850 h 1644"/>
                <a:gd name="T96" fmla="*/ 850 w 1020"/>
                <a:gd name="T97" fmla="*/ 850 h 1644"/>
                <a:gd name="T98" fmla="*/ 850 w 1020"/>
                <a:gd name="T99" fmla="*/ 907 h 1644"/>
                <a:gd name="T100" fmla="*/ 794 w 1020"/>
                <a:gd name="T101" fmla="*/ 907 h 1644"/>
                <a:gd name="T102" fmla="*/ 794 w 1020"/>
                <a:gd name="T103" fmla="*/ 1020 h 1644"/>
                <a:gd name="T104" fmla="*/ 964 w 1020"/>
                <a:gd name="T105" fmla="*/ 1020 h 1644"/>
                <a:gd name="T106" fmla="*/ 964 w 1020"/>
                <a:gd name="T107" fmla="*/ 1247 h 1644"/>
                <a:gd name="T108" fmla="*/ 1020 w 1020"/>
                <a:gd name="T109" fmla="*/ 1247 h 1644"/>
                <a:gd name="T110" fmla="*/ 1020 w 1020"/>
                <a:gd name="T111" fmla="*/ 1304 h 1644"/>
                <a:gd name="T112" fmla="*/ 907 w 1020"/>
                <a:gd name="T113" fmla="*/ 1304 h 1644"/>
                <a:gd name="T114" fmla="*/ 907 w 1020"/>
                <a:gd name="T115" fmla="*/ 1417 h 1644"/>
                <a:gd name="T116" fmla="*/ 850 w 1020"/>
                <a:gd name="T117" fmla="*/ 1417 h 1644"/>
                <a:gd name="T118" fmla="*/ 850 w 1020"/>
                <a:gd name="T119" fmla="*/ 1361 h 1644"/>
                <a:gd name="T120" fmla="*/ 680 w 1020"/>
                <a:gd name="T121" fmla="*/ 1361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0" h="1644">
                  <a:moveTo>
                    <a:pt x="680" y="1361"/>
                  </a:moveTo>
                  <a:lnTo>
                    <a:pt x="680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510" y="1531"/>
                  </a:lnTo>
                  <a:lnTo>
                    <a:pt x="510" y="1588"/>
                  </a:lnTo>
                  <a:lnTo>
                    <a:pt x="397" y="1588"/>
                  </a:lnTo>
                  <a:lnTo>
                    <a:pt x="397" y="1644"/>
                  </a:lnTo>
                  <a:lnTo>
                    <a:pt x="340" y="1644"/>
                  </a:lnTo>
                  <a:lnTo>
                    <a:pt x="340" y="1474"/>
                  </a:lnTo>
                  <a:lnTo>
                    <a:pt x="283" y="1474"/>
                  </a:lnTo>
                  <a:lnTo>
                    <a:pt x="283" y="1304"/>
                  </a:lnTo>
                  <a:lnTo>
                    <a:pt x="113" y="1304"/>
                  </a:lnTo>
                  <a:lnTo>
                    <a:pt x="113" y="1077"/>
                  </a:lnTo>
                  <a:lnTo>
                    <a:pt x="170" y="1077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794" y="170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794" y="907"/>
                  </a:lnTo>
                  <a:lnTo>
                    <a:pt x="794" y="1020"/>
                  </a:lnTo>
                  <a:lnTo>
                    <a:pt x="964" y="1020"/>
                  </a:lnTo>
                  <a:lnTo>
                    <a:pt x="964" y="1247"/>
                  </a:lnTo>
                  <a:lnTo>
                    <a:pt x="1020" y="1247"/>
                  </a:lnTo>
                  <a:lnTo>
                    <a:pt x="1020" y="1304"/>
                  </a:lnTo>
                  <a:lnTo>
                    <a:pt x="907" y="1304"/>
                  </a:lnTo>
                  <a:lnTo>
                    <a:pt x="907" y="1417"/>
                  </a:lnTo>
                  <a:lnTo>
                    <a:pt x="850" y="1417"/>
                  </a:lnTo>
                  <a:lnTo>
                    <a:pt x="850" y="1361"/>
                  </a:lnTo>
                  <a:lnTo>
                    <a:pt x="680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2" name="Freeform 279"/>
            <p:cNvSpPr>
              <a:spLocks/>
            </p:cNvSpPr>
            <p:nvPr/>
          </p:nvSpPr>
          <p:spPr bwMode="auto">
            <a:xfrm>
              <a:off x="2400" y="1821"/>
              <a:ext cx="1078" cy="1134"/>
            </a:xfrm>
            <a:custGeom>
              <a:avLst/>
              <a:gdLst>
                <a:gd name="T0" fmla="*/ 114 w 1078"/>
                <a:gd name="T1" fmla="*/ 0 h 1134"/>
                <a:gd name="T2" fmla="*/ 170 w 1078"/>
                <a:gd name="T3" fmla="*/ 0 h 1134"/>
                <a:gd name="T4" fmla="*/ 170 w 1078"/>
                <a:gd name="T5" fmla="*/ 56 h 1134"/>
                <a:gd name="T6" fmla="*/ 284 w 1078"/>
                <a:gd name="T7" fmla="*/ 56 h 1134"/>
                <a:gd name="T8" fmla="*/ 284 w 1078"/>
                <a:gd name="T9" fmla="*/ 113 h 1134"/>
                <a:gd name="T10" fmla="*/ 397 w 1078"/>
                <a:gd name="T11" fmla="*/ 113 h 1134"/>
                <a:gd name="T12" fmla="*/ 397 w 1078"/>
                <a:gd name="T13" fmla="*/ 170 h 1134"/>
                <a:gd name="T14" fmla="*/ 511 w 1078"/>
                <a:gd name="T15" fmla="*/ 170 h 1134"/>
                <a:gd name="T16" fmla="*/ 511 w 1078"/>
                <a:gd name="T17" fmla="*/ 226 h 1134"/>
                <a:gd name="T18" fmla="*/ 567 w 1078"/>
                <a:gd name="T19" fmla="*/ 226 h 1134"/>
                <a:gd name="T20" fmla="*/ 567 w 1078"/>
                <a:gd name="T21" fmla="*/ 283 h 1134"/>
                <a:gd name="T22" fmla="*/ 624 w 1078"/>
                <a:gd name="T23" fmla="*/ 283 h 1134"/>
                <a:gd name="T24" fmla="*/ 624 w 1078"/>
                <a:gd name="T25" fmla="*/ 453 h 1134"/>
                <a:gd name="T26" fmla="*/ 737 w 1078"/>
                <a:gd name="T27" fmla="*/ 453 h 1134"/>
                <a:gd name="T28" fmla="*/ 737 w 1078"/>
                <a:gd name="T29" fmla="*/ 510 h 1134"/>
                <a:gd name="T30" fmla="*/ 851 w 1078"/>
                <a:gd name="T31" fmla="*/ 510 h 1134"/>
                <a:gd name="T32" fmla="*/ 851 w 1078"/>
                <a:gd name="T33" fmla="*/ 623 h 1134"/>
                <a:gd name="T34" fmla="*/ 908 w 1078"/>
                <a:gd name="T35" fmla="*/ 623 h 1134"/>
                <a:gd name="T36" fmla="*/ 908 w 1078"/>
                <a:gd name="T37" fmla="*/ 737 h 1134"/>
                <a:gd name="T38" fmla="*/ 964 w 1078"/>
                <a:gd name="T39" fmla="*/ 737 h 1134"/>
                <a:gd name="T40" fmla="*/ 964 w 1078"/>
                <a:gd name="T41" fmla="*/ 907 h 1134"/>
                <a:gd name="T42" fmla="*/ 1078 w 1078"/>
                <a:gd name="T43" fmla="*/ 907 h 1134"/>
                <a:gd name="T44" fmla="*/ 1078 w 1078"/>
                <a:gd name="T45" fmla="*/ 1077 h 1134"/>
                <a:gd name="T46" fmla="*/ 908 w 1078"/>
                <a:gd name="T47" fmla="*/ 1077 h 1134"/>
                <a:gd name="T48" fmla="*/ 908 w 1078"/>
                <a:gd name="T49" fmla="*/ 1020 h 1134"/>
                <a:gd name="T50" fmla="*/ 794 w 1078"/>
                <a:gd name="T51" fmla="*/ 1020 h 1134"/>
                <a:gd name="T52" fmla="*/ 794 w 1078"/>
                <a:gd name="T53" fmla="*/ 1077 h 1134"/>
                <a:gd name="T54" fmla="*/ 681 w 1078"/>
                <a:gd name="T55" fmla="*/ 1077 h 1134"/>
                <a:gd name="T56" fmla="*/ 681 w 1078"/>
                <a:gd name="T57" fmla="*/ 1134 h 1134"/>
                <a:gd name="T58" fmla="*/ 624 w 1078"/>
                <a:gd name="T59" fmla="*/ 1134 h 1134"/>
                <a:gd name="T60" fmla="*/ 624 w 1078"/>
                <a:gd name="T61" fmla="*/ 1077 h 1134"/>
                <a:gd name="T62" fmla="*/ 511 w 1078"/>
                <a:gd name="T63" fmla="*/ 1077 h 1134"/>
                <a:gd name="T64" fmla="*/ 511 w 1078"/>
                <a:gd name="T65" fmla="*/ 1020 h 1134"/>
                <a:gd name="T66" fmla="*/ 567 w 1078"/>
                <a:gd name="T67" fmla="*/ 1020 h 1134"/>
                <a:gd name="T68" fmla="*/ 567 w 1078"/>
                <a:gd name="T69" fmla="*/ 964 h 1134"/>
                <a:gd name="T70" fmla="*/ 511 w 1078"/>
                <a:gd name="T71" fmla="*/ 964 h 1134"/>
                <a:gd name="T72" fmla="*/ 511 w 1078"/>
                <a:gd name="T73" fmla="*/ 850 h 1134"/>
                <a:gd name="T74" fmla="*/ 454 w 1078"/>
                <a:gd name="T75" fmla="*/ 850 h 1134"/>
                <a:gd name="T76" fmla="*/ 454 w 1078"/>
                <a:gd name="T77" fmla="*/ 793 h 1134"/>
                <a:gd name="T78" fmla="*/ 227 w 1078"/>
                <a:gd name="T79" fmla="*/ 793 h 1134"/>
                <a:gd name="T80" fmla="*/ 227 w 1078"/>
                <a:gd name="T81" fmla="*/ 680 h 1134"/>
                <a:gd name="T82" fmla="*/ 57 w 1078"/>
                <a:gd name="T83" fmla="*/ 680 h 1134"/>
                <a:gd name="T84" fmla="*/ 57 w 1078"/>
                <a:gd name="T85" fmla="*/ 623 h 1134"/>
                <a:gd name="T86" fmla="*/ 0 w 1078"/>
                <a:gd name="T87" fmla="*/ 623 h 1134"/>
                <a:gd name="T88" fmla="*/ 0 w 1078"/>
                <a:gd name="T89" fmla="*/ 567 h 1134"/>
                <a:gd name="T90" fmla="*/ 57 w 1078"/>
                <a:gd name="T91" fmla="*/ 567 h 1134"/>
                <a:gd name="T92" fmla="*/ 57 w 1078"/>
                <a:gd name="T93" fmla="*/ 397 h 1134"/>
                <a:gd name="T94" fmla="*/ 0 w 1078"/>
                <a:gd name="T95" fmla="*/ 397 h 1134"/>
                <a:gd name="T96" fmla="*/ 0 w 1078"/>
                <a:gd name="T97" fmla="*/ 170 h 1134"/>
                <a:gd name="T98" fmla="*/ 57 w 1078"/>
                <a:gd name="T99" fmla="*/ 170 h 1134"/>
                <a:gd name="T100" fmla="*/ 57 w 1078"/>
                <a:gd name="T101" fmla="*/ 56 h 1134"/>
                <a:gd name="T102" fmla="*/ 114 w 1078"/>
                <a:gd name="T103" fmla="*/ 56 h 1134"/>
                <a:gd name="T104" fmla="*/ 114 w 1078"/>
                <a:gd name="T10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8" h="1134">
                  <a:moveTo>
                    <a:pt x="114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511" y="170"/>
                  </a:lnTo>
                  <a:lnTo>
                    <a:pt x="511" y="226"/>
                  </a:lnTo>
                  <a:lnTo>
                    <a:pt x="567" y="226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851" y="51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737"/>
                  </a:lnTo>
                  <a:lnTo>
                    <a:pt x="964" y="737"/>
                  </a:lnTo>
                  <a:lnTo>
                    <a:pt x="964" y="907"/>
                  </a:lnTo>
                  <a:lnTo>
                    <a:pt x="1078" y="907"/>
                  </a:lnTo>
                  <a:lnTo>
                    <a:pt x="1078" y="1077"/>
                  </a:lnTo>
                  <a:lnTo>
                    <a:pt x="908" y="1077"/>
                  </a:lnTo>
                  <a:lnTo>
                    <a:pt x="908" y="1020"/>
                  </a:lnTo>
                  <a:lnTo>
                    <a:pt x="794" y="1020"/>
                  </a:lnTo>
                  <a:lnTo>
                    <a:pt x="794" y="1077"/>
                  </a:lnTo>
                  <a:lnTo>
                    <a:pt x="681" y="1077"/>
                  </a:lnTo>
                  <a:lnTo>
                    <a:pt x="681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511" y="1077"/>
                  </a:lnTo>
                  <a:lnTo>
                    <a:pt x="511" y="1020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511" y="964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793"/>
                  </a:lnTo>
                  <a:lnTo>
                    <a:pt x="227" y="793"/>
                  </a:lnTo>
                  <a:lnTo>
                    <a:pt x="227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6"/>
                  </a:lnTo>
                  <a:lnTo>
                    <a:pt x="114" y="56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3" name="Freeform 281"/>
            <p:cNvSpPr>
              <a:spLocks/>
            </p:cNvSpPr>
            <p:nvPr/>
          </p:nvSpPr>
          <p:spPr bwMode="auto">
            <a:xfrm>
              <a:off x="2514" y="1027"/>
              <a:ext cx="850" cy="1020"/>
            </a:xfrm>
            <a:custGeom>
              <a:avLst/>
              <a:gdLst>
                <a:gd name="T0" fmla="*/ 0 w 850"/>
                <a:gd name="T1" fmla="*/ 680 h 1020"/>
                <a:gd name="T2" fmla="*/ 0 w 850"/>
                <a:gd name="T3" fmla="*/ 794 h 1020"/>
                <a:gd name="T4" fmla="*/ 56 w 850"/>
                <a:gd name="T5" fmla="*/ 794 h 1020"/>
                <a:gd name="T6" fmla="*/ 56 w 850"/>
                <a:gd name="T7" fmla="*/ 850 h 1020"/>
                <a:gd name="T8" fmla="*/ 170 w 850"/>
                <a:gd name="T9" fmla="*/ 850 h 1020"/>
                <a:gd name="T10" fmla="*/ 170 w 850"/>
                <a:gd name="T11" fmla="*/ 907 h 1020"/>
                <a:gd name="T12" fmla="*/ 283 w 850"/>
                <a:gd name="T13" fmla="*/ 907 h 1020"/>
                <a:gd name="T14" fmla="*/ 283 w 850"/>
                <a:gd name="T15" fmla="*/ 964 h 1020"/>
                <a:gd name="T16" fmla="*/ 397 w 850"/>
                <a:gd name="T17" fmla="*/ 964 h 1020"/>
                <a:gd name="T18" fmla="*/ 397 w 850"/>
                <a:gd name="T19" fmla="*/ 1020 h 1020"/>
                <a:gd name="T20" fmla="*/ 453 w 850"/>
                <a:gd name="T21" fmla="*/ 1020 h 1020"/>
                <a:gd name="T22" fmla="*/ 453 w 850"/>
                <a:gd name="T23" fmla="*/ 907 h 1020"/>
                <a:gd name="T24" fmla="*/ 680 w 850"/>
                <a:gd name="T25" fmla="*/ 907 h 1020"/>
                <a:gd name="T26" fmla="*/ 680 w 850"/>
                <a:gd name="T27" fmla="*/ 794 h 1020"/>
                <a:gd name="T28" fmla="*/ 623 w 850"/>
                <a:gd name="T29" fmla="*/ 794 h 1020"/>
                <a:gd name="T30" fmla="*/ 623 w 850"/>
                <a:gd name="T31" fmla="*/ 567 h 1020"/>
                <a:gd name="T32" fmla="*/ 567 w 850"/>
                <a:gd name="T33" fmla="*/ 567 h 1020"/>
                <a:gd name="T34" fmla="*/ 567 w 850"/>
                <a:gd name="T35" fmla="*/ 510 h 1020"/>
                <a:gd name="T36" fmla="*/ 680 w 850"/>
                <a:gd name="T37" fmla="*/ 510 h 1020"/>
                <a:gd name="T38" fmla="*/ 680 w 850"/>
                <a:gd name="T39" fmla="*/ 453 h 1020"/>
                <a:gd name="T40" fmla="*/ 850 w 850"/>
                <a:gd name="T41" fmla="*/ 453 h 1020"/>
                <a:gd name="T42" fmla="*/ 850 w 850"/>
                <a:gd name="T43" fmla="*/ 397 h 1020"/>
                <a:gd name="T44" fmla="*/ 794 w 850"/>
                <a:gd name="T45" fmla="*/ 397 h 1020"/>
                <a:gd name="T46" fmla="*/ 794 w 850"/>
                <a:gd name="T47" fmla="*/ 113 h 1020"/>
                <a:gd name="T48" fmla="*/ 567 w 850"/>
                <a:gd name="T49" fmla="*/ 113 h 1020"/>
                <a:gd name="T50" fmla="*/ 567 w 850"/>
                <a:gd name="T51" fmla="*/ 57 h 1020"/>
                <a:gd name="T52" fmla="*/ 510 w 850"/>
                <a:gd name="T53" fmla="*/ 57 h 1020"/>
                <a:gd name="T54" fmla="*/ 510 w 850"/>
                <a:gd name="T55" fmla="*/ 0 h 1020"/>
                <a:gd name="T56" fmla="*/ 397 w 850"/>
                <a:gd name="T57" fmla="*/ 0 h 1020"/>
                <a:gd name="T58" fmla="*/ 397 w 850"/>
                <a:gd name="T59" fmla="*/ 57 h 1020"/>
                <a:gd name="T60" fmla="*/ 340 w 850"/>
                <a:gd name="T61" fmla="*/ 57 h 1020"/>
                <a:gd name="T62" fmla="*/ 340 w 850"/>
                <a:gd name="T63" fmla="*/ 170 h 1020"/>
                <a:gd name="T64" fmla="*/ 283 w 850"/>
                <a:gd name="T65" fmla="*/ 170 h 1020"/>
                <a:gd name="T66" fmla="*/ 283 w 850"/>
                <a:gd name="T67" fmla="*/ 227 h 1020"/>
                <a:gd name="T68" fmla="*/ 170 w 850"/>
                <a:gd name="T69" fmla="*/ 227 h 1020"/>
                <a:gd name="T70" fmla="*/ 170 w 850"/>
                <a:gd name="T71" fmla="*/ 283 h 1020"/>
                <a:gd name="T72" fmla="*/ 113 w 850"/>
                <a:gd name="T73" fmla="*/ 283 h 1020"/>
                <a:gd name="T74" fmla="*/ 113 w 850"/>
                <a:gd name="T75" fmla="*/ 340 h 1020"/>
                <a:gd name="T76" fmla="*/ 56 w 850"/>
                <a:gd name="T77" fmla="*/ 340 h 1020"/>
                <a:gd name="T78" fmla="*/ 56 w 850"/>
                <a:gd name="T79" fmla="*/ 453 h 1020"/>
                <a:gd name="T80" fmla="*/ 113 w 850"/>
                <a:gd name="T81" fmla="*/ 453 h 1020"/>
                <a:gd name="T82" fmla="*/ 113 w 850"/>
                <a:gd name="T83" fmla="*/ 567 h 1020"/>
                <a:gd name="T84" fmla="*/ 56 w 850"/>
                <a:gd name="T85" fmla="*/ 567 h 1020"/>
                <a:gd name="T86" fmla="*/ 56 w 850"/>
                <a:gd name="T87" fmla="*/ 680 h 1020"/>
                <a:gd name="T88" fmla="*/ 0 w 850"/>
                <a:gd name="T89" fmla="*/ 68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0" h="1020">
                  <a:moveTo>
                    <a:pt x="0" y="680"/>
                  </a:moveTo>
                  <a:lnTo>
                    <a:pt x="0" y="794"/>
                  </a:lnTo>
                  <a:lnTo>
                    <a:pt x="56" y="794"/>
                  </a:lnTo>
                  <a:lnTo>
                    <a:pt x="56" y="850"/>
                  </a:lnTo>
                  <a:lnTo>
                    <a:pt x="170" y="850"/>
                  </a:lnTo>
                  <a:lnTo>
                    <a:pt x="170" y="907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453" y="1020"/>
                  </a:lnTo>
                  <a:lnTo>
                    <a:pt x="453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623" y="794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80" y="510"/>
                  </a:lnTo>
                  <a:lnTo>
                    <a:pt x="680" y="453"/>
                  </a:lnTo>
                  <a:lnTo>
                    <a:pt x="850" y="453"/>
                  </a:lnTo>
                  <a:lnTo>
                    <a:pt x="850" y="397"/>
                  </a:lnTo>
                  <a:lnTo>
                    <a:pt x="794" y="397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4" name="Freeform 283"/>
            <p:cNvSpPr>
              <a:spLocks/>
            </p:cNvSpPr>
            <p:nvPr/>
          </p:nvSpPr>
          <p:spPr bwMode="auto">
            <a:xfrm>
              <a:off x="2060" y="460"/>
              <a:ext cx="1248" cy="1304"/>
            </a:xfrm>
            <a:custGeom>
              <a:avLst/>
              <a:gdLst>
                <a:gd name="T0" fmla="*/ 0 w 1248"/>
                <a:gd name="T1" fmla="*/ 624 h 1304"/>
                <a:gd name="T2" fmla="*/ 0 w 1248"/>
                <a:gd name="T3" fmla="*/ 1020 h 1304"/>
                <a:gd name="T4" fmla="*/ 57 w 1248"/>
                <a:gd name="T5" fmla="*/ 1020 h 1304"/>
                <a:gd name="T6" fmla="*/ 57 w 1248"/>
                <a:gd name="T7" fmla="*/ 1077 h 1304"/>
                <a:gd name="T8" fmla="*/ 227 w 1248"/>
                <a:gd name="T9" fmla="*/ 1077 h 1304"/>
                <a:gd name="T10" fmla="*/ 227 w 1248"/>
                <a:gd name="T11" fmla="*/ 1134 h 1304"/>
                <a:gd name="T12" fmla="*/ 284 w 1248"/>
                <a:gd name="T13" fmla="*/ 1134 h 1304"/>
                <a:gd name="T14" fmla="*/ 284 w 1248"/>
                <a:gd name="T15" fmla="*/ 1191 h 1304"/>
                <a:gd name="T16" fmla="*/ 340 w 1248"/>
                <a:gd name="T17" fmla="*/ 1191 h 1304"/>
                <a:gd name="T18" fmla="*/ 340 w 1248"/>
                <a:gd name="T19" fmla="*/ 1304 h 1304"/>
                <a:gd name="T20" fmla="*/ 454 w 1248"/>
                <a:gd name="T21" fmla="*/ 1304 h 1304"/>
                <a:gd name="T22" fmla="*/ 454 w 1248"/>
                <a:gd name="T23" fmla="*/ 1247 h 1304"/>
                <a:gd name="T24" fmla="*/ 510 w 1248"/>
                <a:gd name="T25" fmla="*/ 1247 h 1304"/>
                <a:gd name="T26" fmla="*/ 510 w 1248"/>
                <a:gd name="T27" fmla="*/ 1134 h 1304"/>
                <a:gd name="T28" fmla="*/ 567 w 1248"/>
                <a:gd name="T29" fmla="*/ 1134 h 1304"/>
                <a:gd name="T30" fmla="*/ 567 w 1248"/>
                <a:gd name="T31" fmla="*/ 1020 h 1304"/>
                <a:gd name="T32" fmla="*/ 510 w 1248"/>
                <a:gd name="T33" fmla="*/ 1020 h 1304"/>
                <a:gd name="T34" fmla="*/ 510 w 1248"/>
                <a:gd name="T35" fmla="*/ 907 h 1304"/>
                <a:gd name="T36" fmla="*/ 567 w 1248"/>
                <a:gd name="T37" fmla="*/ 907 h 1304"/>
                <a:gd name="T38" fmla="*/ 567 w 1248"/>
                <a:gd name="T39" fmla="*/ 850 h 1304"/>
                <a:gd name="T40" fmla="*/ 624 w 1248"/>
                <a:gd name="T41" fmla="*/ 850 h 1304"/>
                <a:gd name="T42" fmla="*/ 624 w 1248"/>
                <a:gd name="T43" fmla="*/ 794 h 1304"/>
                <a:gd name="T44" fmla="*/ 737 w 1248"/>
                <a:gd name="T45" fmla="*/ 794 h 1304"/>
                <a:gd name="T46" fmla="*/ 737 w 1248"/>
                <a:gd name="T47" fmla="*/ 737 h 1304"/>
                <a:gd name="T48" fmla="*/ 794 w 1248"/>
                <a:gd name="T49" fmla="*/ 737 h 1304"/>
                <a:gd name="T50" fmla="*/ 794 w 1248"/>
                <a:gd name="T51" fmla="*/ 624 h 1304"/>
                <a:gd name="T52" fmla="*/ 851 w 1248"/>
                <a:gd name="T53" fmla="*/ 624 h 1304"/>
                <a:gd name="T54" fmla="*/ 851 w 1248"/>
                <a:gd name="T55" fmla="*/ 567 h 1304"/>
                <a:gd name="T56" fmla="*/ 964 w 1248"/>
                <a:gd name="T57" fmla="*/ 567 h 1304"/>
                <a:gd name="T58" fmla="*/ 964 w 1248"/>
                <a:gd name="T59" fmla="*/ 624 h 1304"/>
                <a:gd name="T60" fmla="*/ 1021 w 1248"/>
                <a:gd name="T61" fmla="*/ 624 h 1304"/>
                <a:gd name="T62" fmla="*/ 1021 w 1248"/>
                <a:gd name="T63" fmla="*/ 680 h 1304"/>
                <a:gd name="T64" fmla="*/ 1248 w 1248"/>
                <a:gd name="T65" fmla="*/ 680 h 1304"/>
                <a:gd name="T66" fmla="*/ 1248 w 1248"/>
                <a:gd name="T67" fmla="*/ 567 h 1304"/>
                <a:gd name="T68" fmla="*/ 1191 w 1248"/>
                <a:gd name="T69" fmla="*/ 567 h 1304"/>
                <a:gd name="T70" fmla="*/ 1191 w 1248"/>
                <a:gd name="T71" fmla="*/ 340 h 1304"/>
                <a:gd name="T72" fmla="*/ 1134 w 1248"/>
                <a:gd name="T73" fmla="*/ 340 h 1304"/>
                <a:gd name="T74" fmla="*/ 1134 w 1248"/>
                <a:gd name="T75" fmla="*/ 227 h 1304"/>
                <a:gd name="T76" fmla="*/ 1077 w 1248"/>
                <a:gd name="T77" fmla="*/ 227 h 1304"/>
                <a:gd name="T78" fmla="*/ 1077 w 1248"/>
                <a:gd name="T79" fmla="*/ 57 h 1304"/>
                <a:gd name="T80" fmla="*/ 1021 w 1248"/>
                <a:gd name="T81" fmla="*/ 57 h 1304"/>
                <a:gd name="T82" fmla="*/ 1021 w 1248"/>
                <a:gd name="T83" fmla="*/ 0 h 1304"/>
                <a:gd name="T84" fmla="*/ 964 w 1248"/>
                <a:gd name="T85" fmla="*/ 0 h 1304"/>
                <a:gd name="T86" fmla="*/ 964 w 1248"/>
                <a:gd name="T87" fmla="*/ 57 h 1304"/>
                <a:gd name="T88" fmla="*/ 907 w 1248"/>
                <a:gd name="T89" fmla="*/ 57 h 1304"/>
                <a:gd name="T90" fmla="*/ 907 w 1248"/>
                <a:gd name="T91" fmla="*/ 113 h 1304"/>
                <a:gd name="T92" fmla="*/ 794 w 1248"/>
                <a:gd name="T93" fmla="*/ 113 h 1304"/>
                <a:gd name="T94" fmla="*/ 794 w 1248"/>
                <a:gd name="T95" fmla="*/ 170 h 1304"/>
                <a:gd name="T96" fmla="*/ 737 w 1248"/>
                <a:gd name="T97" fmla="*/ 170 h 1304"/>
                <a:gd name="T98" fmla="*/ 680 w 1248"/>
                <a:gd name="T99" fmla="*/ 170 h 1304"/>
                <a:gd name="T100" fmla="*/ 680 w 1248"/>
                <a:gd name="T101" fmla="*/ 227 h 1304"/>
                <a:gd name="T102" fmla="*/ 624 w 1248"/>
                <a:gd name="T103" fmla="*/ 227 h 1304"/>
                <a:gd name="T104" fmla="*/ 624 w 1248"/>
                <a:gd name="T105" fmla="*/ 283 h 1304"/>
                <a:gd name="T106" fmla="*/ 454 w 1248"/>
                <a:gd name="T107" fmla="*/ 283 h 1304"/>
                <a:gd name="T108" fmla="*/ 454 w 1248"/>
                <a:gd name="T109" fmla="*/ 340 h 1304"/>
                <a:gd name="T110" fmla="*/ 340 w 1248"/>
                <a:gd name="T111" fmla="*/ 340 h 1304"/>
                <a:gd name="T112" fmla="*/ 340 w 1248"/>
                <a:gd name="T113" fmla="*/ 397 h 1304"/>
                <a:gd name="T114" fmla="*/ 227 w 1248"/>
                <a:gd name="T115" fmla="*/ 397 h 1304"/>
                <a:gd name="T116" fmla="*/ 227 w 1248"/>
                <a:gd name="T117" fmla="*/ 567 h 1304"/>
                <a:gd name="T118" fmla="*/ 113 w 1248"/>
                <a:gd name="T119" fmla="*/ 567 h 1304"/>
                <a:gd name="T120" fmla="*/ 113 w 1248"/>
                <a:gd name="T121" fmla="*/ 624 h 1304"/>
                <a:gd name="T122" fmla="*/ 0 w 1248"/>
                <a:gd name="T123" fmla="*/ 62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8" h="1304">
                  <a:moveTo>
                    <a:pt x="0" y="624"/>
                  </a:moveTo>
                  <a:lnTo>
                    <a:pt x="0" y="1020"/>
                  </a:lnTo>
                  <a:lnTo>
                    <a:pt x="57" y="1020"/>
                  </a:lnTo>
                  <a:lnTo>
                    <a:pt x="57" y="1077"/>
                  </a:lnTo>
                  <a:lnTo>
                    <a:pt x="227" y="1077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340" y="1191"/>
                  </a:lnTo>
                  <a:lnTo>
                    <a:pt x="340" y="1304"/>
                  </a:lnTo>
                  <a:lnTo>
                    <a:pt x="454" y="1304"/>
                  </a:lnTo>
                  <a:lnTo>
                    <a:pt x="454" y="1247"/>
                  </a:lnTo>
                  <a:lnTo>
                    <a:pt x="510" y="1247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510" y="1020"/>
                  </a:lnTo>
                  <a:lnTo>
                    <a:pt x="510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680"/>
                  </a:lnTo>
                  <a:lnTo>
                    <a:pt x="1248" y="680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77" y="227"/>
                  </a:lnTo>
                  <a:lnTo>
                    <a:pt x="1077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0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5" name="Freeform 284"/>
            <p:cNvSpPr>
              <a:spLocks/>
            </p:cNvSpPr>
            <p:nvPr/>
          </p:nvSpPr>
          <p:spPr bwMode="auto">
            <a:xfrm>
              <a:off x="3137" y="2955"/>
              <a:ext cx="2552" cy="1757"/>
            </a:xfrm>
            <a:custGeom>
              <a:avLst/>
              <a:gdLst>
                <a:gd name="T0" fmla="*/ 2212 w 2552"/>
                <a:gd name="T1" fmla="*/ 0 h 1757"/>
                <a:gd name="T2" fmla="*/ 2098 w 2552"/>
                <a:gd name="T3" fmla="*/ 56 h 1757"/>
                <a:gd name="T4" fmla="*/ 1985 w 2552"/>
                <a:gd name="T5" fmla="*/ 113 h 1757"/>
                <a:gd name="T6" fmla="*/ 1928 w 2552"/>
                <a:gd name="T7" fmla="*/ 170 h 1757"/>
                <a:gd name="T8" fmla="*/ 1872 w 2552"/>
                <a:gd name="T9" fmla="*/ 340 h 1757"/>
                <a:gd name="T10" fmla="*/ 1758 w 2552"/>
                <a:gd name="T11" fmla="*/ 397 h 1757"/>
                <a:gd name="T12" fmla="*/ 1645 w 2552"/>
                <a:gd name="T13" fmla="*/ 453 h 1757"/>
                <a:gd name="T14" fmla="*/ 1531 w 2552"/>
                <a:gd name="T15" fmla="*/ 510 h 1757"/>
                <a:gd name="T16" fmla="*/ 1418 w 2552"/>
                <a:gd name="T17" fmla="*/ 453 h 1757"/>
                <a:gd name="T18" fmla="*/ 1134 w 2552"/>
                <a:gd name="T19" fmla="*/ 397 h 1757"/>
                <a:gd name="T20" fmla="*/ 1021 w 2552"/>
                <a:gd name="T21" fmla="*/ 340 h 1757"/>
                <a:gd name="T22" fmla="*/ 964 w 2552"/>
                <a:gd name="T23" fmla="*/ 397 h 1757"/>
                <a:gd name="T24" fmla="*/ 908 w 2552"/>
                <a:gd name="T25" fmla="*/ 453 h 1757"/>
                <a:gd name="T26" fmla="*/ 511 w 2552"/>
                <a:gd name="T27" fmla="*/ 567 h 1757"/>
                <a:gd name="T28" fmla="*/ 454 w 2552"/>
                <a:gd name="T29" fmla="*/ 623 h 1757"/>
                <a:gd name="T30" fmla="*/ 171 w 2552"/>
                <a:gd name="T31" fmla="*/ 680 h 1757"/>
                <a:gd name="T32" fmla="*/ 57 w 2552"/>
                <a:gd name="T33" fmla="*/ 737 h 1757"/>
                <a:gd name="T34" fmla="*/ 0 w 2552"/>
                <a:gd name="T35" fmla="*/ 793 h 1757"/>
                <a:gd name="T36" fmla="*/ 57 w 2552"/>
                <a:gd name="T37" fmla="*/ 907 h 1757"/>
                <a:gd name="T38" fmla="*/ 171 w 2552"/>
                <a:gd name="T39" fmla="*/ 964 h 1757"/>
                <a:gd name="T40" fmla="*/ 227 w 2552"/>
                <a:gd name="T41" fmla="*/ 1020 h 1757"/>
                <a:gd name="T42" fmla="*/ 284 w 2552"/>
                <a:gd name="T43" fmla="*/ 1077 h 1757"/>
                <a:gd name="T44" fmla="*/ 341 w 2552"/>
                <a:gd name="T45" fmla="*/ 1134 h 1757"/>
                <a:gd name="T46" fmla="*/ 284 w 2552"/>
                <a:gd name="T47" fmla="*/ 1190 h 1757"/>
                <a:gd name="T48" fmla="*/ 511 w 2552"/>
                <a:gd name="T49" fmla="*/ 1247 h 1757"/>
                <a:gd name="T50" fmla="*/ 567 w 2552"/>
                <a:gd name="T51" fmla="*/ 1304 h 1757"/>
                <a:gd name="T52" fmla="*/ 624 w 2552"/>
                <a:gd name="T53" fmla="*/ 1361 h 1757"/>
                <a:gd name="T54" fmla="*/ 794 w 2552"/>
                <a:gd name="T55" fmla="*/ 1417 h 1757"/>
                <a:gd name="T56" fmla="*/ 851 w 2552"/>
                <a:gd name="T57" fmla="*/ 1474 h 1757"/>
                <a:gd name="T58" fmla="*/ 964 w 2552"/>
                <a:gd name="T59" fmla="*/ 1531 h 1757"/>
                <a:gd name="T60" fmla="*/ 1021 w 2552"/>
                <a:gd name="T61" fmla="*/ 1644 h 1757"/>
                <a:gd name="T62" fmla="*/ 1134 w 2552"/>
                <a:gd name="T63" fmla="*/ 1701 h 1757"/>
                <a:gd name="T64" fmla="*/ 1305 w 2552"/>
                <a:gd name="T65" fmla="*/ 1757 h 1757"/>
                <a:gd name="T66" fmla="*/ 1248 w 2552"/>
                <a:gd name="T67" fmla="*/ 1644 h 1757"/>
                <a:gd name="T68" fmla="*/ 1305 w 2552"/>
                <a:gd name="T69" fmla="*/ 1531 h 1757"/>
                <a:gd name="T70" fmla="*/ 1361 w 2552"/>
                <a:gd name="T71" fmla="*/ 1474 h 1757"/>
                <a:gd name="T72" fmla="*/ 1418 w 2552"/>
                <a:gd name="T73" fmla="*/ 1417 h 1757"/>
                <a:gd name="T74" fmla="*/ 1588 w 2552"/>
                <a:gd name="T75" fmla="*/ 1304 h 1757"/>
                <a:gd name="T76" fmla="*/ 2098 w 2552"/>
                <a:gd name="T77" fmla="*/ 1247 h 1757"/>
                <a:gd name="T78" fmla="*/ 2212 w 2552"/>
                <a:gd name="T79" fmla="*/ 1304 h 1757"/>
                <a:gd name="T80" fmla="*/ 2325 w 2552"/>
                <a:gd name="T81" fmla="*/ 1417 h 1757"/>
                <a:gd name="T82" fmla="*/ 2382 w 2552"/>
                <a:gd name="T83" fmla="*/ 1531 h 1757"/>
                <a:gd name="T84" fmla="*/ 2439 w 2552"/>
                <a:gd name="T85" fmla="*/ 1474 h 1757"/>
                <a:gd name="T86" fmla="*/ 2495 w 2552"/>
                <a:gd name="T87" fmla="*/ 1361 h 1757"/>
                <a:gd name="T88" fmla="*/ 2552 w 2552"/>
                <a:gd name="T89" fmla="*/ 1417 h 1757"/>
                <a:gd name="T90" fmla="*/ 2495 w 2552"/>
                <a:gd name="T91" fmla="*/ 1190 h 1757"/>
                <a:gd name="T92" fmla="*/ 2439 w 2552"/>
                <a:gd name="T93" fmla="*/ 1134 h 1757"/>
                <a:gd name="T94" fmla="*/ 2382 w 2552"/>
                <a:gd name="T95" fmla="*/ 964 h 1757"/>
                <a:gd name="T96" fmla="*/ 2325 w 2552"/>
                <a:gd name="T97" fmla="*/ 793 h 1757"/>
                <a:gd name="T98" fmla="*/ 2268 w 2552"/>
                <a:gd name="T99" fmla="*/ 907 h 1757"/>
                <a:gd name="T100" fmla="*/ 2212 w 2552"/>
                <a:gd name="T101" fmla="*/ 964 h 1757"/>
                <a:gd name="T102" fmla="*/ 2155 w 2552"/>
                <a:gd name="T103" fmla="*/ 1020 h 1757"/>
                <a:gd name="T104" fmla="*/ 2212 w 2552"/>
                <a:gd name="T105" fmla="*/ 964 h 1757"/>
                <a:gd name="T106" fmla="*/ 2268 w 2552"/>
                <a:gd name="T107" fmla="*/ 850 h 1757"/>
                <a:gd name="T108" fmla="*/ 2212 w 2552"/>
                <a:gd name="T109" fmla="*/ 793 h 1757"/>
                <a:gd name="T110" fmla="*/ 2268 w 2552"/>
                <a:gd name="T111" fmla="*/ 737 h 1757"/>
                <a:gd name="T112" fmla="*/ 2212 w 2552"/>
                <a:gd name="T113" fmla="*/ 623 h 1757"/>
                <a:gd name="T114" fmla="*/ 2268 w 2552"/>
                <a:gd name="T115" fmla="*/ 567 h 1757"/>
                <a:gd name="T116" fmla="*/ 2325 w 2552"/>
                <a:gd name="T117" fmla="*/ 283 h 1757"/>
                <a:gd name="T118" fmla="*/ 2268 w 2552"/>
                <a:gd name="T119" fmla="*/ 226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52" h="1757">
                  <a:moveTo>
                    <a:pt x="2268" y="0"/>
                  </a:moveTo>
                  <a:lnTo>
                    <a:pt x="2212" y="0"/>
                  </a:lnTo>
                  <a:lnTo>
                    <a:pt x="2212" y="56"/>
                  </a:lnTo>
                  <a:lnTo>
                    <a:pt x="2098" y="56"/>
                  </a:lnTo>
                  <a:lnTo>
                    <a:pt x="2098" y="113"/>
                  </a:lnTo>
                  <a:lnTo>
                    <a:pt x="1985" y="113"/>
                  </a:lnTo>
                  <a:lnTo>
                    <a:pt x="1985" y="170"/>
                  </a:lnTo>
                  <a:lnTo>
                    <a:pt x="1928" y="170"/>
                  </a:lnTo>
                  <a:lnTo>
                    <a:pt x="1928" y="340"/>
                  </a:lnTo>
                  <a:lnTo>
                    <a:pt x="1872" y="340"/>
                  </a:lnTo>
                  <a:lnTo>
                    <a:pt x="1872" y="397"/>
                  </a:lnTo>
                  <a:lnTo>
                    <a:pt x="1758" y="397"/>
                  </a:lnTo>
                  <a:lnTo>
                    <a:pt x="1758" y="453"/>
                  </a:lnTo>
                  <a:lnTo>
                    <a:pt x="1645" y="453"/>
                  </a:lnTo>
                  <a:lnTo>
                    <a:pt x="1645" y="510"/>
                  </a:lnTo>
                  <a:lnTo>
                    <a:pt x="1531" y="510"/>
                  </a:lnTo>
                  <a:lnTo>
                    <a:pt x="1531" y="453"/>
                  </a:lnTo>
                  <a:lnTo>
                    <a:pt x="1418" y="453"/>
                  </a:lnTo>
                  <a:lnTo>
                    <a:pt x="1418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453"/>
                  </a:lnTo>
                  <a:lnTo>
                    <a:pt x="908" y="453"/>
                  </a:lnTo>
                  <a:lnTo>
                    <a:pt x="908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171" y="680"/>
                  </a:lnTo>
                  <a:lnTo>
                    <a:pt x="171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171" y="964"/>
                  </a:lnTo>
                  <a:lnTo>
                    <a:pt x="171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284" y="1077"/>
                  </a:lnTo>
                  <a:lnTo>
                    <a:pt x="284" y="1134"/>
                  </a:lnTo>
                  <a:lnTo>
                    <a:pt x="341" y="1134"/>
                  </a:lnTo>
                  <a:lnTo>
                    <a:pt x="341" y="1190"/>
                  </a:lnTo>
                  <a:lnTo>
                    <a:pt x="284" y="1190"/>
                  </a:lnTo>
                  <a:lnTo>
                    <a:pt x="284" y="1247"/>
                  </a:lnTo>
                  <a:lnTo>
                    <a:pt x="511" y="1247"/>
                  </a:lnTo>
                  <a:lnTo>
                    <a:pt x="511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794" y="1417"/>
                  </a:lnTo>
                  <a:lnTo>
                    <a:pt x="794" y="1474"/>
                  </a:lnTo>
                  <a:lnTo>
                    <a:pt x="851" y="1474"/>
                  </a:lnTo>
                  <a:lnTo>
                    <a:pt x="851" y="1531"/>
                  </a:lnTo>
                  <a:lnTo>
                    <a:pt x="964" y="1531"/>
                  </a:lnTo>
                  <a:lnTo>
                    <a:pt x="964" y="1644"/>
                  </a:lnTo>
                  <a:lnTo>
                    <a:pt x="1021" y="1644"/>
                  </a:lnTo>
                  <a:lnTo>
                    <a:pt x="1021" y="1701"/>
                  </a:lnTo>
                  <a:lnTo>
                    <a:pt x="1134" y="1701"/>
                  </a:lnTo>
                  <a:lnTo>
                    <a:pt x="1134" y="1757"/>
                  </a:lnTo>
                  <a:lnTo>
                    <a:pt x="1305" y="1757"/>
                  </a:lnTo>
                  <a:lnTo>
                    <a:pt x="1305" y="1644"/>
                  </a:lnTo>
                  <a:lnTo>
                    <a:pt x="1248" y="1644"/>
                  </a:lnTo>
                  <a:lnTo>
                    <a:pt x="1248" y="1531"/>
                  </a:lnTo>
                  <a:lnTo>
                    <a:pt x="1305" y="1531"/>
                  </a:lnTo>
                  <a:lnTo>
                    <a:pt x="1305" y="1474"/>
                  </a:lnTo>
                  <a:lnTo>
                    <a:pt x="1361" y="1474"/>
                  </a:lnTo>
                  <a:lnTo>
                    <a:pt x="1361" y="1417"/>
                  </a:lnTo>
                  <a:lnTo>
                    <a:pt x="1418" y="1417"/>
                  </a:lnTo>
                  <a:lnTo>
                    <a:pt x="1418" y="1304"/>
                  </a:lnTo>
                  <a:lnTo>
                    <a:pt x="1588" y="1304"/>
                  </a:lnTo>
                  <a:lnTo>
                    <a:pt x="1588" y="1247"/>
                  </a:lnTo>
                  <a:lnTo>
                    <a:pt x="2098" y="1247"/>
                  </a:lnTo>
                  <a:lnTo>
                    <a:pt x="2098" y="1304"/>
                  </a:lnTo>
                  <a:lnTo>
                    <a:pt x="2212" y="1304"/>
                  </a:lnTo>
                  <a:lnTo>
                    <a:pt x="2212" y="1417"/>
                  </a:lnTo>
                  <a:lnTo>
                    <a:pt x="2325" y="1417"/>
                  </a:lnTo>
                  <a:lnTo>
                    <a:pt x="2325" y="1531"/>
                  </a:lnTo>
                  <a:lnTo>
                    <a:pt x="2382" y="1531"/>
                  </a:lnTo>
                  <a:lnTo>
                    <a:pt x="2382" y="1474"/>
                  </a:lnTo>
                  <a:lnTo>
                    <a:pt x="2439" y="1474"/>
                  </a:lnTo>
                  <a:lnTo>
                    <a:pt x="2439" y="1361"/>
                  </a:lnTo>
                  <a:lnTo>
                    <a:pt x="2495" y="1361"/>
                  </a:lnTo>
                  <a:lnTo>
                    <a:pt x="2495" y="1417"/>
                  </a:lnTo>
                  <a:lnTo>
                    <a:pt x="2552" y="1417"/>
                  </a:lnTo>
                  <a:lnTo>
                    <a:pt x="2552" y="1190"/>
                  </a:lnTo>
                  <a:lnTo>
                    <a:pt x="2495" y="1190"/>
                  </a:lnTo>
                  <a:lnTo>
                    <a:pt x="2495" y="1134"/>
                  </a:lnTo>
                  <a:lnTo>
                    <a:pt x="2439" y="1134"/>
                  </a:lnTo>
                  <a:lnTo>
                    <a:pt x="2439" y="964"/>
                  </a:lnTo>
                  <a:lnTo>
                    <a:pt x="2382" y="964"/>
                  </a:lnTo>
                  <a:lnTo>
                    <a:pt x="2382" y="793"/>
                  </a:lnTo>
                  <a:lnTo>
                    <a:pt x="2325" y="793"/>
                  </a:lnTo>
                  <a:lnTo>
                    <a:pt x="2325" y="907"/>
                  </a:lnTo>
                  <a:lnTo>
                    <a:pt x="2268" y="907"/>
                  </a:lnTo>
                  <a:lnTo>
                    <a:pt x="2268" y="964"/>
                  </a:lnTo>
                  <a:lnTo>
                    <a:pt x="2212" y="964"/>
                  </a:lnTo>
                  <a:lnTo>
                    <a:pt x="2212" y="1020"/>
                  </a:lnTo>
                  <a:lnTo>
                    <a:pt x="2155" y="1020"/>
                  </a:lnTo>
                  <a:lnTo>
                    <a:pt x="2155" y="964"/>
                  </a:lnTo>
                  <a:lnTo>
                    <a:pt x="2212" y="964"/>
                  </a:lnTo>
                  <a:lnTo>
                    <a:pt x="2212" y="850"/>
                  </a:lnTo>
                  <a:lnTo>
                    <a:pt x="2268" y="850"/>
                  </a:lnTo>
                  <a:lnTo>
                    <a:pt x="2268" y="793"/>
                  </a:lnTo>
                  <a:lnTo>
                    <a:pt x="2212" y="793"/>
                  </a:lnTo>
                  <a:lnTo>
                    <a:pt x="2212" y="737"/>
                  </a:lnTo>
                  <a:lnTo>
                    <a:pt x="2268" y="737"/>
                  </a:lnTo>
                  <a:lnTo>
                    <a:pt x="2268" y="623"/>
                  </a:lnTo>
                  <a:lnTo>
                    <a:pt x="2212" y="623"/>
                  </a:lnTo>
                  <a:lnTo>
                    <a:pt x="2212" y="567"/>
                  </a:lnTo>
                  <a:lnTo>
                    <a:pt x="2268" y="567"/>
                  </a:lnTo>
                  <a:lnTo>
                    <a:pt x="2268" y="283"/>
                  </a:lnTo>
                  <a:lnTo>
                    <a:pt x="2325" y="283"/>
                  </a:lnTo>
                  <a:lnTo>
                    <a:pt x="2325" y="226"/>
                  </a:lnTo>
                  <a:lnTo>
                    <a:pt x="2268" y="226"/>
                  </a:lnTo>
                  <a:lnTo>
                    <a:pt x="226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6" name="Freeform 285"/>
            <p:cNvSpPr>
              <a:spLocks/>
            </p:cNvSpPr>
            <p:nvPr/>
          </p:nvSpPr>
          <p:spPr bwMode="auto">
            <a:xfrm>
              <a:off x="4555" y="4202"/>
              <a:ext cx="1077" cy="737"/>
            </a:xfrm>
            <a:custGeom>
              <a:avLst/>
              <a:gdLst>
                <a:gd name="T0" fmla="*/ 907 w 1077"/>
                <a:gd name="T1" fmla="*/ 340 h 737"/>
                <a:gd name="T2" fmla="*/ 737 w 1077"/>
                <a:gd name="T3" fmla="*/ 340 h 737"/>
                <a:gd name="T4" fmla="*/ 737 w 1077"/>
                <a:gd name="T5" fmla="*/ 454 h 737"/>
                <a:gd name="T6" fmla="*/ 794 w 1077"/>
                <a:gd name="T7" fmla="*/ 454 h 737"/>
                <a:gd name="T8" fmla="*/ 794 w 1077"/>
                <a:gd name="T9" fmla="*/ 510 h 737"/>
                <a:gd name="T10" fmla="*/ 907 w 1077"/>
                <a:gd name="T11" fmla="*/ 510 h 737"/>
                <a:gd name="T12" fmla="*/ 907 w 1077"/>
                <a:gd name="T13" fmla="*/ 397 h 737"/>
                <a:gd name="T14" fmla="*/ 964 w 1077"/>
                <a:gd name="T15" fmla="*/ 397 h 737"/>
                <a:gd name="T16" fmla="*/ 964 w 1077"/>
                <a:gd name="T17" fmla="*/ 340 h 737"/>
                <a:gd name="T18" fmla="*/ 1077 w 1077"/>
                <a:gd name="T19" fmla="*/ 340 h 737"/>
                <a:gd name="T20" fmla="*/ 1077 w 1077"/>
                <a:gd name="T21" fmla="*/ 454 h 737"/>
                <a:gd name="T22" fmla="*/ 1021 w 1077"/>
                <a:gd name="T23" fmla="*/ 454 h 737"/>
                <a:gd name="T24" fmla="*/ 1021 w 1077"/>
                <a:gd name="T25" fmla="*/ 681 h 737"/>
                <a:gd name="T26" fmla="*/ 964 w 1077"/>
                <a:gd name="T27" fmla="*/ 681 h 737"/>
                <a:gd name="T28" fmla="*/ 964 w 1077"/>
                <a:gd name="T29" fmla="*/ 624 h 737"/>
                <a:gd name="T30" fmla="*/ 907 w 1077"/>
                <a:gd name="T31" fmla="*/ 624 h 737"/>
                <a:gd name="T32" fmla="*/ 907 w 1077"/>
                <a:gd name="T33" fmla="*/ 681 h 737"/>
                <a:gd name="T34" fmla="*/ 794 w 1077"/>
                <a:gd name="T35" fmla="*/ 681 h 737"/>
                <a:gd name="T36" fmla="*/ 794 w 1077"/>
                <a:gd name="T37" fmla="*/ 624 h 737"/>
                <a:gd name="T38" fmla="*/ 737 w 1077"/>
                <a:gd name="T39" fmla="*/ 624 h 737"/>
                <a:gd name="T40" fmla="*/ 737 w 1077"/>
                <a:gd name="T41" fmla="*/ 737 h 737"/>
                <a:gd name="T42" fmla="*/ 680 w 1077"/>
                <a:gd name="T43" fmla="*/ 737 h 737"/>
                <a:gd name="T44" fmla="*/ 680 w 1077"/>
                <a:gd name="T45" fmla="*/ 681 h 737"/>
                <a:gd name="T46" fmla="*/ 454 w 1077"/>
                <a:gd name="T47" fmla="*/ 681 h 737"/>
                <a:gd name="T48" fmla="*/ 454 w 1077"/>
                <a:gd name="T49" fmla="*/ 624 h 737"/>
                <a:gd name="T50" fmla="*/ 397 w 1077"/>
                <a:gd name="T51" fmla="*/ 624 h 737"/>
                <a:gd name="T52" fmla="*/ 397 w 1077"/>
                <a:gd name="T53" fmla="*/ 510 h 737"/>
                <a:gd name="T54" fmla="*/ 340 w 1077"/>
                <a:gd name="T55" fmla="*/ 510 h 737"/>
                <a:gd name="T56" fmla="*/ 340 w 1077"/>
                <a:gd name="T57" fmla="*/ 454 h 737"/>
                <a:gd name="T58" fmla="*/ 283 w 1077"/>
                <a:gd name="T59" fmla="*/ 454 h 737"/>
                <a:gd name="T60" fmla="*/ 283 w 1077"/>
                <a:gd name="T61" fmla="*/ 397 h 737"/>
                <a:gd name="T62" fmla="*/ 227 w 1077"/>
                <a:gd name="T63" fmla="*/ 397 h 737"/>
                <a:gd name="T64" fmla="*/ 227 w 1077"/>
                <a:gd name="T65" fmla="*/ 340 h 737"/>
                <a:gd name="T66" fmla="*/ 170 w 1077"/>
                <a:gd name="T67" fmla="*/ 340 h 737"/>
                <a:gd name="T68" fmla="*/ 170 w 1077"/>
                <a:gd name="T69" fmla="*/ 227 h 737"/>
                <a:gd name="T70" fmla="*/ 113 w 1077"/>
                <a:gd name="T71" fmla="*/ 227 h 737"/>
                <a:gd name="T72" fmla="*/ 113 w 1077"/>
                <a:gd name="T73" fmla="*/ 170 h 737"/>
                <a:gd name="T74" fmla="*/ 0 w 1077"/>
                <a:gd name="T75" fmla="*/ 170 h 737"/>
                <a:gd name="T76" fmla="*/ 0 w 1077"/>
                <a:gd name="T77" fmla="*/ 57 h 737"/>
                <a:gd name="T78" fmla="*/ 170 w 1077"/>
                <a:gd name="T79" fmla="*/ 57 h 737"/>
                <a:gd name="T80" fmla="*/ 170 w 1077"/>
                <a:gd name="T81" fmla="*/ 0 h 737"/>
                <a:gd name="T82" fmla="*/ 680 w 1077"/>
                <a:gd name="T83" fmla="*/ 0 h 737"/>
                <a:gd name="T84" fmla="*/ 680 w 1077"/>
                <a:gd name="T85" fmla="*/ 57 h 737"/>
                <a:gd name="T86" fmla="*/ 794 w 1077"/>
                <a:gd name="T87" fmla="*/ 57 h 737"/>
                <a:gd name="T88" fmla="*/ 794 w 1077"/>
                <a:gd name="T89" fmla="*/ 170 h 737"/>
                <a:gd name="T90" fmla="*/ 907 w 1077"/>
                <a:gd name="T91" fmla="*/ 170 h 737"/>
                <a:gd name="T92" fmla="*/ 907 w 1077"/>
                <a:gd name="T93" fmla="*/ 34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7" h="737">
                  <a:moveTo>
                    <a:pt x="907" y="340"/>
                  </a:moveTo>
                  <a:lnTo>
                    <a:pt x="737" y="340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07" y="510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1077" y="340"/>
                  </a:lnTo>
                  <a:lnTo>
                    <a:pt x="1077" y="454"/>
                  </a:lnTo>
                  <a:lnTo>
                    <a:pt x="1021" y="454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81"/>
                  </a:lnTo>
                  <a:lnTo>
                    <a:pt x="454" y="681"/>
                  </a:lnTo>
                  <a:lnTo>
                    <a:pt x="454" y="624"/>
                  </a:lnTo>
                  <a:lnTo>
                    <a:pt x="397" y="624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7" name="Freeform 286"/>
            <p:cNvSpPr>
              <a:spLocks/>
            </p:cNvSpPr>
            <p:nvPr/>
          </p:nvSpPr>
          <p:spPr bwMode="auto">
            <a:xfrm>
              <a:off x="4385" y="4372"/>
              <a:ext cx="964" cy="794"/>
            </a:xfrm>
            <a:custGeom>
              <a:avLst/>
              <a:gdLst>
                <a:gd name="T0" fmla="*/ 850 w 964"/>
                <a:gd name="T1" fmla="*/ 567 h 794"/>
                <a:gd name="T2" fmla="*/ 850 w 964"/>
                <a:gd name="T3" fmla="*/ 624 h 794"/>
                <a:gd name="T4" fmla="*/ 964 w 964"/>
                <a:gd name="T5" fmla="*/ 624 h 794"/>
                <a:gd name="T6" fmla="*/ 964 w 964"/>
                <a:gd name="T7" fmla="*/ 681 h 794"/>
                <a:gd name="T8" fmla="*/ 907 w 964"/>
                <a:gd name="T9" fmla="*/ 681 h 794"/>
                <a:gd name="T10" fmla="*/ 907 w 964"/>
                <a:gd name="T11" fmla="*/ 737 h 794"/>
                <a:gd name="T12" fmla="*/ 737 w 964"/>
                <a:gd name="T13" fmla="*/ 737 h 794"/>
                <a:gd name="T14" fmla="*/ 737 w 964"/>
                <a:gd name="T15" fmla="*/ 794 h 794"/>
                <a:gd name="T16" fmla="*/ 624 w 964"/>
                <a:gd name="T17" fmla="*/ 794 h 794"/>
                <a:gd name="T18" fmla="*/ 624 w 964"/>
                <a:gd name="T19" fmla="*/ 737 h 794"/>
                <a:gd name="T20" fmla="*/ 510 w 964"/>
                <a:gd name="T21" fmla="*/ 737 h 794"/>
                <a:gd name="T22" fmla="*/ 510 w 964"/>
                <a:gd name="T23" fmla="*/ 681 h 794"/>
                <a:gd name="T24" fmla="*/ 340 w 964"/>
                <a:gd name="T25" fmla="*/ 681 h 794"/>
                <a:gd name="T26" fmla="*/ 340 w 964"/>
                <a:gd name="T27" fmla="*/ 624 h 794"/>
                <a:gd name="T28" fmla="*/ 283 w 964"/>
                <a:gd name="T29" fmla="*/ 624 h 794"/>
                <a:gd name="T30" fmla="*/ 283 w 964"/>
                <a:gd name="T31" fmla="*/ 567 h 794"/>
                <a:gd name="T32" fmla="*/ 170 w 964"/>
                <a:gd name="T33" fmla="*/ 567 h 794"/>
                <a:gd name="T34" fmla="*/ 170 w 964"/>
                <a:gd name="T35" fmla="*/ 397 h 794"/>
                <a:gd name="T36" fmla="*/ 57 w 964"/>
                <a:gd name="T37" fmla="*/ 397 h 794"/>
                <a:gd name="T38" fmla="*/ 57 w 964"/>
                <a:gd name="T39" fmla="*/ 227 h 794"/>
                <a:gd name="T40" fmla="*/ 0 w 964"/>
                <a:gd name="T41" fmla="*/ 227 h 794"/>
                <a:gd name="T42" fmla="*/ 0 w 964"/>
                <a:gd name="T43" fmla="*/ 114 h 794"/>
                <a:gd name="T44" fmla="*/ 57 w 964"/>
                <a:gd name="T45" fmla="*/ 114 h 794"/>
                <a:gd name="T46" fmla="*/ 57 w 964"/>
                <a:gd name="T47" fmla="*/ 57 h 794"/>
                <a:gd name="T48" fmla="*/ 113 w 964"/>
                <a:gd name="T49" fmla="*/ 57 h 794"/>
                <a:gd name="T50" fmla="*/ 113 w 964"/>
                <a:gd name="T51" fmla="*/ 0 h 794"/>
                <a:gd name="T52" fmla="*/ 283 w 964"/>
                <a:gd name="T53" fmla="*/ 0 h 794"/>
                <a:gd name="T54" fmla="*/ 283 w 964"/>
                <a:gd name="T55" fmla="*/ 57 h 794"/>
                <a:gd name="T56" fmla="*/ 340 w 964"/>
                <a:gd name="T57" fmla="*/ 57 h 794"/>
                <a:gd name="T58" fmla="*/ 340 w 964"/>
                <a:gd name="T59" fmla="*/ 170 h 794"/>
                <a:gd name="T60" fmla="*/ 397 w 964"/>
                <a:gd name="T61" fmla="*/ 170 h 794"/>
                <a:gd name="T62" fmla="*/ 397 w 964"/>
                <a:gd name="T63" fmla="*/ 227 h 794"/>
                <a:gd name="T64" fmla="*/ 453 w 964"/>
                <a:gd name="T65" fmla="*/ 227 h 794"/>
                <a:gd name="T66" fmla="*/ 453 w 964"/>
                <a:gd name="T67" fmla="*/ 284 h 794"/>
                <a:gd name="T68" fmla="*/ 510 w 964"/>
                <a:gd name="T69" fmla="*/ 284 h 794"/>
                <a:gd name="T70" fmla="*/ 510 w 964"/>
                <a:gd name="T71" fmla="*/ 340 h 794"/>
                <a:gd name="T72" fmla="*/ 567 w 964"/>
                <a:gd name="T73" fmla="*/ 340 h 794"/>
                <a:gd name="T74" fmla="*/ 567 w 964"/>
                <a:gd name="T75" fmla="*/ 454 h 794"/>
                <a:gd name="T76" fmla="*/ 624 w 964"/>
                <a:gd name="T77" fmla="*/ 454 h 794"/>
                <a:gd name="T78" fmla="*/ 624 w 964"/>
                <a:gd name="T79" fmla="*/ 511 h 794"/>
                <a:gd name="T80" fmla="*/ 850 w 964"/>
                <a:gd name="T81" fmla="*/ 511 h 794"/>
                <a:gd name="T82" fmla="*/ 850 w 964"/>
                <a:gd name="T83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4" h="794">
                  <a:moveTo>
                    <a:pt x="850" y="567"/>
                  </a:moveTo>
                  <a:lnTo>
                    <a:pt x="850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907" y="681"/>
                  </a:lnTo>
                  <a:lnTo>
                    <a:pt x="907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510" y="737"/>
                  </a:lnTo>
                  <a:lnTo>
                    <a:pt x="510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850" y="511"/>
                  </a:lnTo>
                  <a:lnTo>
                    <a:pt x="85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8" name="Freeform 287"/>
            <p:cNvSpPr>
              <a:spLocks/>
            </p:cNvSpPr>
            <p:nvPr/>
          </p:nvSpPr>
          <p:spPr bwMode="auto">
            <a:xfrm>
              <a:off x="2967" y="4259"/>
              <a:ext cx="1588" cy="1587"/>
            </a:xfrm>
            <a:custGeom>
              <a:avLst/>
              <a:gdLst>
                <a:gd name="T0" fmla="*/ 737 w 1588"/>
                <a:gd name="T1" fmla="*/ 0 h 1587"/>
                <a:gd name="T2" fmla="*/ 794 w 1588"/>
                <a:gd name="T3" fmla="*/ 57 h 1587"/>
                <a:gd name="T4" fmla="*/ 964 w 1588"/>
                <a:gd name="T5" fmla="*/ 113 h 1587"/>
                <a:gd name="T6" fmla="*/ 1021 w 1588"/>
                <a:gd name="T7" fmla="*/ 170 h 1587"/>
                <a:gd name="T8" fmla="*/ 1134 w 1588"/>
                <a:gd name="T9" fmla="*/ 227 h 1587"/>
                <a:gd name="T10" fmla="*/ 1191 w 1588"/>
                <a:gd name="T11" fmla="*/ 340 h 1587"/>
                <a:gd name="T12" fmla="*/ 1304 w 1588"/>
                <a:gd name="T13" fmla="*/ 397 h 1587"/>
                <a:gd name="T14" fmla="*/ 1475 w 1588"/>
                <a:gd name="T15" fmla="*/ 453 h 1587"/>
                <a:gd name="T16" fmla="*/ 1588 w 1588"/>
                <a:gd name="T17" fmla="*/ 510 h 1587"/>
                <a:gd name="T18" fmla="*/ 1304 w 1588"/>
                <a:gd name="T19" fmla="*/ 624 h 1587"/>
                <a:gd name="T20" fmla="*/ 1418 w 1588"/>
                <a:gd name="T21" fmla="*/ 1020 h 1587"/>
                <a:gd name="T22" fmla="*/ 1361 w 1588"/>
                <a:gd name="T23" fmla="*/ 1077 h 1587"/>
                <a:gd name="T24" fmla="*/ 1418 w 1588"/>
                <a:gd name="T25" fmla="*/ 1134 h 1587"/>
                <a:gd name="T26" fmla="*/ 1361 w 1588"/>
                <a:gd name="T27" fmla="*/ 1247 h 1587"/>
                <a:gd name="T28" fmla="*/ 1304 w 1588"/>
                <a:gd name="T29" fmla="*/ 1304 h 1587"/>
                <a:gd name="T30" fmla="*/ 1191 w 1588"/>
                <a:gd name="T31" fmla="*/ 1361 h 1587"/>
                <a:gd name="T32" fmla="*/ 1078 w 1588"/>
                <a:gd name="T33" fmla="*/ 1304 h 1587"/>
                <a:gd name="T34" fmla="*/ 1021 w 1588"/>
                <a:gd name="T35" fmla="*/ 1361 h 1587"/>
                <a:gd name="T36" fmla="*/ 908 w 1588"/>
                <a:gd name="T37" fmla="*/ 1304 h 1587"/>
                <a:gd name="T38" fmla="*/ 794 w 1588"/>
                <a:gd name="T39" fmla="*/ 1361 h 1587"/>
                <a:gd name="T40" fmla="*/ 681 w 1588"/>
                <a:gd name="T41" fmla="*/ 1417 h 1587"/>
                <a:gd name="T42" fmla="*/ 567 w 1588"/>
                <a:gd name="T43" fmla="*/ 1531 h 1587"/>
                <a:gd name="T44" fmla="*/ 397 w 1588"/>
                <a:gd name="T45" fmla="*/ 1587 h 1587"/>
                <a:gd name="T46" fmla="*/ 341 w 1588"/>
                <a:gd name="T47" fmla="*/ 1474 h 1587"/>
                <a:gd name="T48" fmla="*/ 284 w 1588"/>
                <a:gd name="T49" fmla="*/ 1361 h 1587"/>
                <a:gd name="T50" fmla="*/ 227 w 1588"/>
                <a:gd name="T51" fmla="*/ 1304 h 1587"/>
                <a:gd name="T52" fmla="*/ 284 w 1588"/>
                <a:gd name="T53" fmla="*/ 1247 h 1587"/>
                <a:gd name="T54" fmla="*/ 227 w 1588"/>
                <a:gd name="T55" fmla="*/ 1134 h 1587"/>
                <a:gd name="T56" fmla="*/ 170 w 1588"/>
                <a:gd name="T57" fmla="*/ 964 h 1587"/>
                <a:gd name="T58" fmla="*/ 114 w 1588"/>
                <a:gd name="T59" fmla="*/ 850 h 1587"/>
                <a:gd name="T60" fmla="*/ 0 w 1588"/>
                <a:gd name="T61" fmla="*/ 850 h 1587"/>
                <a:gd name="T62" fmla="*/ 57 w 1588"/>
                <a:gd name="T63" fmla="*/ 737 h 1587"/>
                <a:gd name="T64" fmla="*/ 114 w 1588"/>
                <a:gd name="T65" fmla="*/ 624 h 1587"/>
                <a:gd name="T66" fmla="*/ 227 w 1588"/>
                <a:gd name="T67" fmla="*/ 567 h 1587"/>
                <a:gd name="T68" fmla="*/ 341 w 1588"/>
                <a:gd name="T69" fmla="*/ 510 h 1587"/>
                <a:gd name="T70" fmla="*/ 397 w 1588"/>
                <a:gd name="T71" fmla="*/ 453 h 1587"/>
                <a:gd name="T72" fmla="*/ 454 w 1588"/>
                <a:gd name="T73" fmla="*/ 397 h 1587"/>
                <a:gd name="T74" fmla="*/ 511 w 1588"/>
                <a:gd name="T75" fmla="*/ 340 h 1587"/>
                <a:gd name="T76" fmla="*/ 567 w 1588"/>
                <a:gd name="T77" fmla="*/ 113 h 1587"/>
                <a:gd name="T78" fmla="*/ 681 w 1588"/>
                <a:gd name="T79" fmla="*/ 5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88" h="1587">
                  <a:moveTo>
                    <a:pt x="681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304" y="397"/>
                  </a:lnTo>
                  <a:lnTo>
                    <a:pt x="1304" y="453"/>
                  </a:lnTo>
                  <a:lnTo>
                    <a:pt x="1475" y="453"/>
                  </a:lnTo>
                  <a:lnTo>
                    <a:pt x="1475" y="510"/>
                  </a:lnTo>
                  <a:lnTo>
                    <a:pt x="1588" y="510"/>
                  </a:lnTo>
                  <a:lnTo>
                    <a:pt x="1588" y="624"/>
                  </a:lnTo>
                  <a:lnTo>
                    <a:pt x="1304" y="624"/>
                  </a:lnTo>
                  <a:lnTo>
                    <a:pt x="1304" y="1020"/>
                  </a:lnTo>
                  <a:lnTo>
                    <a:pt x="1418" y="1020"/>
                  </a:lnTo>
                  <a:lnTo>
                    <a:pt x="1418" y="1077"/>
                  </a:lnTo>
                  <a:lnTo>
                    <a:pt x="1361" y="1077"/>
                  </a:lnTo>
                  <a:lnTo>
                    <a:pt x="1361" y="1134"/>
                  </a:lnTo>
                  <a:lnTo>
                    <a:pt x="1418" y="1134"/>
                  </a:lnTo>
                  <a:lnTo>
                    <a:pt x="1418" y="1247"/>
                  </a:lnTo>
                  <a:lnTo>
                    <a:pt x="1361" y="1247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361"/>
                  </a:lnTo>
                  <a:lnTo>
                    <a:pt x="1191" y="1361"/>
                  </a:lnTo>
                  <a:lnTo>
                    <a:pt x="1191" y="1304"/>
                  </a:lnTo>
                  <a:lnTo>
                    <a:pt x="1078" y="1304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794" y="1361"/>
                  </a:lnTo>
                  <a:lnTo>
                    <a:pt x="794" y="1417"/>
                  </a:lnTo>
                  <a:lnTo>
                    <a:pt x="681" y="1417"/>
                  </a:lnTo>
                  <a:lnTo>
                    <a:pt x="681" y="1531"/>
                  </a:lnTo>
                  <a:lnTo>
                    <a:pt x="567" y="1531"/>
                  </a:lnTo>
                  <a:lnTo>
                    <a:pt x="567" y="1587"/>
                  </a:lnTo>
                  <a:lnTo>
                    <a:pt x="397" y="1587"/>
                  </a:lnTo>
                  <a:lnTo>
                    <a:pt x="397" y="1474"/>
                  </a:lnTo>
                  <a:lnTo>
                    <a:pt x="341" y="1474"/>
                  </a:lnTo>
                  <a:lnTo>
                    <a:pt x="341" y="1361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284" y="1247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170" y="1134"/>
                  </a:lnTo>
                  <a:lnTo>
                    <a:pt x="170" y="964"/>
                  </a:lnTo>
                  <a:lnTo>
                    <a:pt x="114" y="964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9" name="Freeform 288"/>
            <p:cNvSpPr>
              <a:spLocks/>
            </p:cNvSpPr>
            <p:nvPr/>
          </p:nvSpPr>
          <p:spPr bwMode="auto">
            <a:xfrm>
              <a:off x="4271" y="4883"/>
              <a:ext cx="1134" cy="1077"/>
            </a:xfrm>
            <a:custGeom>
              <a:avLst/>
              <a:gdLst>
                <a:gd name="T0" fmla="*/ 794 w 1134"/>
                <a:gd name="T1" fmla="*/ 283 h 1077"/>
                <a:gd name="T2" fmla="*/ 738 w 1134"/>
                <a:gd name="T3" fmla="*/ 283 h 1077"/>
                <a:gd name="T4" fmla="*/ 738 w 1134"/>
                <a:gd name="T5" fmla="*/ 226 h 1077"/>
                <a:gd name="T6" fmla="*/ 624 w 1134"/>
                <a:gd name="T7" fmla="*/ 226 h 1077"/>
                <a:gd name="T8" fmla="*/ 624 w 1134"/>
                <a:gd name="T9" fmla="*/ 170 h 1077"/>
                <a:gd name="T10" fmla="*/ 454 w 1134"/>
                <a:gd name="T11" fmla="*/ 170 h 1077"/>
                <a:gd name="T12" fmla="*/ 454 w 1134"/>
                <a:gd name="T13" fmla="*/ 113 h 1077"/>
                <a:gd name="T14" fmla="*/ 397 w 1134"/>
                <a:gd name="T15" fmla="*/ 113 h 1077"/>
                <a:gd name="T16" fmla="*/ 397 w 1134"/>
                <a:gd name="T17" fmla="*/ 56 h 1077"/>
                <a:gd name="T18" fmla="*/ 284 w 1134"/>
                <a:gd name="T19" fmla="*/ 56 h 1077"/>
                <a:gd name="T20" fmla="*/ 284 w 1134"/>
                <a:gd name="T21" fmla="*/ 0 h 1077"/>
                <a:gd name="T22" fmla="*/ 0 w 1134"/>
                <a:gd name="T23" fmla="*/ 0 h 1077"/>
                <a:gd name="T24" fmla="*/ 0 w 1134"/>
                <a:gd name="T25" fmla="*/ 396 h 1077"/>
                <a:gd name="T26" fmla="*/ 114 w 1134"/>
                <a:gd name="T27" fmla="*/ 396 h 1077"/>
                <a:gd name="T28" fmla="*/ 114 w 1134"/>
                <a:gd name="T29" fmla="*/ 453 h 1077"/>
                <a:gd name="T30" fmla="*/ 57 w 1134"/>
                <a:gd name="T31" fmla="*/ 453 h 1077"/>
                <a:gd name="T32" fmla="*/ 57 w 1134"/>
                <a:gd name="T33" fmla="*/ 510 h 1077"/>
                <a:gd name="T34" fmla="*/ 114 w 1134"/>
                <a:gd name="T35" fmla="*/ 510 h 1077"/>
                <a:gd name="T36" fmla="*/ 114 w 1134"/>
                <a:gd name="T37" fmla="*/ 680 h 1077"/>
                <a:gd name="T38" fmla="*/ 171 w 1134"/>
                <a:gd name="T39" fmla="*/ 680 h 1077"/>
                <a:gd name="T40" fmla="*/ 171 w 1134"/>
                <a:gd name="T41" fmla="*/ 793 h 1077"/>
                <a:gd name="T42" fmla="*/ 114 w 1134"/>
                <a:gd name="T43" fmla="*/ 793 h 1077"/>
                <a:gd name="T44" fmla="*/ 114 w 1134"/>
                <a:gd name="T45" fmla="*/ 850 h 1077"/>
                <a:gd name="T46" fmla="*/ 171 w 1134"/>
                <a:gd name="T47" fmla="*/ 850 h 1077"/>
                <a:gd name="T48" fmla="*/ 171 w 1134"/>
                <a:gd name="T49" fmla="*/ 907 h 1077"/>
                <a:gd name="T50" fmla="*/ 227 w 1134"/>
                <a:gd name="T51" fmla="*/ 907 h 1077"/>
                <a:gd name="T52" fmla="*/ 227 w 1134"/>
                <a:gd name="T53" fmla="*/ 1020 h 1077"/>
                <a:gd name="T54" fmla="*/ 681 w 1134"/>
                <a:gd name="T55" fmla="*/ 1020 h 1077"/>
                <a:gd name="T56" fmla="*/ 681 w 1134"/>
                <a:gd name="T57" fmla="*/ 1077 h 1077"/>
                <a:gd name="T58" fmla="*/ 851 w 1134"/>
                <a:gd name="T59" fmla="*/ 1077 h 1077"/>
                <a:gd name="T60" fmla="*/ 851 w 1134"/>
                <a:gd name="T61" fmla="*/ 1020 h 1077"/>
                <a:gd name="T62" fmla="*/ 908 w 1134"/>
                <a:gd name="T63" fmla="*/ 1020 h 1077"/>
                <a:gd name="T64" fmla="*/ 908 w 1134"/>
                <a:gd name="T65" fmla="*/ 963 h 1077"/>
                <a:gd name="T66" fmla="*/ 681 w 1134"/>
                <a:gd name="T67" fmla="*/ 963 h 1077"/>
                <a:gd name="T68" fmla="*/ 681 w 1134"/>
                <a:gd name="T69" fmla="*/ 907 h 1077"/>
                <a:gd name="T70" fmla="*/ 908 w 1134"/>
                <a:gd name="T71" fmla="*/ 907 h 1077"/>
                <a:gd name="T72" fmla="*/ 908 w 1134"/>
                <a:gd name="T73" fmla="*/ 850 h 1077"/>
                <a:gd name="T74" fmla="*/ 1021 w 1134"/>
                <a:gd name="T75" fmla="*/ 850 h 1077"/>
                <a:gd name="T76" fmla="*/ 1021 w 1134"/>
                <a:gd name="T77" fmla="*/ 737 h 1077"/>
                <a:gd name="T78" fmla="*/ 1078 w 1134"/>
                <a:gd name="T79" fmla="*/ 737 h 1077"/>
                <a:gd name="T80" fmla="*/ 1078 w 1134"/>
                <a:gd name="T81" fmla="*/ 680 h 1077"/>
                <a:gd name="T82" fmla="*/ 964 w 1134"/>
                <a:gd name="T83" fmla="*/ 680 h 1077"/>
                <a:gd name="T84" fmla="*/ 964 w 1134"/>
                <a:gd name="T85" fmla="*/ 737 h 1077"/>
                <a:gd name="T86" fmla="*/ 851 w 1134"/>
                <a:gd name="T87" fmla="*/ 737 h 1077"/>
                <a:gd name="T88" fmla="*/ 851 w 1134"/>
                <a:gd name="T89" fmla="*/ 680 h 1077"/>
                <a:gd name="T90" fmla="*/ 794 w 1134"/>
                <a:gd name="T91" fmla="*/ 680 h 1077"/>
                <a:gd name="T92" fmla="*/ 794 w 1134"/>
                <a:gd name="T93" fmla="*/ 623 h 1077"/>
                <a:gd name="T94" fmla="*/ 908 w 1134"/>
                <a:gd name="T95" fmla="*/ 623 h 1077"/>
                <a:gd name="T96" fmla="*/ 908 w 1134"/>
                <a:gd name="T97" fmla="*/ 510 h 1077"/>
                <a:gd name="T98" fmla="*/ 794 w 1134"/>
                <a:gd name="T99" fmla="*/ 510 h 1077"/>
                <a:gd name="T100" fmla="*/ 794 w 1134"/>
                <a:gd name="T101" fmla="*/ 453 h 1077"/>
                <a:gd name="T102" fmla="*/ 964 w 1134"/>
                <a:gd name="T103" fmla="*/ 453 h 1077"/>
                <a:gd name="T104" fmla="*/ 964 w 1134"/>
                <a:gd name="T105" fmla="*/ 396 h 1077"/>
                <a:gd name="T106" fmla="*/ 1078 w 1134"/>
                <a:gd name="T107" fmla="*/ 396 h 1077"/>
                <a:gd name="T108" fmla="*/ 1078 w 1134"/>
                <a:gd name="T109" fmla="*/ 340 h 1077"/>
                <a:gd name="T110" fmla="*/ 1134 w 1134"/>
                <a:gd name="T111" fmla="*/ 340 h 1077"/>
                <a:gd name="T112" fmla="*/ 1134 w 1134"/>
                <a:gd name="T113" fmla="*/ 283 h 1077"/>
                <a:gd name="T114" fmla="*/ 964 w 1134"/>
                <a:gd name="T115" fmla="*/ 283 h 1077"/>
                <a:gd name="T116" fmla="*/ 964 w 1134"/>
                <a:gd name="T117" fmla="*/ 340 h 1077"/>
                <a:gd name="T118" fmla="*/ 794 w 1134"/>
                <a:gd name="T119" fmla="*/ 340 h 1077"/>
                <a:gd name="T120" fmla="*/ 794 w 1134"/>
                <a:gd name="T121" fmla="*/ 28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1077">
                  <a:moveTo>
                    <a:pt x="794" y="283"/>
                  </a:moveTo>
                  <a:lnTo>
                    <a:pt x="738" y="283"/>
                  </a:lnTo>
                  <a:lnTo>
                    <a:pt x="738" y="226"/>
                  </a:lnTo>
                  <a:lnTo>
                    <a:pt x="624" y="226"/>
                  </a:lnTo>
                  <a:lnTo>
                    <a:pt x="624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680"/>
                  </a:lnTo>
                  <a:lnTo>
                    <a:pt x="171" y="680"/>
                  </a:lnTo>
                  <a:lnTo>
                    <a:pt x="171" y="793"/>
                  </a:lnTo>
                  <a:lnTo>
                    <a:pt x="114" y="793"/>
                  </a:lnTo>
                  <a:lnTo>
                    <a:pt x="114" y="850"/>
                  </a:lnTo>
                  <a:lnTo>
                    <a:pt x="171" y="850"/>
                  </a:lnTo>
                  <a:lnTo>
                    <a:pt x="171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681" y="1020"/>
                  </a:lnTo>
                  <a:lnTo>
                    <a:pt x="681" y="1077"/>
                  </a:lnTo>
                  <a:lnTo>
                    <a:pt x="851" y="1077"/>
                  </a:lnTo>
                  <a:lnTo>
                    <a:pt x="851" y="1020"/>
                  </a:lnTo>
                  <a:lnTo>
                    <a:pt x="908" y="1020"/>
                  </a:lnTo>
                  <a:lnTo>
                    <a:pt x="908" y="963"/>
                  </a:lnTo>
                  <a:lnTo>
                    <a:pt x="681" y="963"/>
                  </a:lnTo>
                  <a:lnTo>
                    <a:pt x="681" y="907"/>
                  </a:lnTo>
                  <a:lnTo>
                    <a:pt x="908" y="907"/>
                  </a:lnTo>
                  <a:lnTo>
                    <a:pt x="908" y="850"/>
                  </a:lnTo>
                  <a:lnTo>
                    <a:pt x="1021" y="850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851" y="737"/>
                  </a:lnTo>
                  <a:lnTo>
                    <a:pt x="851" y="680"/>
                  </a:lnTo>
                  <a:lnTo>
                    <a:pt x="794" y="680"/>
                  </a:lnTo>
                  <a:lnTo>
                    <a:pt x="794" y="623"/>
                  </a:lnTo>
                  <a:lnTo>
                    <a:pt x="908" y="623"/>
                  </a:lnTo>
                  <a:lnTo>
                    <a:pt x="908" y="510"/>
                  </a:lnTo>
                  <a:lnTo>
                    <a:pt x="794" y="510"/>
                  </a:lnTo>
                  <a:lnTo>
                    <a:pt x="794" y="453"/>
                  </a:lnTo>
                  <a:lnTo>
                    <a:pt x="964" y="453"/>
                  </a:lnTo>
                  <a:lnTo>
                    <a:pt x="964" y="396"/>
                  </a:lnTo>
                  <a:lnTo>
                    <a:pt x="1078" y="396"/>
                  </a:lnTo>
                  <a:lnTo>
                    <a:pt x="1078" y="340"/>
                  </a:lnTo>
                  <a:lnTo>
                    <a:pt x="1134" y="340"/>
                  </a:lnTo>
                  <a:lnTo>
                    <a:pt x="1134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794" y="340"/>
                  </a:lnTo>
                  <a:lnTo>
                    <a:pt x="794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0" name="Freeform 291"/>
            <p:cNvSpPr>
              <a:spLocks/>
            </p:cNvSpPr>
            <p:nvPr/>
          </p:nvSpPr>
          <p:spPr bwMode="auto">
            <a:xfrm>
              <a:off x="4101" y="5790"/>
              <a:ext cx="1078" cy="964"/>
            </a:xfrm>
            <a:custGeom>
              <a:avLst/>
              <a:gdLst>
                <a:gd name="T0" fmla="*/ 851 w 1078"/>
                <a:gd name="T1" fmla="*/ 170 h 964"/>
                <a:gd name="T2" fmla="*/ 397 w 1078"/>
                <a:gd name="T3" fmla="*/ 113 h 964"/>
                <a:gd name="T4" fmla="*/ 341 w 1078"/>
                <a:gd name="T5" fmla="*/ 0 h 964"/>
                <a:gd name="T6" fmla="*/ 284 w 1078"/>
                <a:gd name="T7" fmla="*/ 56 h 964"/>
                <a:gd name="T8" fmla="*/ 114 w 1078"/>
                <a:gd name="T9" fmla="*/ 113 h 964"/>
                <a:gd name="T10" fmla="*/ 57 w 1078"/>
                <a:gd name="T11" fmla="*/ 227 h 964"/>
                <a:gd name="T12" fmla="*/ 0 w 1078"/>
                <a:gd name="T13" fmla="*/ 283 h 964"/>
                <a:gd name="T14" fmla="*/ 0 w 1078"/>
                <a:gd name="T15" fmla="*/ 510 h 964"/>
                <a:gd name="T16" fmla="*/ 57 w 1078"/>
                <a:gd name="T17" fmla="*/ 567 h 964"/>
                <a:gd name="T18" fmla="*/ 114 w 1078"/>
                <a:gd name="T19" fmla="*/ 680 h 964"/>
                <a:gd name="T20" fmla="*/ 170 w 1078"/>
                <a:gd name="T21" fmla="*/ 623 h 964"/>
                <a:gd name="T22" fmla="*/ 227 w 1078"/>
                <a:gd name="T23" fmla="*/ 794 h 964"/>
                <a:gd name="T24" fmla="*/ 284 w 1078"/>
                <a:gd name="T25" fmla="*/ 850 h 964"/>
                <a:gd name="T26" fmla="*/ 341 w 1078"/>
                <a:gd name="T27" fmla="*/ 907 h 964"/>
                <a:gd name="T28" fmla="*/ 454 w 1078"/>
                <a:gd name="T29" fmla="*/ 964 h 964"/>
                <a:gd name="T30" fmla="*/ 397 w 1078"/>
                <a:gd name="T31" fmla="*/ 907 h 964"/>
                <a:gd name="T32" fmla="*/ 341 w 1078"/>
                <a:gd name="T33" fmla="*/ 850 h 964"/>
                <a:gd name="T34" fmla="*/ 397 w 1078"/>
                <a:gd name="T35" fmla="*/ 623 h 964"/>
                <a:gd name="T36" fmla="*/ 454 w 1078"/>
                <a:gd name="T37" fmla="*/ 794 h 964"/>
                <a:gd name="T38" fmla="*/ 511 w 1078"/>
                <a:gd name="T39" fmla="*/ 850 h 964"/>
                <a:gd name="T40" fmla="*/ 794 w 1078"/>
                <a:gd name="T41" fmla="*/ 794 h 964"/>
                <a:gd name="T42" fmla="*/ 737 w 1078"/>
                <a:gd name="T43" fmla="*/ 737 h 964"/>
                <a:gd name="T44" fmla="*/ 908 w 1078"/>
                <a:gd name="T45" fmla="*/ 680 h 964"/>
                <a:gd name="T46" fmla="*/ 681 w 1078"/>
                <a:gd name="T47" fmla="*/ 567 h 964"/>
                <a:gd name="T48" fmla="*/ 737 w 1078"/>
                <a:gd name="T49" fmla="*/ 397 h 964"/>
                <a:gd name="T50" fmla="*/ 851 w 1078"/>
                <a:gd name="T51" fmla="*/ 453 h 964"/>
                <a:gd name="T52" fmla="*/ 1021 w 1078"/>
                <a:gd name="T53" fmla="*/ 510 h 964"/>
                <a:gd name="T54" fmla="*/ 1078 w 1078"/>
                <a:gd name="T55" fmla="*/ 453 h 964"/>
                <a:gd name="T56" fmla="*/ 908 w 1078"/>
                <a:gd name="T57" fmla="*/ 397 h 964"/>
                <a:gd name="T58" fmla="*/ 851 w 1078"/>
                <a:gd name="T59" fmla="*/ 340 h 964"/>
                <a:gd name="T60" fmla="*/ 794 w 1078"/>
                <a:gd name="T61" fmla="*/ 283 h 964"/>
                <a:gd name="T62" fmla="*/ 964 w 1078"/>
                <a:gd name="T63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8" h="964">
                  <a:moveTo>
                    <a:pt x="964" y="170"/>
                  </a:moveTo>
                  <a:lnTo>
                    <a:pt x="851" y="170"/>
                  </a:lnTo>
                  <a:lnTo>
                    <a:pt x="851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454" y="964"/>
                  </a:lnTo>
                  <a:lnTo>
                    <a:pt x="454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341" y="850"/>
                  </a:lnTo>
                  <a:lnTo>
                    <a:pt x="341" y="623"/>
                  </a:lnTo>
                  <a:lnTo>
                    <a:pt x="397" y="623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511" y="850"/>
                  </a:lnTo>
                  <a:lnTo>
                    <a:pt x="511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908" y="680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851" y="453"/>
                  </a:lnTo>
                  <a:lnTo>
                    <a:pt x="851" y="510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78" y="453"/>
                  </a:lnTo>
                  <a:lnTo>
                    <a:pt x="1078" y="397"/>
                  </a:lnTo>
                  <a:lnTo>
                    <a:pt x="908" y="397"/>
                  </a:lnTo>
                  <a:lnTo>
                    <a:pt x="908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794" y="283"/>
                  </a:lnTo>
                  <a:lnTo>
                    <a:pt x="794" y="227"/>
                  </a:lnTo>
                  <a:lnTo>
                    <a:pt x="964" y="227"/>
                  </a:lnTo>
                  <a:lnTo>
                    <a:pt x="964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1" name="Freeform 292"/>
            <p:cNvSpPr>
              <a:spLocks/>
            </p:cNvSpPr>
            <p:nvPr/>
          </p:nvSpPr>
          <p:spPr bwMode="auto">
            <a:xfrm>
              <a:off x="3251" y="5506"/>
              <a:ext cx="1191" cy="794"/>
            </a:xfrm>
            <a:custGeom>
              <a:avLst/>
              <a:gdLst>
                <a:gd name="T0" fmla="*/ 113 w 1191"/>
                <a:gd name="T1" fmla="*/ 284 h 794"/>
                <a:gd name="T2" fmla="*/ 57 w 1191"/>
                <a:gd name="T3" fmla="*/ 284 h 794"/>
                <a:gd name="T4" fmla="*/ 57 w 1191"/>
                <a:gd name="T5" fmla="*/ 340 h 794"/>
                <a:gd name="T6" fmla="*/ 0 w 1191"/>
                <a:gd name="T7" fmla="*/ 340 h 794"/>
                <a:gd name="T8" fmla="*/ 0 w 1191"/>
                <a:gd name="T9" fmla="*/ 397 h 794"/>
                <a:gd name="T10" fmla="*/ 57 w 1191"/>
                <a:gd name="T11" fmla="*/ 397 h 794"/>
                <a:gd name="T12" fmla="*/ 57 w 1191"/>
                <a:gd name="T13" fmla="*/ 567 h 794"/>
                <a:gd name="T14" fmla="*/ 113 w 1191"/>
                <a:gd name="T15" fmla="*/ 567 h 794"/>
                <a:gd name="T16" fmla="*/ 113 w 1191"/>
                <a:gd name="T17" fmla="*/ 737 h 794"/>
                <a:gd name="T18" fmla="*/ 340 w 1191"/>
                <a:gd name="T19" fmla="*/ 737 h 794"/>
                <a:gd name="T20" fmla="*/ 340 w 1191"/>
                <a:gd name="T21" fmla="*/ 681 h 794"/>
                <a:gd name="T22" fmla="*/ 510 w 1191"/>
                <a:gd name="T23" fmla="*/ 681 h 794"/>
                <a:gd name="T24" fmla="*/ 510 w 1191"/>
                <a:gd name="T25" fmla="*/ 794 h 794"/>
                <a:gd name="T26" fmla="*/ 624 w 1191"/>
                <a:gd name="T27" fmla="*/ 794 h 794"/>
                <a:gd name="T28" fmla="*/ 624 w 1191"/>
                <a:gd name="T29" fmla="*/ 681 h 794"/>
                <a:gd name="T30" fmla="*/ 737 w 1191"/>
                <a:gd name="T31" fmla="*/ 681 h 794"/>
                <a:gd name="T32" fmla="*/ 737 w 1191"/>
                <a:gd name="T33" fmla="*/ 737 h 794"/>
                <a:gd name="T34" fmla="*/ 850 w 1191"/>
                <a:gd name="T35" fmla="*/ 737 h 794"/>
                <a:gd name="T36" fmla="*/ 850 w 1191"/>
                <a:gd name="T37" fmla="*/ 567 h 794"/>
                <a:gd name="T38" fmla="*/ 907 w 1191"/>
                <a:gd name="T39" fmla="*/ 567 h 794"/>
                <a:gd name="T40" fmla="*/ 907 w 1191"/>
                <a:gd name="T41" fmla="*/ 511 h 794"/>
                <a:gd name="T42" fmla="*/ 964 w 1191"/>
                <a:gd name="T43" fmla="*/ 511 h 794"/>
                <a:gd name="T44" fmla="*/ 964 w 1191"/>
                <a:gd name="T45" fmla="*/ 397 h 794"/>
                <a:gd name="T46" fmla="*/ 1134 w 1191"/>
                <a:gd name="T47" fmla="*/ 397 h 794"/>
                <a:gd name="T48" fmla="*/ 1134 w 1191"/>
                <a:gd name="T49" fmla="*/ 340 h 794"/>
                <a:gd name="T50" fmla="*/ 1191 w 1191"/>
                <a:gd name="T51" fmla="*/ 340 h 794"/>
                <a:gd name="T52" fmla="*/ 1191 w 1191"/>
                <a:gd name="T53" fmla="*/ 227 h 794"/>
                <a:gd name="T54" fmla="*/ 1134 w 1191"/>
                <a:gd name="T55" fmla="*/ 227 h 794"/>
                <a:gd name="T56" fmla="*/ 1134 w 1191"/>
                <a:gd name="T57" fmla="*/ 170 h 794"/>
                <a:gd name="T58" fmla="*/ 1191 w 1191"/>
                <a:gd name="T59" fmla="*/ 170 h 794"/>
                <a:gd name="T60" fmla="*/ 1191 w 1191"/>
                <a:gd name="T61" fmla="*/ 57 h 794"/>
                <a:gd name="T62" fmla="*/ 1134 w 1191"/>
                <a:gd name="T63" fmla="*/ 57 h 794"/>
                <a:gd name="T64" fmla="*/ 1134 w 1191"/>
                <a:gd name="T65" fmla="*/ 0 h 794"/>
                <a:gd name="T66" fmla="*/ 1077 w 1191"/>
                <a:gd name="T67" fmla="*/ 0 h 794"/>
                <a:gd name="T68" fmla="*/ 1077 w 1191"/>
                <a:gd name="T69" fmla="*/ 57 h 794"/>
                <a:gd name="T70" fmla="*/ 1020 w 1191"/>
                <a:gd name="T71" fmla="*/ 57 h 794"/>
                <a:gd name="T72" fmla="*/ 1020 w 1191"/>
                <a:gd name="T73" fmla="*/ 114 h 794"/>
                <a:gd name="T74" fmla="*/ 907 w 1191"/>
                <a:gd name="T75" fmla="*/ 114 h 794"/>
                <a:gd name="T76" fmla="*/ 907 w 1191"/>
                <a:gd name="T77" fmla="*/ 57 h 794"/>
                <a:gd name="T78" fmla="*/ 794 w 1191"/>
                <a:gd name="T79" fmla="*/ 57 h 794"/>
                <a:gd name="T80" fmla="*/ 794 w 1191"/>
                <a:gd name="T81" fmla="*/ 114 h 794"/>
                <a:gd name="T82" fmla="*/ 737 w 1191"/>
                <a:gd name="T83" fmla="*/ 114 h 794"/>
                <a:gd name="T84" fmla="*/ 737 w 1191"/>
                <a:gd name="T85" fmla="*/ 57 h 794"/>
                <a:gd name="T86" fmla="*/ 624 w 1191"/>
                <a:gd name="T87" fmla="*/ 57 h 794"/>
                <a:gd name="T88" fmla="*/ 624 w 1191"/>
                <a:gd name="T89" fmla="*/ 114 h 794"/>
                <a:gd name="T90" fmla="*/ 510 w 1191"/>
                <a:gd name="T91" fmla="*/ 114 h 794"/>
                <a:gd name="T92" fmla="*/ 510 w 1191"/>
                <a:gd name="T93" fmla="*/ 170 h 794"/>
                <a:gd name="T94" fmla="*/ 397 w 1191"/>
                <a:gd name="T95" fmla="*/ 170 h 794"/>
                <a:gd name="T96" fmla="*/ 397 w 1191"/>
                <a:gd name="T97" fmla="*/ 284 h 794"/>
                <a:gd name="T98" fmla="*/ 283 w 1191"/>
                <a:gd name="T99" fmla="*/ 284 h 794"/>
                <a:gd name="T100" fmla="*/ 283 w 1191"/>
                <a:gd name="T101" fmla="*/ 340 h 794"/>
                <a:gd name="T102" fmla="*/ 113 w 1191"/>
                <a:gd name="T103" fmla="*/ 340 h 794"/>
                <a:gd name="T104" fmla="*/ 113 w 1191"/>
                <a:gd name="T105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1" h="794">
                  <a:moveTo>
                    <a:pt x="113" y="284"/>
                  </a:move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510" y="681"/>
                  </a:lnTo>
                  <a:lnTo>
                    <a:pt x="510" y="794"/>
                  </a:lnTo>
                  <a:lnTo>
                    <a:pt x="624" y="794"/>
                  </a:lnTo>
                  <a:lnTo>
                    <a:pt x="624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850" y="737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511"/>
                  </a:lnTo>
                  <a:lnTo>
                    <a:pt x="964" y="511"/>
                  </a:lnTo>
                  <a:lnTo>
                    <a:pt x="964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2" name="Freeform 293"/>
            <p:cNvSpPr>
              <a:spLocks/>
            </p:cNvSpPr>
            <p:nvPr/>
          </p:nvSpPr>
          <p:spPr bwMode="auto">
            <a:xfrm>
              <a:off x="3534" y="6187"/>
              <a:ext cx="964" cy="793"/>
            </a:xfrm>
            <a:custGeom>
              <a:avLst/>
              <a:gdLst>
                <a:gd name="T0" fmla="*/ 57 w 964"/>
                <a:gd name="T1" fmla="*/ 0 h 793"/>
                <a:gd name="T2" fmla="*/ 57 w 964"/>
                <a:gd name="T3" fmla="*/ 170 h 793"/>
                <a:gd name="T4" fmla="*/ 114 w 964"/>
                <a:gd name="T5" fmla="*/ 170 h 793"/>
                <a:gd name="T6" fmla="*/ 114 w 964"/>
                <a:gd name="T7" fmla="*/ 226 h 793"/>
                <a:gd name="T8" fmla="*/ 57 w 964"/>
                <a:gd name="T9" fmla="*/ 226 h 793"/>
                <a:gd name="T10" fmla="*/ 57 w 964"/>
                <a:gd name="T11" fmla="*/ 283 h 793"/>
                <a:gd name="T12" fmla="*/ 0 w 964"/>
                <a:gd name="T13" fmla="*/ 283 h 793"/>
                <a:gd name="T14" fmla="*/ 0 w 964"/>
                <a:gd name="T15" fmla="*/ 397 h 793"/>
                <a:gd name="T16" fmla="*/ 57 w 964"/>
                <a:gd name="T17" fmla="*/ 397 h 793"/>
                <a:gd name="T18" fmla="*/ 57 w 964"/>
                <a:gd name="T19" fmla="*/ 623 h 793"/>
                <a:gd name="T20" fmla="*/ 114 w 964"/>
                <a:gd name="T21" fmla="*/ 623 h 793"/>
                <a:gd name="T22" fmla="*/ 114 w 964"/>
                <a:gd name="T23" fmla="*/ 510 h 793"/>
                <a:gd name="T24" fmla="*/ 227 w 964"/>
                <a:gd name="T25" fmla="*/ 510 h 793"/>
                <a:gd name="T26" fmla="*/ 227 w 964"/>
                <a:gd name="T27" fmla="*/ 567 h 793"/>
                <a:gd name="T28" fmla="*/ 511 w 964"/>
                <a:gd name="T29" fmla="*/ 567 h 793"/>
                <a:gd name="T30" fmla="*/ 511 w 964"/>
                <a:gd name="T31" fmla="*/ 623 h 793"/>
                <a:gd name="T32" fmla="*/ 567 w 964"/>
                <a:gd name="T33" fmla="*/ 623 h 793"/>
                <a:gd name="T34" fmla="*/ 567 w 964"/>
                <a:gd name="T35" fmla="*/ 680 h 793"/>
                <a:gd name="T36" fmla="*/ 624 w 964"/>
                <a:gd name="T37" fmla="*/ 680 h 793"/>
                <a:gd name="T38" fmla="*/ 624 w 964"/>
                <a:gd name="T39" fmla="*/ 510 h 793"/>
                <a:gd name="T40" fmla="*/ 794 w 964"/>
                <a:gd name="T41" fmla="*/ 510 h 793"/>
                <a:gd name="T42" fmla="*/ 794 w 964"/>
                <a:gd name="T43" fmla="*/ 567 h 793"/>
                <a:gd name="T44" fmla="*/ 737 w 964"/>
                <a:gd name="T45" fmla="*/ 567 h 793"/>
                <a:gd name="T46" fmla="*/ 737 w 964"/>
                <a:gd name="T47" fmla="*/ 623 h 793"/>
                <a:gd name="T48" fmla="*/ 737 w 964"/>
                <a:gd name="T49" fmla="*/ 680 h 793"/>
                <a:gd name="T50" fmla="*/ 794 w 964"/>
                <a:gd name="T51" fmla="*/ 680 h 793"/>
                <a:gd name="T52" fmla="*/ 794 w 964"/>
                <a:gd name="T53" fmla="*/ 793 h 793"/>
                <a:gd name="T54" fmla="*/ 908 w 964"/>
                <a:gd name="T55" fmla="*/ 793 h 793"/>
                <a:gd name="T56" fmla="*/ 908 w 964"/>
                <a:gd name="T57" fmla="*/ 737 h 793"/>
                <a:gd name="T58" fmla="*/ 964 w 964"/>
                <a:gd name="T59" fmla="*/ 737 h 793"/>
                <a:gd name="T60" fmla="*/ 964 w 964"/>
                <a:gd name="T61" fmla="*/ 680 h 793"/>
                <a:gd name="T62" fmla="*/ 851 w 964"/>
                <a:gd name="T63" fmla="*/ 680 h 793"/>
                <a:gd name="T64" fmla="*/ 851 w 964"/>
                <a:gd name="T65" fmla="*/ 623 h 793"/>
                <a:gd name="T66" fmla="*/ 908 w 964"/>
                <a:gd name="T67" fmla="*/ 623 h 793"/>
                <a:gd name="T68" fmla="*/ 908 w 964"/>
                <a:gd name="T69" fmla="*/ 510 h 793"/>
                <a:gd name="T70" fmla="*/ 851 w 964"/>
                <a:gd name="T71" fmla="*/ 510 h 793"/>
                <a:gd name="T72" fmla="*/ 851 w 964"/>
                <a:gd name="T73" fmla="*/ 397 h 793"/>
                <a:gd name="T74" fmla="*/ 794 w 964"/>
                <a:gd name="T75" fmla="*/ 397 h 793"/>
                <a:gd name="T76" fmla="*/ 794 w 964"/>
                <a:gd name="T77" fmla="*/ 226 h 793"/>
                <a:gd name="T78" fmla="*/ 737 w 964"/>
                <a:gd name="T79" fmla="*/ 226 h 793"/>
                <a:gd name="T80" fmla="*/ 737 w 964"/>
                <a:gd name="T81" fmla="*/ 283 h 793"/>
                <a:gd name="T82" fmla="*/ 681 w 964"/>
                <a:gd name="T83" fmla="*/ 283 h 793"/>
                <a:gd name="T84" fmla="*/ 681 w 964"/>
                <a:gd name="T85" fmla="*/ 170 h 793"/>
                <a:gd name="T86" fmla="*/ 624 w 964"/>
                <a:gd name="T87" fmla="*/ 170 h 793"/>
                <a:gd name="T88" fmla="*/ 624 w 964"/>
                <a:gd name="T89" fmla="*/ 113 h 793"/>
                <a:gd name="T90" fmla="*/ 567 w 964"/>
                <a:gd name="T91" fmla="*/ 113 h 793"/>
                <a:gd name="T92" fmla="*/ 567 w 964"/>
                <a:gd name="T93" fmla="*/ 56 h 793"/>
                <a:gd name="T94" fmla="*/ 454 w 964"/>
                <a:gd name="T95" fmla="*/ 56 h 793"/>
                <a:gd name="T96" fmla="*/ 454 w 964"/>
                <a:gd name="T97" fmla="*/ 0 h 793"/>
                <a:gd name="T98" fmla="*/ 341 w 964"/>
                <a:gd name="T99" fmla="*/ 0 h 793"/>
                <a:gd name="T100" fmla="*/ 341 w 964"/>
                <a:gd name="T101" fmla="*/ 113 h 793"/>
                <a:gd name="T102" fmla="*/ 227 w 964"/>
                <a:gd name="T103" fmla="*/ 113 h 793"/>
                <a:gd name="T104" fmla="*/ 227 w 964"/>
                <a:gd name="T105" fmla="*/ 0 h 793"/>
                <a:gd name="T106" fmla="*/ 57 w 964"/>
                <a:gd name="T10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4" h="793">
                  <a:moveTo>
                    <a:pt x="57" y="0"/>
                  </a:moveTo>
                  <a:lnTo>
                    <a:pt x="57" y="170"/>
                  </a:lnTo>
                  <a:lnTo>
                    <a:pt x="114" y="170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567" y="623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908" y="793"/>
                  </a:lnTo>
                  <a:lnTo>
                    <a:pt x="908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851" y="68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510"/>
                  </a:lnTo>
                  <a:lnTo>
                    <a:pt x="851" y="510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283"/>
                  </a:lnTo>
                  <a:lnTo>
                    <a:pt x="681" y="283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3" name="Freeform 294"/>
            <p:cNvSpPr>
              <a:spLocks/>
            </p:cNvSpPr>
            <p:nvPr/>
          </p:nvSpPr>
          <p:spPr bwMode="auto">
            <a:xfrm>
              <a:off x="1096" y="6017"/>
              <a:ext cx="2552" cy="1814"/>
            </a:xfrm>
            <a:custGeom>
              <a:avLst/>
              <a:gdLst>
                <a:gd name="T0" fmla="*/ 2098 w 2552"/>
                <a:gd name="T1" fmla="*/ 0 h 1814"/>
                <a:gd name="T2" fmla="*/ 2041 w 2552"/>
                <a:gd name="T3" fmla="*/ 113 h 1814"/>
                <a:gd name="T4" fmla="*/ 1928 w 2552"/>
                <a:gd name="T5" fmla="*/ 56 h 1814"/>
                <a:gd name="T6" fmla="*/ 1758 w 2552"/>
                <a:gd name="T7" fmla="*/ 283 h 1814"/>
                <a:gd name="T8" fmla="*/ 1701 w 2552"/>
                <a:gd name="T9" fmla="*/ 340 h 1814"/>
                <a:gd name="T10" fmla="*/ 1588 w 2552"/>
                <a:gd name="T11" fmla="*/ 396 h 1814"/>
                <a:gd name="T12" fmla="*/ 1531 w 2552"/>
                <a:gd name="T13" fmla="*/ 510 h 1814"/>
                <a:gd name="T14" fmla="*/ 1474 w 2552"/>
                <a:gd name="T15" fmla="*/ 567 h 1814"/>
                <a:gd name="T16" fmla="*/ 1531 w 2552"/>
                <a:gd name="T17" fmla="*/ 623 h 1814"/>
                <a:gd name="T18" fmla="*/ 1474 w 2552"/>
                <a:gd name="T19" fmla="*/ 737 h 1814"/>
                <a:gd name="T20" fmla="*/ 1361 w 2552"/>
                <a:gd name="T21" fmla="*/ 793 h 1814"/>
                <a:gd name="T22" fmla="*/ 1304 w 2552"/>
                <a:gd name="T23" fmla="*/ 850 h 1814"/>
                <a:gd name="T24" fmla="*/ 1248 w 2552"/>
                <a:gd name="T25" fmla="*/ 907 h 1814"/>
                <a:gd name="T26" fmla="*/ 907 w 2552"/>
                <a:gd name="T27" fmla="*/ 850 h 1814"/>
                <a:gd name="T28" fmla="*/ 624 w 2552"/>
                <a:gd name="T29" fmla="*/ 737 h 1814"/>
                <a:gd name="T30" fmla="*/ 567 w 2552"/>
                <a:gd name="T31" fmla="*/ 567 h 1814"/>
                <a:gd name="T32" fmla="*/ 510 w 2552"/>
                <a:gd name="T33" fmla="*/ 453 h 1814"/>
                <a:gd name="T34" fmla="*/ 454 w 2552"/>
                <a:gd name="T35" fmla="*/ 510 h 1814"/>
                <a:gd name="T36" fmla="*/ 340 w 2552"/>
                <a:gd name="T37" fmla="*/ 567 h 1814"/>
                <a:gd name="T38" fmla="*/ 227 w 2552"/>
                <a:gd name="T39" fmla="*/ 623 h 1814"/>
                <a:gd name="T40" fmla="*/ 57 w 2552"/>
                <a:gd name="T41" fmla="*/ 680 h 1814"/>
                <a:gd name="T42" fmla="*/ 0 w 2552"/>
                <a:gd name="T43" fmla="*/ 793 h 1814"/>
                <a:gd name="T44" fmla="*/ 57 w 2552"/>
                <a:gd name="T45" fmla="*/ 907 h 1814"/>
                <a:gd name="T46" fmla="*/ 170 w 2552"/>
                <a:gd name="T47" fmla="*/ 850 h 1814"/>
                <a:gd name="T48" fmla="*/ 284 w 2552"/>
                <a:gd name="T49" fmla="*/ 907 h 1814"/>
                <a:gd name="T50" fmla="*/ 340 w 2552"/>
                <a:gd name="T51" fmla="*/ 963 h 1814"/>
                <a:gd name="T52" fmla="*/ 397 w 2552"/>
                <a:gd name="T53" fmla="*/ 1020 h 1814"/>
                <a:gd name="T54" fmla="*/ 567 w 2552"/>
                <a:gd name="T55" fmla="*/ 1077 h 1814"/>
                <a:gd name="T56" fmla="*/ 681 w 2552"/>
                <a:gd name="T57" fmla="*/ 1134 h 1814"/>
                <a:gd name="T58" fmla="*/ 737 w 2552"/>
                <a:gd name="T59" fmla="*/ 1190 h 1814"/>
                <a:gd name="T60" fmla="*/ 1361 w 2552"/>
                <a:gd name="T61" fmla="*/ 1247 h 1814"/>
                <a:gd name="T62" fmla="*/ 1304 w 2552"/>
                <a:gd name="T63" fmla="*/ 1360 h 1814"/>
                <a:gd name="T64" fmla="*/ 1191 w 2552"/>
                <a:gd name="T65" fmla="*/ 1417 h 1814"/>
                <a:gd name="T66" fmla="*/ 1304 w 2552"/>
                <a:gd name="T67" fmla="*/ 1474 h 1814"/>
                <a:gd name="T68" fmla="*/ 1361 w 2552"/>
                <a:gd name="T69" fmla="*/ 1530 h 1814"/>
                <a:gd name="T70" fmla="*/ 1531 w 2552"/>
                <a:gd name="T71" fmla="*/ 1701 h 1814"/>
                <a:gd name="T72" fmla="*/ 1588 w 2552"/>
                <a:gd name="T73" fmla="*/ 1757 h 1814"/>
                <a:gd name="T74" fmla="*/ 1701 w 2552"/>
                <a:gd name="T75" fmla="*/ 1814 h 1814"/>
                <a:gd name="T76" fmla="*/ 1758 w 2552"/>
                <a:gd name="T77" fmla="*/ 1757 h 1814"/>
                <a:gd name="T78" fmla="*/ 1815 w 2552"/>
                <a:gd name="T79" fmla="*/ 1644 h 1814"/>
                <a:gd name="T80" fmla="*/ 1928 w 2552"/>
                <a:gd name="T81" fmla="*/ 1587 h 1814"/>
                <a:gd name="T82" fmla="*/ 1985 w 2552"/>
                <a:gd name="T83" fmla="*/ 1474 h 1814"/>
                <a:gd name="T84" fmla="*/ 2155 w 2552"/>
                <a:gd name="T85" fmla="*/ 1530 h 1814"/>
                <a:gd name="T86" fmla="*/ 2212 w 2552"/>
                <a:gd name="T87" fmla="*/ 1587 h 1814"/>
                <a:gd name="T88" fmla="*/ 2268 w 2552"/>
                <a:gd name="T89" fmla="*/ 1644 h 1814"/>
                <a:gd name="T90" fmla="*/ 2325 w 2552"/>
                <a:gd name="T91" fmla="*/ 1757 h 1814"/>
                <a:gd name="T92" fmla="*/ 2382 w 2552"/>
                <a:gd name="T93" fmla="*/ 1644 h 1814"/>
                <a:gd name="T94" fmla="*/ 2438 w 2552"/>
                <a:gd name="T95" fmla="*/ 1530 h 1814"/>
                <a:gd name="T96" fmla="*/ 2495 w 2552"/>
                <a:gd name="T97" fmla="*/ 1360 h 1814"/>
                <a:gd name="T98" fmla="*/ 2438 w 2552"/>
                <a:gd name="T99" fmla="*/ 1304 h 1814"/>
                <a:gd name="T100" fmla="*/ 2495 w 2552"/>
                <a:gd name="T101" fmla="*/ 1247 h 1814"/>
                <a:gd name="T102" fmla="*/ 2552 w 2552"/>
                <a:gd name="T103" fmla="*/ 1134 h 1814"/>
                <a:gd name="T104" fmla="*/ 2495 w 2552"/>
                <a:gd name="T105" fmla="*/ 793 h 1814"/>
                <a:gd name="T106" fmla="*/ 2438 w 2552"/>
                <a:gd name="T107" fmla="*/ 567 h 1814"/>
                <a:gd name="T108" fmla="*/ 2495 w 2552"/>
                <a:gd name="T109" fmla="*/ 453 h 1814"/>
                <a:gd name="T110" fmla="*/ 2552 w 2552"/>
                <a:gd name="T111" fmla="*/ 396 h 1814"/>
                <a:gd name="T112" fmla="*/ 2495 w 2552"/>
                <a:gd name="T113" fmla="*/ 340 h 1814"/>
                <a:gd name="T114" fmla="*/ 2268 w 2552"/>
                <a:gd name="T115" fmla="*/ 226 h 1814"/>
                <a:gd name="T116" fmla="*/ 2212 w 2552"/>
                <a:gd name="T117" fmla="*/ 56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52" h="1814">
                  <a:moveTo>
                    <a:pt x="2212" y="0"/>
                  </a:moveTo>
                  <a:lnTo>
                    <a:pt x="2098" y="0"/>
                  </a:lnTo>
                  <a:lnTo>
                    <a:pt x="2098" y="113"/>
                  </a:lnTo>
                  <a:lnTo>
                    <a:pt x="2041" y="113"/>
                  </a:lnTo>
                  <a:lnTo>
                    <a:pt x="2041" y="56"/>
                  </a:lnTo>
                  <a:lnTo>
                    <a:pt x="1928" y="56"/>
                  </a:lnTo>
                  <a:lnTo>
                    <a:pt x="1928" y="283"/>
                  </a:lnTo>
                  <a:lnTo>
                    <a:pt x="1758" y="283"/>
                  </a:lnTo>
                  <a:lnTo>
                    <a:pt x="1758" y="340"/>
                  </a:lnTo>
                  <a:lnTo>
                    <a:pt x="1701" y="340"/>
                  </a:lnTo>
                  <a:lnTo>
                    <a:pt x="1701" y="396"/>
                  </a:lnTo>
                  <a:lnTo>
                    <a:pt x="1588" y="396"/>
                  </a:lnTo>
                  <a:lnTo>
                    <a:pt x="1588" y="510"/>
                  </a:lnTo>
                  <a:lnTo>
                    <a:pt x="1531" y="510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623"/>
                  </a:lnTo>
                  <a:lnTo>
                    <a:pt x="1531" y="623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793"/>
                  </a:lnTo>
                  <a:lnTo>
                    <a:pt x="1361" y="793"/>
                  </a:lnTo>
                  <a:lnTo>
                    <a:pt x="1361" y="850"/>
                  </a:lnTo>
                  <a:lnTo>
                    <a:pt x="1304" y="850"/>
                  </a:lnTo>
                  <a:lnTo>
                    <a:pt x="1304" y="907"/>
                  </a:lnTo>
                  <a:lnTo>
                    <a:pt x="1248" y="907"/>
                  </a:lnTo>
                  <a:lnTo>
                    <a:pt x="1248" y="850"/>
                  </a:lnTo>
                  <a:lnTo>
                    <a:pt x="907" y="850"/>
                  </a:lnTo>
                  <a:lnTo>
                    <a:pt x="907" y="737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57" y="793"/>
                  </a:lnTo>
                  <a:lnTo>
                    <a:pt x="57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963"/>
                  </a:lnTo>
                  <a:lnTo>
                    <a:pt x="397" y="963"/>
                  </a:lnTo>
                  <a:lnTo>
                    <a:pt x="397" y="1020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681" y="1077"/>
                  </a:lnTo>
                  <a:lnTo>
                    <a:pt x="681" y="1134"/>
                  </a:lnTo>
                  <a:lnTo>
                    <a:pt x="737" y="1134"/>
                  </a:lnTo>
                  <a:lnTo>
                    <a:pt x="737" y="1190"/>
                  </a:lnTo>
                  <a:lnTo>
                    <a:pt x="737" y="1247"/>
                  </a:lnTo>
                  <a:lnTo>
                    <a:pt x="1361" y="1247"/>
                  </a:lnTo>
                  <a:lnTo>
                    <a:pt x="1361" y="1360"/>
                  </a:lnTo>
                  <a:lnTo>
                    <a:pt x="1304" y="1360"/>
                  </a:lnTo>
                  <a:lnTo>
                    <a:pt x="1304" y="1417"/>
                  </a:lnTo>
                  <a:lnTo>
                    <a:pt x="1191" y="1417"/>
                  </a:lnTo>
                  <a:lnTo>
                    <a:pt x="1191" y="1474"/>
                  </a:lnTo>
                  <a:lnTo>
                    <a:pt x="1304" y="1474"/>
                  </a:lnTo>
                  <a:lnTo>
                    <a:pt x="1304" y="1530"/>
                  </a:lnTo>
                  <a:lnTo>
                    <a:pt x="1361" y="1530"/>
                  </a:lnTo>
                  <a:lnTo>
                    <a:pt x="1361" y="1701"/>
                  </a:lnTo>
                  <a:lnTo>
                    <a:pt x="1531" y="1701"/>
                  </a:lnTo>
                  <a:lnTo>
                    <a:pt x="1531" y="1757"/>
                  </a:lnTo>
                  <a:lnTo>
                    <a:pt x="1588" y="1757"/>
                  </a:lnTo>
                  <a:lnTo>
                    <a:pt x="1588" y="1814"/>
                  </a:lnTo>
                  <a:lnTo>
                    <a:pt x="1701" y="1814"/>
                  </a:lnTo>
                  <a:lnTo>
                    <a:pt x="1701" y="1757"/>
                  </a:lnTo>
                  <a:lnTo>
                    <a:pt x="1758" y="1757"/>
                  </a:lnTo>
                  <a:lnTo>
                    <a:pt x="1758" y="1644"/>
                  </a:lnTo>
                  <a:lnTo>
                    <a:pt x="1815" y="1644"/>
                  </a:lnTo>
                  <a:lnTo>
                    <a:pt x="1815" y="1587"/>
                  </a:lnTo>
                  <a:lnTo>
                    <a:pt x="1928" y="1587"/>
                  </a:lnTo>
                  <a:lnTo>
                    <a:pt x="1928" y="1474"/>
                  </a:lnTo>
                  <a:lnTo>
                    <a:pt x="1985" y="1474"/>
                  </a:lnTo>
                  <a:lnTo>
                    <a:pt x="1985" y="1530"/>
                  </a:lnTo>
                  <a:lnTo>
                    <a:pt x="2155" y="1530"/>
                  </a:lnTo>
                  <a:lnTo>
                    <a:pt x="2155" y="1587"/>
                  </a:lnTo>
                  <a:lnTo>
                    <a:pt x="2212" y="1587"/>
                  </a:lnTo>
                  <a:lnTo>
                    <a:pt x="2212" y="1644"/>
                  </a:lnTo>
                  <a:lnTo>
                    <a:pt x="2268" y="1644"/>
                  </a:lnTo>
                  <a:lnTo>
                    <a:pt x="2268" y="1757"/>
                  </a:lnTo>
                  <a:lnTo>
                    <a:pt x="2325" y="1757"/>
                  </a:lnTo>
                  <a:lnTo>
                    <a:pt x="2325" y="1644"/>
                  </a:lnTo>
                  <a:lnTo>
                    <a:pt x="2382" y="1644"/>
                  </a:lnTo>
                  <a:lnTo>
                    <a:pt x="2382" y="1530"/>
                  </a:lnTo>
                  <a:lnTo>
                    <a:pt x="2438" y="1530"/>
                  </a:lnTo>
                  <a:lnTo>
                    <a:pt x="2438" y="1360"/>
                  </a:lnTo>
                  <a:lnTo>
                    <a:pt x="2495" y="1360"/>
                  </a:lnTo>
                  <a:lnTo>
                    <a:pt x="2495" y="1304"/>
                  </a:lnTo>
                  <a:lnTo>
                    <a:pt x="2438" y="1304"/>
                  </a:lnTo>
                  <a:lnTo>
                    <a:pt x="2438" y="1247"/>
                  </a:lnTo>
                  <a:lnTo>
                    <a:pt x="2495" y="1247"/>
                  </a:lnTo>
                  <a:lnTo>
                    <a:pt x="2495" y="1134"/>
                  </a:lnTo>
                  <a:lnTo>
                    <a:pt x="2552" y="1134"/>
                  </a:lnTo>
                  <a:lnTo>
                    <a:pt x="2552" y="793"/>
                  </a:lnTo>
                  <a:lnTo>
                    <a:pt x="2495" y="793"/>
                  </a:lnTo>
                  <a:lnTo>
                    <a:pt x="2495" y="567"/>
                  </a:lnTo>
                  <a:lnTo>
                    <a:pt x="2438" y="567"/>
                  </a:lnTo>
                  <a:lnTo>
                    <a:pt x="2438" y="453"/>
                  </a:lnTo>
                  <a:lnTo>
                    <a:pt x="2495" y="453"/>
                  </a:lnTo>
                  <a:lnTo>
                    <a:pt x="2495" y="396"/>
                  </a:lnTo>
                  <a:lnTo>
                    <a:pt x="2552" y="396"/>
                  </a:lnTo>
                  <a:lnTo>
                    <a:pt x="2552" y="340"/>
                  </a:lnTo>
                  <a:lnTo>
                    <a:pt x="2495" y="340"/>
                  </a:lnTo>
                  <a:lnTo>
                    <a:pt x="2495" y="226"/>
                  </a:lnTo>
                  <a:lnTo>
                    <a:pt x="2268" y="226"/>
                  </a:lnTo>
                  <a:lnTo>
                    <a:pt x="2268" y="56"/>
                  </a:lnTo>
                  <a:lnTo>
                    <a:pt x="2212" y="56"/>
                  </a:lnTo>
                  <a:lnTo>
                    <a:pt x="221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4" name="Freeform 295"/>
            <p:cNvSpPr>
              <a:spLocks/>
            </p:cNvSpPr>
            <p:nvPr/>
          </p:nvSpPr>
          <p:spPr bwMode="auto">
            <a:xfrm>
              <a:off x="2003" y="6584"/>
              <a:ext cx="624" cy="340"/>
            </a:xfrm>
            <a:custGeom>
              <a:avLst/>
              <a:gdLst>
                <a:gd name="T0" fmla="*/ 624 w 624"/>
                <a:gd name="T1" fmla="*/ 56 h 340"/>
                <a:gd name="T2" fmla="*/ 341 w 624"/>
                <a:gd name="T3" fmla="*/ 56 h 340"/>
                <a:gd name="T4" fmla="*/ 341 w 624"/>
                <a:gd name="T5" fmla="*/ 0 h 340"/>
                <a:gd name="T6" fmla="*/ 284 w 624"/>
                <a:gd name="T7" fmla="*/ 0 h 340"/>
                <a:gd name="T8" fmla="*/ 284 w 624"/>
                <a:gd name="T9" fmla="*/ 113 h 340"/>
                <a:gd name="T10" fmla="*/ 57 w 624"/>
                <a:gd name="T11" fmla="*/ 113 h 340"/>
                <a:gd name="T12" fmla="*/ 57 w 624"/>
                <a:gd name="T13" fmla="*/ 170 h 340"/>
                <a:gd name="T14" fmla="*/ 0 w 624"/>
                <a:gd name="T15" fmla="*/ 170 h 340"/>
                <a:gd name="T16" fmla="*/ 0 w 624"/>
                <a:gd name="T17" fmla="*/ 283 h 340"/>
                <a:gd name="T18" fmla="*/ 341 w 624"/>
                <a:gd name="T19" fmla="*/ 283 h 340"/>
                <a:gd name="T20" fmla="*/ 341 w 624"/>
                <a:gd name="T21" fmla="*/ 340 h 340"/>
                <a:gd name="T22" fmla="*/ 397 w 624"/>
                <a:gd name="T23" fmla="*/ 340 h 340"/>
                <a:gd name="T24" fmla="*/ 397 w 624"/>
                <a:gd name="T25" fmla="*/ 283 h 340"/>
                <a:gd name="T26" fmla="*/ 454 w 624"/>
                <a:gd name="T27" fmla="*/ 283 h 340"/>
                <a:gd name="T28" fmla="*/ 454 w 624"/>
                <a:gd name="T29" fmla="*/ 226 h 340"/>
                <a:gd name="T30" fmla="*/ 567 w 624"/>
                <a:gd name="T31" fmla="*/ 226 h 340"/>
                <a:gd name="T32" fmla="*/ 567 w 624"/>
                <a:gd name="T33" fmla="*/ 170 h 340"/>
                <a:gd name="T34" fmla="*/ 624 w 624"/>
                <a:gd name="T35" fmla="*/ 170 h 340"/>
                <a:gd name="T36" fmla="*/ 624 w 624"/>
                <a:gd name="T37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4" h="340">
                  <a:moveTo>
                    <a:pt x="624" y="56"/>
                  </a:moveTo>
                  <a:lnTo>
                    <a:pt x="341" y="56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341" y="283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5" name="Freeform 296"/>
            <p:cNvSpPr>
              <a:spLocks/>
            </p:cNvSpPr>
            <p:nvPr/>
          </p:nvSpPr>
          <p:spPr bwMode="auto">
            <a:xfrm>
              <a:off x="1096" y="5279"/>
              <a:ext cx="2268" cy="1475"/>
            </a:xfrm>
            <a:custGeom>
              <a:avLst/>
              <a:gdLst>
                <a:gd name="T0" fmla="*/ 1701 w 2268"/>
                <a:gd name="T1" fmla="*/ 0 h 1475"/>
                <a:gd name="T2" fmla="*/ 1758 w 2268"/>
                <a:gd name="T3" fmla="*/ 171 h 1475"/>
                <a:gd name="T4" fmla="*/ 1531 w 2268"/>
                <a:gd name="T5" fmla="*/ 227 h 1475"/>
                <a:gd name="T6" fmla="*/ 1474 w 2268"/>
                <a:gd name="T7" fmla="*/ 171 h 1475"/>
                <a:gd name="T8" fmla="*/ 1418 w 2268"/>
                <a:gd name="T9" fmla="*/ 227 h 1475"/>
                <a:gd name="T10" fmla="*/ 1361 w 2268"/>
                <a:gd name="T11" fmla="*/ 284 h 1475"/>
                <a:gd name="T12" fmla="*/ 1248 w 2268"/>
                <a:gd name="T13" fmla="*/ 341 h 1475"/>
                <a:gd name="T14" fmla="*/ 1304 w 2268"/>
                <a:gd name="T15" fmla="*/ 454 h 1475"/>
                <a:gd name="T16" fmla="*/ 1248 w 2268"/>
                <a:gd name="T17" fmla="*/ 567 h 1475"/>
                <a:gd name="T18" fmla="*/ 1191 w 2268"/>
                <a:gd name="T19" fmla="*/ 624 h 1475"/>
                <a:gd name="T20" fmla="*/ 1134 w 2268"/>
                <a:gd name="T21" fmla="*/ 681 h 1475"/>
                <a:gd name="T22" fmla="*/ 1021 w 2268"/>
                <a:gd name="T23" fmla="*/ 738 h 1475"/>
                <a:gd name="T24" fmla="*/ 964 w 2268"/>
                <a:gd name="T25" fmla="*/ 794 h 1475"/>
                <a:gd name="T26" fmla="*/ 851 w 2268"/>
                <a:gd name="T27" fmla="*/ 851 h 1475"/>
                <a:gd name="T28" fmla="*/ 567 w 2268"/>
                <a:gd name="T29" fmla="*/ 794 h 1475"/>
                <a:gd name="T30" fmla="*/ 510 w 2268"/>
                <a:gd name="T31" fmla="*/ 681 h 1475"/>
                <a:gd name="T32" fmla="*/ 170 w 2268"/>
                <a:gd name="T33" fmla="*/ 624 h 1475"/>
                <a:gd name="T34" fmla="*/ 57 w 2268"/>
                <a:gd name="T35" fmla="*/ 681 h 1475"/>
                <a:gd name="T36" fmla="*/ 0 w 2268"/>
                <a:gd name="T37" fmla="*/ 738 h 1475"/>
                <a:gd name="T38" fmla="*/ 170 w 2268"/>
                <a:gd name="T39" fmla="*/ 1078 h 1475"/>
                <a:gd name="T40" fmla="*/ 114 w 2268"/>
                <a:gd name="T41" fmla="*/ 1191 h 1475"/>
                <a:gd name="T42" fmla="*/ 227 w 2268"/>
                <a:gd name="T43" fmla="*/ 1361 h 1475"/>
                <a:gd name="T44" fmla="*/ 340 w 2268"/>
                <a:gd name="T45" fmla="*/ 1305 h 1475"/>
                <a:gd name="T46" fmla="*/ 454 w 2268"/>
                <a:gd name="T47" fmla="*/ 1248 h 1475"/>
                <a:gd name="T48" fmla="*/ 510 w 2268"/>
                <a:gd name="T49" fmla="*/ 1191 h 1475"/>
                <a:gd name="T50" fmla="*/ 567 w 2268"/>
                <a:gd name="T51" fmla="*/ 1305 h 1475"/>
                <a:gd name="T52" fmla="*/ 964 w 2268"/>
                <a:gd name="T53" fmla="*/ 1475 h 1475"/>
                <a:gd name="T54" fmla="*/ 1191 w 2268"/>
                <a:gd name="T55" fmla="*/ 1418 h 1475"/>
                <a:gd name="T56" fmla="*/ 1248 w 2268"/>
                <a:gd name="T57" fmla="*/ 1305 h 1475"/>
                <a:gd name="T58" fmla="*/ 1474 w 2268"/>
                <a:gd name="T59" fmla="*/ 1361 h 1475"/>
                <a:gd name="T60" fmla="*/ 1531 w 2268"/>
                <a:gd name="T61" fmla="*/ 1305 h 1475"/>
                <a:gd name="T62" fmla="*/ 1588 w 2268"/>
                <a:gd name="T63" fmla="*/ 1248 h 1475"/>
                <a:gd name="T64" fmla="*/ 1701 w 2268"/>
                <a:gd name="T65" fmla="*/ 1134 h 1475"/>
                <a:gd name="T66" fmla="*/ 1758 w 2268"/>
                <a:gd name="T67" fmla="*/ 1078 h 1475"/>
                <a:gd name="T68" fmla="*/ 1928 w 2268"/>
                <a:gd name="T69" fmla="*/ 1021 h 1475"/>
                <a:gd name="T70" fmla="*/ 2041 w 2268"/>
                <a:gd name="T71" fmla="*/ 794 h 1475"/>
                <a:gd name="T72" fmla="*/ 2098 w 2268"/>
                <a:gd name="T73" fmla="*/ 851 h 1475"/>
                <a:gd name="T74" fmla="*/ 2212 w 2268"/>
                <a:gd name="T75" fmla="*/ 738 h 1475"/>
                <a:gd name="T76" fmla="*/ 2155 w 2268"/>
                <a:gd name="T77" fmla="*/ 624 h 1475"/>
                <a:gd name="T78" fmla="*/ 2212 w 2268"/>
                <a:gd name="T79" fmla="*/ 567 h 1475"/>
                <a:gd name="T80" fmla="*/ 2268 w 2268"/>
                <a:gd name="T81" fmla="*/ 511 h 1475"/>
                <a:gd name="T82" fmla="*/ 2212 w 2268"/>
                <a:gd name="T83" fmla="*/ 454 h 1475"/>
                <a:gd name="T84" fmla="*/ 2155 w 2268"/>
                <a:gd name="T85" fmla="*/ 341 h 1475"/>
                <a:gd name="T86" fmla="*/ 2098 w 2268"/>
                <a:gd name="T87" fmla="*/ 284 h 1475"/>
                <a:gd name="T88" fmla="*/ 2041 w 2268"/>
                <a:gd name="T89" fmla="*/ 227 h 1475"/>
                <a:gd name="T90" fmla="*/ 1928 w 2268"/>
                <a:gd name="T91" fmla="*/ 171 h 1475"/>
                <a:gd name="T92" fmla="*/ 1871 w 2268"/>
                <a:gd name="T93" fmla="*/ 57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68" h="1475">
                  <a:moveTo>
                    <a:pt x="1871" y="0"/>
                  </a:moveTo>
                  <a:lnTo>
                    <a:pt x="1701" y="0"/>
                  </a:lnTo>
                  <a:lnTo>
                    <a:pt x="1701" y="171"/>
                  </a:lnTo>
                  <a:lnTo>
                    <a:pt x="1758" y="171"/>
                  </a:lnTo>
                  <a:lnTo>
                    <a:pt x="1758" y="227"/>
                  </a:lnTo>
                  <a:lnTo>
                    <a:pt x="1531" y="227"/>
                  </a:lnTo>
                  <a:lnTo>
                    <a:pt x="1531" y="171"/>
                  </a:lnTo>
                  <a:lnTo>
                    <a:pt x="1474" y="171"/>
                  </a:lnTo>
                  <a:lnTo>
                    <a:pt x="1474" y="227"/>
                  </a:lnTo>
                  <a:lnTo>
                    <a:pt x="1418" y="227"/>
                  </a:lnTo>
                  <a:lnTo>
                    <a:pt x="1418" y="284"/>
                  </a:lnTo>
                  <a:lnTo>
                    <a:pt x="1361" y="284"/>
                  </a:lnTo>
                  <a:lnTo>
                    <a:pt x="1361" y="341"/>
                  </a:lnTo>
                  <a:lnTo>
                    <a:pt x="1248" y="341"/>
                  </a:lnTo>
                  <a:lnTo>
                    <a:pt x="1248" y="454"/>
                  </a:lnTo>
                  <a:lnTo>
                    <a:pt x="1304" y="454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624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738"/>
                  </a:lnTo>
                  <a:lnTo>
                    <a:pt x="1021" y="738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851" y="851"/>
                  </a:lnTo>
                  <a:lnTo>
                    <a:pt x="851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57" y="681"/>
                  </a:lnTo>
                  <a:lnTo>
                    <a:pt x="57" y="738"/>
                  </a:lnTo>
                  <a:lnTo>
                    <a:pt x="0" y="738"/>
                  </a:lnTo>
                  <a:lnTo>
                    <a:pt x="0" y="1078"/>
                  </a:lnTo>
                  <a:lnTo>
                    <a:pt x="170" y="1078"/>
                  </a:lnTo>
                  <a:lnTo>
                    <a:pt x="170" y="1191"/>
                  </a:lnTo>
                  <a:lnTo>
                    <a:pt x="114" y="1191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305"/>
                  </a:lnTo>
                  <a:lnTo>
                    <a:pt x="340" y="1305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191"/>
                  </a:lnTo>
                  <a:lnTo>
                    <a:pt x="510" y="1191"/>
                  </a:lnTo>
                  <a:lnTo>
                    <a:pt x="510" y="1305"/>
                  </a:lnTo>
                  <a:lnTo>
                    <a:pt x="567" y="1305"/>
                  </a:lnTo>
                  <a:lnTo>
                    <a:pt x="567" y="1475"/>
                  </a:lnTo>
                  <a:lnTo>
                    <a:pt x="964" y="1475"/>
                  </a:lnTo>
                  <a:lnTo>
                    <a:pt x="964" y="1418"/>
                  </a:lnTo>
                  <a:lnTo>
                    <a:pt x="1191" y="1418"/>
                  </a:lnTo>
                  <a:lnTo>
                    <a:pt x="1191" y="1305"/>
                  </a:lnTo>
                  <a:lnTo>
                    <a:pt x="1248" y="1305"/>
                  </a:lnTo>
                  <a:lnTo>
                    <a:pt x="1248" y="1361"/>
                  </a:lnTo>
                  <a:lnTo>
                    <a:pt x="1474" y="1361"/>
                  </a:lnTo>
                  <a:lnTo>
                    <a:pt x="1474" y="1305"/>
                  </a:lnTo>
                  <a:lnTo>
                    <a:pt x="1531" y="1305"/>
                  </a:lnTo>
                  <a:lnTo>
                    <a:pt x="1531" y="1248"/>
                  </a:lnTo>
                  <a:lnTo>
                    <a:pt x="1588" y="1248"/>
                  </a:lnTo>
                  <a:lnTo>
                    <a:pt x="1588" y="1134"/>
                  </a:lnTo>
                  <a:lnTo>
                    <a:pt x="1701" y="1134"/>
                  </a:lnTo>
                  <a:lnTo>
                    <a:pt x="1701" y="1078"/>
                  </a:lnTo>
                  <a:lnTo>
                    <a:pt x="1758" y="1078"/>
                  </a:lnTo>
                  <a:lnTo>
                    <a:pt x="1758" y="1021"/>
                  </a:lnTo>
                  <a:lnTo>
                    <a:pt x="1928" y="1021"/>
                  </a:lnTo>
                  <a:lnTo>
                    <a:pt x="1928" y="794"/>
                  </a:lnTo>
                  <a:lnTo>
                    <a:pt x="2041" y="794"/>
                  </a:lnTo>
                  <a:lnTo>
                    <a:pt x="2041" y="851"/>
                  </a:lnTo>
                  <a:lnTo>
                    <a:pt x="2098" y="851"/>
                  </a:lnTo>
                  <a:lnTo>
                    <a:pt x="2098" y="738"/>
                  </a:lnTo>
                  <a:lnTo>
                    <a:pt x="2212" y="738"/>
                  </a:lnTo>
                  <a:lnTo>
                    <a:pt x="2212" y="624"/>
                  </a:lnTo>
                  <a:lnTo>
                    <a:pt x="2155" y="624"/>
                  </a:lnTo>
                  <a:lnTo>
                    <a:pt x="2155" y="567"/>
                  </a:lnTo>
                  <a:lnTo>
                    <a:pt x="2212" y="567"/>
                  </a:lnTo>
                  <a:lnTo>
                    <a:pt x="2212" y="511"/>
                  </a:lnTo>
                  <a:lnTo>
                    <a:pt x="2268" y="511"/>
                  </a:lnTo>
                  <a:lnTo>
                    <a:pt x="2268" y="454"/>
                  </a:lnTo>
                  <a:lnTo>
                    <a:pt x="2212" y="454"/>
                  </a:lnTo>
                  <a:lnTo>
                    <a:pt x="2212" y="341"/>
                  </a:lnTo>
                  <a:lnTo>
                    <a:pt x="2155" y="341"/>
                  </a:lnTo>
                  <a:lnTo>
                    <a:pt x="2155" y="284"/>
                  </a:lnTo>
                  <a:lnTo>
                    <a:pt x="2098" y="284"/>
                  </a:lnTo>
                  <a:lnTo>
                    <a:pt x="2098" y="227"/>
                  </a:lnTo>
                  <a:lnTo>
                    <a:pt x="2041" y="227"/>
                  </a:lnTo>
                  <a:lnTo>
                    <a:pt x="2041" y="171"/>
                  </a:lnTo>
                  <a:lnTo>
                    <a:pt x="1928" y="171"/>
                  </a:lnTo>
                  <a:lnTo>
                    <a:pt x="1928" y="57"/>
                  </a:lnTo>
                  <a:lnTo>
                    <a:pt x="1871" y="57"/>
                  </a:lnTo>
                  <a:lnTo>
                    <a:pt x="18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6" name="Freeform 297"/>
            <p:cNvSpPr>
              <a:spLocks/>
            </p:cNvSpPr>
            <p:nvPr/>
          </p:nvSpPr>
          <p:spPr bwMode="auto">
            <a:xfrm>
              <a:off x="1606" y="5563"/>
              <a:ext cx="794" cy="567"/>
            </a:xfrm>
            <a:custGeom>
              <a:avLst/>
              <a:gdLst>
                <a:gd name="T0" fmla="*/ 738 w 794"/>
                <a:gd name="T1" fmla="*/ 113 h 567"/>
                <a:gd name="T2" fmla="*/ 624 w 794"/>
                <a:gd name="T3" fmla="*/ 113 h 567"/>
                <a:gd name="T4" fmla="*/ 624 w 794"/>
                <a:gd name="T5" fmla="*/ 57 h 567"/>
                <a:gd name="T6" fmla="*/ 511 w 794"/>
                <a:gd name="T7" fmla="*/ 57 h 567"/>
                <a:gd name="T8" fmla="*/ 511 w 794"/>
                <a:gd name="T9" fmla="*/ 0 h 567"/>
                <a:gd name="T10" fmla="*/ 397 w 794"/>
                <a:gd name="T11" fmla="*/ 0 h 567"/>
                <a:gd name="T12" fmla="*/ 397 w 794"/>
                <a:gd name="T13" fmla="*/ 57 h 567"/>
                <a:gd name="T14" fmla="*/ 284 w 794"/>
                <a:gd name="T15" fmla="*/ 57 h 567"/>
                <a:gd name="T16" fmla="*/ 284 w 794"/>
                <a:gd name="T17" fmla="*/ 113 h 567"/>
                <a:gd name="T18" fmla="*/ 114 w 794"/>
                <a:gd name="T19" fmla="*/ 113 h 567"/>
                <a:gd name="T20" fmla="*/ 114 w 794"/>
                <a:gd name="T21" fmla="*/ 227 h 567"/>
                <a:gd name="T22" fmla="*/ 57 w 794"/>
                <a:gd name="T23" fmla="*/ 227 h 567"/>
                <a:gd name="T24" fmla="*/ 57 w 794"/>
                <a:gd name="T25" fmla="*/ 283 h 567"/>
                <a:gd name="T26" fmla="*/ 0 w 794"/>
                <a:gd name="T27" fmla="*/ 283 h 567"/>
                <a:gd name="T28" fmla="*/ 0 w 794"/>
                <a:gd name="T29" fmla="*/ 397 h 567"/>
                <a:gd name="T30" fmla="*/ 57 w 794"/>
                <a:gd name="T31" fmla="*/ 397 h 567"/>
                <a:gd name="T32" fmla="*/ 57 w 794"/>
                <a:gd name="T33" fmla="*/ 510 h 567"/>
                <a:gd name="T34" fmla="*/ 341 w 794"/>
                <a:gd name="T35" fmla="*/ 510 h 567"/>
                <a:gd name="T36" fmla="*/ 341 w 794"/>
                <a:gd name="T37" fmla="*/ 567 h 567"/>
                <a:gd name="T38" fmla="*/ 454 w 794"/>
                <a:gd name="T39" fmla="*/ 567 h 567"/>
                <a:gd name="T40" fmla="*/ 454 w 794"/>
                <a:gd name="T41" fmla="*/ 510 h 567"/>
                <a:gd name="T42" fmla="*/ 511 w 794"/>
                <a:gd name="T43" fmla="*/ 510 h 567"/>
                <a:gd name="T44" fmla="*/ 511 w 794"/>
                <a:gd name="T45" fmla="*/ 454 h 567"/>
                <a:gd name="T46" fmla="*/ 624 w 794"/>
                <a:gd name="T47" fmla="*/ 454 h 567"/>
                <a:gd name="T48" fmla="*/ 624 w 794"/>
                <a:gd name="T49" fmla="*/ 397 h 567"/>
                <a:gd name="T50" fmla="*/ 681 w 794"/>
                <a:gd name="T51" fmla="*/ 397 h 567"/>
                <a:gd name="T52" fmla="*/ 681 w 794"/>
                <a:gd name="T53" fmla="*/ 340 h 567"/>
                <a:gd name="T54" fmla="*/ 738 w 794"/>
                <a:gd name="T55" fmla="*/ 340 h 567"/>
                <a:gd name="T56" fmla="*/ 738 w 794"/>
                <a:gd name="T57" fmla="*/ 283 h 567"/>
                <a:gd name="T58" fmla="*/ 794 w 794"/>
                <a:gd name="T59" fmla="*/ 283 h 567"/>
                <a:gd name="T60" fmla="*/ 794 w 794"/>
                <a:gd name="T61" fmla="*/ 170 h 567"/>
                <a:gd name="T62" fmla="*/ 738 w 794"/>
                <a:gd name="T63" fmla="*/ 170 h 567"/>
                <a:gd name="T64" fmla="*/ 738 w 794"/>
                <a:gd name="T65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567">
                  <a:moveTo>
                    <a:pt x="738" y="113"/>
                  </a:moveTo>
                  <a:lnTo>
                    <a:pt x="624" y="113"/>
                  </a:lnTo>
                  <a:lnTo>
                    <a:pt x="62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341" y="510"/>
                  </a:lnTo>
                  <a:lnTo>
                    <a:pt x="341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794" y="283"/>
                  </a:lnTo>
                  <a:lnTo>
                    <a:pt x="794" y="170"/>
                  </a:lnTo>
                  <a:lnTo>
                    <a:pt x="738" y="170"/>
                  </a:lnTo>
                  <a:lnTo>
                    <a:pt x="738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7" name="Freeform 299"/>
            <p:cNvSpPr>
              <a:spLocks/>
            </p:cNvSpPr>
            <p:nvPr/>
          </p:nvSpPr>
          <p:spPr bwMode="auto">
            <a:xfrm>
              <a:off x="1323" y="4542"/>
              <a:ext cx="1531" cy="1361"/>
            </a:xfrm>
            <a:custGeom>
              <a:avLst/>
              <a:gdLst>
                <a:gd name="T0" fmla="*/ 113 w 1531"/>
                <a:gd name="T1" fmla="*/ 1191 h 1361"/>
                <a:gd name="T2" fmla="*/ 170 w 1531"/>
                <a:gd name="T3" fmla="*/ 1134 h 1361"/>
                <a:gd name="T4" fmla="*/ 227 w 1531"/>
                <a:gd name="T5" fmla="*/ 681 h 1361"/>
                <a:gd name="T6" fmla="*/ 170 w 1531"/>
                <a:gd name="T7" fmla="*/ 567 h 1361"/>
                <a:gd name="T8" fmla="*/ 113 w 1531"/>
                <a:gd name="T9" fmla="*/ 454 h 1361"/>
                <a:gd name="T10" fmla="*/ 57 w 1531"/>
                <a:gd name="T11" fmla="*/ 341 h 1361"/>
                <a:gd name="T12" fmla="*/ 0 w 1531"/>
                <a:gd name="T13" fmla="*/ 227 h 1361"/>
                <a:gd name="T14" fmla="*/ 57 w 1531"/>
                <a:gd name="T15" fmla="*/ 170 h 1361"/>
                <a:gd name="T16" fmla="*/ 170 w 1531"/>
                <a:gd name="T17" fmla="*/ 0 h 1361"/>
                <a:gd name="T18" fmla="*/ 227 w 1531"/>
                <a:gd name="T19" fmla="*/ 57 h 1361"/>
                <a:gd name="T20" fmla="*/ 283 w 1531"/>
                <a:gd name="T21" fmla="*/ 397 h 1361"/>
                <a:gd name="T22" fmla="*/ 340 w 1531"/>
                <a:gd name="T23" fmla="*/ 567 h 1361"/>
                <a:gd name="T24" fmla="*/ 567 w 1531"/>
                <a:gd name="T25" fmla="*/ 624 h 1361"/>
                <a:gd name="T26" fmla="*/ 737 w 1531"/>
                <a:gd name="T27" fmla="*/ 681 h 1361"/>
                <a:gd name="T28" fmla="*/ 850 w 1531"/>
                <a:gd name="T29" fmla="*/ 567 h 1361"/>
                <a:gd name="T30" fmla="*/ 1191 w 1531"/>
                <a:gd name="T31" fmla="*/ 511 h 1361"/>
                <a:gd name="T32" fmla="*/ 1247 w 1531"/>
                <a:gd name="T33" fmla="*/ 567 h 1361"/>
                <a:gd name="T34" fmla="*/ 1304 w 1531"/>
                <a:gd name="T35" fmla="*/ 681 h 1361"/>
                <a:gd name="T36" fmla="*/ 1247 w 1531"/>
                <a:gd name="T37" fmla="*/ 737 h 1361"/>
                <a:gd name="T38" fmla="*/ 1361 w 1531"/>
                <a:gd name="T39" fmla="*/ 794 h 1361"/>
                <a:gd name="T40" fmla="*/ 1474 w 1531"/>
                <a:gd name="T41" fmla="*/ 908 h 1361"/>
                <a:gd name="T42" fmla="*/ 1531 w 1531"/>
                <a:gd name="T43" fmla="*/ 964 h 1361"/>
                <a:gd name="T44" fmla="*/ 1304 w 1531"/>
                <a:gd name="T45" fmla="*/ 908 h 1361"/>
                <a:gd name="T46" fmla="*/ 1247 w 1531"/>
                <a:gd name="T47" fmla="*/ 964 h 1361"/>
                <a:gd name="T48" fmla="*/ 1191 w 1531"/>
                <a:gd name="T49" fmla="*/ 1021 h 1361"/>
                <a:gd name="T50" fmla="*/ 1134 w 1531"/>
                <a:gd name="T51" fmla="*/ 1078 h 1361"/>
                <a:gd name="T52" fmla="*/ 1021 w 1531"/>
                <a:gd name="T53" fmla="*/ 1134 h 1361"/>
                <a:gd name="T54" fmla="*/ 907 w 1531"/>
                <a:gd name="T55" fmla="*/ 1078 h 1361"/>
                <a:gd name="T56" fmla="*/ 794 w 1531"/>
                <a:gd name="T57" fmla="*/ 1021 h 1361"/>
                <a:gd name="T58" fmla="*/ 680 w 1531"/>
                <a:gd name="T59" fmla="*/ 1078 h 1361"/>
                <a:gd name="T60" fmla="*/ 567 w 1531"/>
                <a:gd name="T61" fmla="*/ 1134 h 1361"/>
                <a:gd name="T62" fmla="*/ 397 w 1531"/>
                <a:gd name="T63" fmla="*/ 1248 h 1361"/>
                <a:gd name="T64" fmla="*/ 340 w 1531"/>
                <a:gd name="T65" fmla="*/ 1304 h 1361"/>
                <a:gd name="T66" fmla="*/ 283 w 1531"/>
                <a:gd name="T67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1" h="1361">
                  <a:moveTo>
                    <a:pt x="113" y="1361"/>
                  </a:moveTo>
                  <a:lnTo>
                    <a:pt x="113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850" y="681"/>
                  </a:lnTo>
                  <a:lnTo>
                    <a:pt x="850" y="567"/>
                  </a:lnTo>
                  <a:lnTo>
                    <a:pt x="1191" y="567"/>
                  </a:lnTo>
                  <a:lnTo>
                    <a:pt x="1191" y="511"/>
                  </a:lnTo>
                  <a:lnTo>
                    <a:pt x="1247" y="511"/>
                  </a:lnTo>
                  <a:lnTo>
                    <a:pt x="1247" y="567"/>
                  </a:lnTo>
                  <a:lnTo>
                    <a:pt x="1304" y="567"/>
                  </a:lnTo>
                  <a:lnTo>
                    <a:pt x="1304" y="681"/>
                  </a:lnTo>
                  <a:lnTo>
                    <a:pt x="1247" y="681"/>
                  </a:lnTo>
                  <a:lnTo>
                    <a:pt x="1247" y="737"/>
                  </a:lnTo>
                  <a:lnTo>
                    <a:pt x="1361" y="737"/>
                  </a:lnTo>
                  <a:lnTo>
                    <a:pt x="1361" y="794"/>
                  </a:lnTo>
                  <a:lnTo>
                    <a:pt x="1474" y="794"/>
                  </a:lnTo>
                  <a:lnTo>
                    <a:pt x="1474" y="908"/>
                  </a:lnTo>
                  <a:lnTo>
                    <a:pt x="1531" y="908"/>
                  </a:lnTo>
                  <a:lnTo>
                    <a:pt x="1531" y="964"/>
                  </a:lnTo>
                  <a:lnTo>
                    <a:pt x="1304" y="964"/>
                  </a:lnTo>
                  <a:lnTo>
                    <a:pt x="1304" y="908"/>
                  </a:lnTo>
                  <a:lnTo>
                    <a:pt x="1247" y="908"/>
                  </a:lnTo>
                  <a:lnTo>
                    <a:pt x="1247" y="964"/>
                  </a:lnTo>
                  <a:lnTo>
                    <a:pt x="1191" y="964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134" y="1078"/>
                  </a:lnTo>
                  <a:lnTo>
                    <a:pt x="1021" y="1078"/>
                  </a:lnTo>
                  <a:lnTo>
                    <a:pt x="1021" y="1134"/>
                  </a:lnTo>
                  <a:lnTo>
                    <a:pt x="907" y="1134"/>
                  </a:lnTo>
                  <a:lnTo>
                    <a:pt x="907" y="1078"/>
                  </a:lnTo>
                  <a:lnTo>
                    <a:pt x="794" y="1078"/>
                  </a:lnTo>
                  <a:lnTo>
                    <a:pt x="794" y="1021"/>
                  </a:lnTo>
                  <a:lnTo>
                    <a:pt x="680" y="1021"/>
                  </a:lnTo>
                  <a:lnTo>
                    <a:pt x="680" y="1078"/>
                  </a:lnTo>
                  <a:lnTo>
                    <a:pt x="567" y="1078"/>
                  </a:lnTo>
                  <a:lnTo>
                    <a:pt x="567" y="1134"/>
                  </a:lnTo>
                  <a:lnTo>
                    <a:pt x="397" y="113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304"/>
                  </a:lnTo>
                  <a:lnTo>
                    <a:pt x="283" y="1304"/>
                  </a:lnTo>
                  <a:lnTo>
                    <a:pt x="283" y="1361"/>
                  </a:lnTo>
                  <a:lnTo>
                    <a:pt x="113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8" name="Freeform 300"/>
            <p:cNvSpPr>
              <a:spLocks/>
            </p:cNvSpPr>
            <p:nvPr/>
          </p:nvSpPr>
          <p:spPr bwMode="auto">
            <a:xfrm>
              <a:off x="1493" y="4145"/>
              <a:ext cx="2155" cy="1361"/>
            </a:xfrm>
            <a:custGeom>
              <a:avLst/>
              <a:gdLst>
                <a:gd name="T0" fmla="*/ 57 w 2155"/>
                <a:gd name="T1" fmla="*/ 284 h 1361"/>
                <a:gd name="T2" fmla="*/ 0 w 2155"/>
                <a:gd name="T3" fmla="*/ 341 h 1361"/>
                <a:gd name="T4" fmla="*/ 57 w 2155"/>
                <a:gd name="T5" fmla="*/ 454 h 1361"/>
                <a:gd name="T6" fmla="*/ 113 w 2155"/>
                <a:gd name="T7" fmla="*/ 794 h 1361"/>
                <a:gd name="T8" fmla="*/ 170 w 2155"/>
                <a:gd name="T9" fmla="*/ 964 h 1361"/>
                <a:gd name="T10" fmla="*/ 397 w 2155"/>
                <a:gd name="T11" fmla="*/ 1021 h 1361"/>
                <a:gd name="T12" fmla="*/ 567 w 2155"/>
                <a:gd name="T13" fmla="*/ 1078 h 1361"/>
                <a:gd name="T14" fmla="*/ 680 w 2155"/>
                <a:gd name="T15" fmla="*/ 964 h 1361"/>
                <a:gd name="T16" fmla="*/ 1021 w 2155"/>
                <a:gd name="T17" fmla="*/ 908 h 1361"/>
                <a:gd name="T18" fmla="*/ 1077 w 2155"/>
                <a:gd name="T19" fmla="*/ 964 h 1361"/>
                <a:gd name="T20" fmla="*/ 1134 w 2155"/>
                <a:gd name="T21" fmla="*/ 1078 h 1361"/>
                <a:gd name="T22" fmla="*/ 1077 w 2155"/>
                <a:gd name="T23" fmla="*/ 1134 h 1361"/>
                <a:gd name="T24" fmla="*/ 1191 w 2155"/>
                <a:gd name="T25" fmla="*/ 1191 h 1361"/>
                <a:gd name="T26" fmla="*/ 1304 w 2155"/>
                <a:gd name="T27" fmla="*/ 1134 h 1361"/>
                <a:gd name="T28" fmla="*/ 1474 w 2155"/>
                <a:gd name="T29" fmla="*/ 1191 h 1361"/>
                <a:gd name="T30" fmla="*/ 1531 w 2155"/>
                <a:gd name="T31" fmla="*/ 1305 h 1361"/>
                <a:gd name="T32" fmla="*/ 1644 w 2155"/>
                <a:gd name="T33" fmla="*/ 1305 h 1361"/>
                <a:gd name="T34" fmla="*/ 1758 w 2155"/>
                <a:gd name="T35" fmla="*/ 1361 h 1361"/>
                <a:gd name="T36" fmla="*/ 1644 w 2155"/>
                <a:gd name="T37" fmla="*/ 1248 h 1361"/>
                <a:gd name="T38" fmla="*/ 1588 w 2155"/>
                <a:gd name="T39" fmla="*/ 1078 h 1361"/>
                <a:gd name="T40" fmla="*/ 1474 w 2155"/>
                <a:gd name="T41" fmla="*/ 964 h 1361"/>
                <a:gd name="T42" fmla="*/ 1531 w 2155"/>
                <a:gd name="T43" fmla="*/ 851 h 1361"/>
                <a:gd name="T44" fmla="*/ 1588 w 2155"/>
                <a:gd name="T45" fmla="*/ 738 h 1361"/>
                <a:gd name="T46" fmla="*/ 1701 w 2155"/>
                <a:gd name="T47" fmla="*/ 681 h 1361"/>
                <a:gd name="T48" fmla="*/ 1815 w 2155"/>
                <a:gd name="T49" fmla="*/ 624 h 1361"/>
                <a:gd name="T50" fmla="*/ 1871 w 2155"/>
                <a:gd name="T51" fmla="*/ 567 h 1361"/>
                <a:gd name="T52" fmla="*/ 1928 w 2155"/>
                <a:gd name="T53" fmla="*/ 511 h 1361"/>
                <a:gd name="T54" fmla="*/ 1985 w 2155"/>
                <a:gd name="T55" fmla="*/ 454 h 1361"/>
                <a:gd name="T56" fmla="*/ 2041 w 2155"/>
                <a:gd name="T57" fmla="*/ 227 h 1361"/>
                <a:gd name="T58" fmla="*/ 2155 w 2155"/>
                <a:gd name="T59" fmla="*/ 171 h 1361"/>
                <a:gd name="T60" fmla="*/ 1928 w 2155"/>
                <a:gd name="T61" fmla="*/ 57 h 1361"/>
                <a:gd name="T62" fmla="*/ 1474 w 2155"/>
                <a:gd name="T63" fmla="*/ 0 h 1361"/>
                <a:gd name="T64" fmla="*/ 1247 w 2155"/>
                <a:gd name="T65" fmla="*/ 397 h 1361"/>
                <a:gd name="T66" fmla="*/ 1077 w 2155"/>
                <a:gd name="T67" fmla="*/ 341 h 1361"/>
                <a:gd name="T68" fmla="*/ 737 w 2155"/>
                <a:gd name="T69" fmla="*/ 284 h 1361"/>
                <a:gd name="T70" fmla="*/ 454 w 2155"/>
                <a:gd name="T71" fmla="*/ 171 h 1361"/>
                <a:gd name="T72" fmla="*/ 340 w 2155"/>
                <a:gd name="T73" fmla="*/ 114 h 1361"/>
                <a:gd name="T74" fmla="*/ 227 w 2155"/>
                <a:gd name="T75" fmla="*/ 171 h 1361"/>
                <a:gd name="T76" fmla="*/ 170 w 2155"/>
                <a:gd name="T77" fmla="*/ 114 h 1361"/>
                <a:gd name="T78" fmla="*/ 57 w 2155"/>
                <a:gd name="T79" fmla="*/ 17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55" h="1361">
                  <a:moveTo>
                    <a:pt x="57" y="171"/>
                  </a:moveTo>
                  <a:lnTo>
                    <a:pt x="57" y="284"/>
                  </a:lnTo>
                  <a:lnTo>
                    <a:pt x="0" y="284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567" y="1021"/>
                  </a:lnTo>
                  <a:lnTo>
                    <a:pt x="567" y="1078"/>
                  </a:lnTo>
                  <a:lnTo>
                    <a:pt x="680" y="1078"/>
                  </a:lnTo>
                  <a:lnTo>
                    <a:pt x="680" y="964"/>
                  </a:lnTo>
                  <a:lnTo>
                    <a:pt x="1021" y="964"/>
                  </a:lnTo>
                  <a:lnTo>
                    <a:pt x="1021" y="908"/>
                  </a:lnTo>
                  <a:lnTo>
                    <a:pt x="1077" y="908"/>
                  </a:lnTo>
                  <a:lnTo>
                    <a:pt x="1077" y="964"/>
                  </a:lnTo>
                  <a:lnTo>
                    <a:pt x="1134" y="964"/>
                  </a:lnTo>
                  <a:lnTo>
                    <a:pt x="1134" y="1078"/>
                  </a:lnTo>
                  <a:lnTo>
                    <a:pt x="1077" y="1078"/>
                  </a:lnTo>
                  <a:lnTo>
                    <a:pt x="1077" y="1134"/>
                  </a:lnTo>
                  <a:lnTo>
                    <a:pt x="1191" y="1134"/>
                  </a:lnTo>
                  <a:lnTo>
                    <a:pt x="1191" y="1191"/>
                  </a:lnTo>
                  <a:lnTo>
                    <a:pt x="1304" y="1191"/>
                  </a:lnTo>
                  <a:lnTo>
                    <a:pt x="1304" y="1134"/>
                  </a:lnTo>
                  <a:lnTo>
                    <a:pt x="1474" y="1134"/>
                  </a:lnTo>
                  <a:lnTo>
                    <a:pt x="1474" y="1191"/>
                  </a:lnTo>
                  <a:lnTo>
                    <a:pt x="1531" y="1191"/>
                  </a:lnTo>
                  <a:lnTo>
                    <a:pt x="1531" y="1305"/>
                  </a:lnTo>
                  <a:lnTo>
                    <a:pt x="1588" y="1305"/>
                  </a:lnTo>
                  <a:lnTo>
                    <a:pt x="1644" y="1305"/>
                  </a:lnTo>
                  <a:lnTo>
                    <a:pt x="1644" y="1361"/>
                  </a:lnTo>
                  <a:lnTo>
                    <a:pt x="1758" y="1361"/>
                  </a:lnTo>
                  <a:lnTo>
                    <a:pt x="1758" y="1248"/>
                  </a:lnTo>
                  <a:lnTo>
                    <a:pt x="1644" y="1248"/>
                  </a:lnTo>
                  <a:lnTo>
                    <a:pt x="1644" y="1078"/>
                  </a:lnTo>
                  <a:lnTo>
                    <a:pt x="1588" y="1078"/>
                  </a:lnTo>
                  <a:lnTo>
                    <a:pt x="1588" y="964"/>
                  </a:lnTo>
                  <a:lnTo>
                    <a:pt x="1474" y="964"/>
                  </a:lnTo>
                  <a:lnTo>
                    <a:pt x="1474" y="851"/>
                  </a:lnTo>
                  <a:lnTo>
                    <a:pt x="1531" y="851"/>
                  </a:lnTo>
                  <a:lnTo>
                    <a:pt x="1531" y="738"/>
                  </a:lnTo>
                  <a:lnTo>
                    <a:pt x="1588" y="738"/>
                  </a:lnTo>
                  <a:lnTo>
                    <a:pt x="1588" y="681"/>
                  </a:lnTo>
                  <a:lnTo>
                    <a:pt x="1701" y="681"/>
                  </a:lnTo>
                  <a:lnTo>
                    <a:pt x="1701" y="624"/>
                  </a:lnTo>
                  <a:lnTo>
                    <a:pt x="1815" y="624"/>
                  </a:lnTo>
                  <a:lnTo>
                    <a:pt x="1815" y="567"/>
                  </a:lnTo>
                  <a:lnTo>
                    <a:pt x="1871" y="567"/>
                  </a:lnTo>
                  <a:lnTo>
                    <a:pt x="1871" y="511"/>
                  </a:lnTo>
                  <a:lnTo>
                    <a:pt x="1928" y="511"/>
                  </a:lnTo>
                  <a:lnTo>
                    <a:pt x="1928" y="454"/>
                  </a:lnTo>
                  <a:lnTo>
                    <a:pt x="1985" y="454"/>
                  </a:lnTo>
                  <a:lnTo>
                    <a:pt x="1985" y="227"/>
                  </a:lnTo>
                  <a:lnTo>
                    <a:pt x="2041" y="227"/>
                  </a:lnTo>
                  <a:lnTo>
                    <a:pt x="2041" y="171"/>
                  </a:lnTo>
                  <a:lnTo>
                    <a:pt x="2155" y="171"/>
                  </a:lnTo>
                  <a:lnTo>
                    <a:pt x="2155" y="57"/>
                  </a:lnTo>
                  <a:lnTo>
                    <a:pt x="1928" y="57"/>
                  </a:lnTo>
                  <a:lnTo>
                    <a:pt x="1928" y="0"/>
                  </a:lnTo>
                  <a:lnTo>
                    <a:pt x="1474" y="0"/>
                  </a:lnTo>
                  <a:lnTo>
                    <a:pt x="1474" y="397"/>
                  </a:lnTo>
                  <a:lnTo>
                    <a:pt x="1247" y="397"/>
                  </a:lnTo>
                  <a:lnTo>
                    <a:pt x="1247" y="341"/>
                  </a:lnTo>
                  <a:lnTo>
                    <a:pt x="1077" y="341"/>
                  </a:lnTo>
                  <a:lnTo>
                    <a:pt x="1077" y="284"/>
                  </a:lnTo>
                  <a:lnTo>
                    <a:pt x="737" y="284"/>
                  </a:lnTo>
                  <a:lnTo>
                    <a:pt x="737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57" y="17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9" name="Freeform 303"/>
            <p:cNvSpPr>
              <a:spLocks/>
            </p:cNvSpPr>
            <p:nvPr/>
          </p:nvSpPr>
          <p:spPr bwMode="auto">
            <a:xfrm>
              <a:off x="699" y="3975"/>
              <a:ext cx="851" cy="1928"/>
            </a:xfrm>
            <a:custGeom>
              <a:avLst/>
              <a:gdLst>
                <a:gd name="T0" fmla="*/ 737 w 851"/>
                <a:gd name="T1" fmla="*/ 1928 h 1928"/>
                <a:gd name="T2" fmla="*/ 794 w 851"/>
                <a:gd name="T3" fmla="*/ 1758 h 1928"/>
                <a:gd name="T4" fmla="*/ 851 w 851"/>
                <a:gd name="T5" fmla="*/ 1701 h 1928"/>
                <a:gd name="T6" fmla="*/ 794 w 851"/>
                <a:gd name="T7" fmla="*/ 1248 h 1928"/>
                <a:gd name="T8" fmla="*/ 737 w 851"/>
                <a:gd name="T9" fmla="*/ 1134 h 1928"/>
                <a:gd name="T10" fmla="*/ 681 w 851"/>
                <a:gd name="T11" fmla="*/ 1021 h 1928"/>
                <a:gd name="T12" fmla="*/ 624 w 851"/>
                <a:gd name="T13" fmla="*/ 908 h 1928"/>
                <a:gd name="T14" fmla="*/ 681 w 851"/>
                <a:gd name="T15" fmla="*/ 794 h 1928"/>
                <a:gd name="T16" fmla="*/ 794 w 851"/>
                <a:gd name="T17" fmla="*/ 737 h 1928"/>
                <a:gd name="T18" fmla="*/ 851 w 851"/>
                <a:gd name="T19" fmla="*/ 567 h 1928"/>
                <a:gd name="T20" fmla="*/ 794 w 851"/>
                <a:gd name="T21" fmla="*/ 511 h 1928"/>
                <a:gd name="T22" fmla="*/ 851 w 851"/>
                <a:gd name="T23" fmla="*/ 454 h 1928"/>
                <a:gd name="T24" fmla="*/ 794 w 851"/>
                <a:gd name="T25" fmla="*/ 397 h 1928"/>
                <a:gd name="T26" fmla="*/ 737 w 851"/>
                <a:gd name="T27" fmla="*/ 227 h 1928"/>
                <a:gd name="T28" fmla="*/ 567 w 851"/>
                <a:gd name="T29" fmla="*/ 57 h 1928"/>
                <a:gd name="T30" fmla="*/ 454 w 851"/>
                <a:gd name="T31" fmla="*/ 0 h 1928"/>
                <a:gd name="T32" fmla="*/ 397 w 851"/>
                <a:gd name="T33" fmla="*/ 57 h 1928"/>
                <a:gd name="T34" fmla="*/ 284 w 851"/>
                <a:gd name="T35" fmla="*/ 170 h 1928"/>
                <a:gd name="T36" fmla="*/ 340 w 851"/>
                <a:gd name="T37" fmla="*/ 284 h 1928"/>
                <a:gd name="T38" fmla="*/ 284 w 851"/>
                <a:gd name="T39" fmla="*/ 397 h 1928"/>
                <a:gd name="T40" fmla="*/ 227 w 851"/>
                <a:gd name="T41" fmla="*/ 454 h 1928"/>
                <a:gd name="T42" fmla="*/ 284 w 851"/>
                <a:gd name="T43" fmla="*/ 511 h 1928"/>
                <a:gd name="T44" fmla="*/ 227 w 851"/>
                <a:gd name="T45" fmla="*/ 567 h 1928"/>
                <a:gd name="T46" fmla="*/ 114 w 851"/>
                <a:gd name="T47" fmla="*/ 624 h 1928"/>
                <a:gd name="T48" fmla="*/ 57 w 851"/>
                <a:gd name="T49" fmla="*/ 851 h 1928"/>
                <a:gd name="T50" fmla="*/ 0 w 851"/>
                <a:gd name="T51" fmla="*/ 908 h 1928"/>
                <a:gd name="T52" fmla="*/ 114 w 851"/>
                <a:gd name="T53" fmla="*/ 1021 h 1928"/>
                <a:gd name="T54" fmla="*/ 170 w 851"/>
                <a:gd name="T55" fmla="*/ 1134 h 1928"/>
                <a:gd name="T56" fmla="*/ 227 w 851"/>
                <a:gd name="T57" fmla="*/ 1191 h 1928"/>
                <a:gd name="T58" fmla="*/ 170 w 851"/>
                <a:gd name="T59" fmla="*/ 1248 h 1928"/>
                <a:gd name="T60" fmla="*/ 284 w 851"/>
                <a:gd name="T61" fmla="*/ 1418 h 1928"/>
                <a:gd name="T62" fmla="*/ 340 w 851"/>
                <a:gd name="T63" fmla="*/ 1531 h 1928"/>
                <a:gd name="T64" fmla="*/ 397 w 851"/>
                <a:gd name="T65" fmla="*/ 1588 h 1928"/>
                <a:gd name="T66" fmla="*/ 511 w 851"/>
                <a:gd name="T67" fmla="*/ 1645 h 1928"/>
                <a:gd name="T68" fmla="*/ 454 w 851"/>
                <a:gd name="T69" fmla="*/ 1701 h 1928"/>
                <a:gd name="T70" fmla="*/ 397 w 851"/>
                <a:gd name="T71" fmla="*/ 1758 h 1928"/>
                <a:gd name="T72" fmla="*/ 567 w 851"/>
                <a:gd name="T73" fmla="*/ 1871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1" h="1928">
                  <a:moveTo>
                    <a:pt x="567" y="1928"/>
                  </a:moveTo>
                  <a:lnTo>
                    <a:pt x="737" y="1928"/>
                  </a:lnTo>
                  <a:lnTo>
                    <a:pt x="737" y="1758"/>
                  </a:lnTo>
                  <a:lnTo>
                    <a:pt x="794" y="1758"/>
                  </a:lnTo>
                  <a:lnTo>
                    <a:pt x="794" y="1701"/>
                  </a:lnTo>
                  <a:lnTo>
                    <a:pt x="851" y="1701"/>
                  </a:lnTo>
                  <a:lnTo>
                    <a:pt x="851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737" y="1134"/>
                  </a:lnTo>
                  <a:lnTo>
                    <a:pt x="737" y="1021"/>
                  </a:lnTo>
                  <a:lnTo>
                    <a:pt x="681" y="1021"/>
                  </a:lnTo>
                  <a:lnTo>
                    <a:pt x="681" y="908"/>
                  </a:lnTo>
                  <a:lnTo>
                    <a:pt x="624" y="908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908"/>
                  </a:lnTo>
                  <a:lnTo>
                    <a:pt x="0" y="908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170" y="1134"/>
                  </a:lnTo>
                  <a:lnTo>
                    <a:pt x="170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418"/>
                  </a:lnTo>
                  <a:lnTo>
                    <a:pt x="284" y="1418"/>
                  </a:lnTo>
                  <a:lnTo>
                    <a:pt x="284" y="1531"/>
                  </a:lnTo>
                  <a:lnTo>
                    <a:pt x="340" y="1531"/>
                  </a:lnTo>
                  <a:lnTo>
                    <a:pt x="340" y="1588"/>
                  </a:lnTo>
                  <a:lnTo>
                    <a:pt x="397" y="1588"/>
                  </a:lnTo>
                  <a:lnTo>
                    <a:pt x="397" y="1645"/>
                  </a:lnTo>
                  <a:lnTo>
                    <a:pt x="511" y="1645"/>
                  </a:lnTo>
                  <a:lnTo>
                    <a:pt x="511" y="1701"/>
                  </a:lnTo>
                  <a:lnTo>
                    <a:pt x="454" y="1701"/>
                  </a:lnTo>
                  <a:lnTo>
                    <a:pt x="454" y="1758"/>
                  </a:lnTo>
                  <a:lnTo>
                    <a:pt x="397" y="1758"/>
                  </a:lnTo>
                  <a:lnTo>
                    <a:pt x="397" y="1871"/>
                  </a:lnTo>
                  <a:lnTo>
                    <a:pt x="567" y="1871"/>
                  </a:lnTo>
                  <a:lnTo>
                    <a:pt x="567" y="19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532699" y="630015"/>
            <a:ext cx="3813052" cy="5327987"/>
            <a:chOff x="1004542" y="944480"/>
            <a:chExt cx="7561047" cy="10565069"/>
          </a:xfrm>
        </p:grpSpPr>
        <p:sp>
          <p:nvSpPr>
            <p:cNvPr id="57" name="正方形/長方形 56"/>
            <p:cNvSpPr/>
            <p:nvPr/>
          </p:nvSpPr>
          <p:spPr>
            <a:xfrm>
              <a:off x="4026370" y="5289699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盛岡市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6436986" y="596339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宮古市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2661557" y="844877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北上市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5065826" y="330190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葛巻町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2969533" y="9917379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奥州市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2412746" y="3205521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八幡平市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4145721" y="11082337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一関市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7545062" y="7035104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山田町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7334813" y="3906936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田野畑村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6984100" y="2838132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野田村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4145721" y="2289721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一戸町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5036236" y="194468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九戸村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6374281" y="94448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洋野町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5204292" y="109309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軽米町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7545061" y="3253679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普代村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6374282" y="430491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岩泉町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6984101" y="745515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大槌町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5703061" y="922941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住田町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3159812" y="10612535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平泉町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1004542" y="7705724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西和賀町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2519925" y="9149630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金ヶ崎町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3293870" y="613499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矢巾町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3010586" y="482689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滝沢村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4026369" y="364103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岩手町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5612260" y="10159656"/>
              <a:ext cx="1446924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陸前高田市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3446509" y="1509594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二戸市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2077357" y="5501732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雫石町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3446509" y="662463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紫波町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7013470" y="838041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釜石市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5364851" y="7885906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遠野市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6163582" y="230911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久慈市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3216744" y="7338756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花巻市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6584606" y="9693277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大船渡市</a:t>
              </a:r>
            </a:p>
          </p:txBody>
        </p:sp>
      </p:grpSp>
      <p:grpSp>
        <p:nvGrpSpPr>
          <p:cNvPr id="125" name="グループ化 124"/>
          <p:cNvGrpSpPr/>
          <p:nvPr/>
        </p:nvGrpSpPr>
        <p:grpSpPr>
          <a:xfrm>
            <a:off x="4551289" y="706871"/>
            <a:ext cx="3813052" cy="5327987"/>
            <a:chOff x="1004542" y="944480"/>
            <a:chExt cx="7561047" cy="10565069"/>
          </a:xfrm>
        </p:grpSpPr>
        <p:sp>
          <p:nvSpPr>
            <p:cNvPr id="126" name="正方形/長方形 125"/>
            <p:cNvSpPr/>
            <p:nvPr/>
          </p:nvSpPr>
          <p:spPr>
            <a:xfrm>
              <a:off x="4026370" y="5289699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盛岡市</a:t>
              </a: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6436986" y="596339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宮古市</a:t>
              </a: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2661557" y="844877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北上市</a:t>
              </a: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5065826" y="330190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葛巻町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2969533" y="9917379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奥州市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2412746" y="3205521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八幡平市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4145721" y="11082337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一関市</a:t>
              </a: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7545062" y="7035104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山田町</a:t>
              </a: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7334813" y="3906936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田野畑村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6984100" y="2838132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野田村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4145721" y="2289721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一戸町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5036236" y="194468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九戸村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6374281" y="94448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洋野町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5204292" y="109309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軽米町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7545061" y="3253679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普代村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6374282" y="430491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岩泉町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6984101" y="745515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大槌町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5703061" y="922941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住田町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3159812" y="10612535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平泉町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1004542" y="7705724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西和賀町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2519925" y="9149630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金ヶ崎町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3293870" y="613499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矢巾町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3010586" y="482689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滝沢村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4026369" y="364103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岩手町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5612260" y="10159656"/>
              <a:ext cx="1446924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陸前高田市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3446509" y="1509594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二戸市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2077357" y="5501732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雫石町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3446509" y="662463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紫波町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7013470" y="838041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釜石市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5364851" y="7885906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遠野市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6163582" y="230911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久慈市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3216744" y="7338756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花巻市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6584606" y="9693277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大船渡市</a:t>
              </a:r>
            </a:p>
          </p:txBody>
        </p:sp>
      </p:grpSp>
      <p:grpSp>
        <p:nvGrpSpPr>
          <p:cNvPr id="194" name="グループ化 193"/>
          <p:cNvGrpSpPr/>
          <p:nvPr/>
        </p:nvGrpSpPr>
        <p:grpSpPr>
          <a:xfrm>
            <a:off x="5152525" y="6629908"/>
            <a:ext cx="3813051" cy="5327987"/>
            <a:chOff x="1004542" y="944480"/>
            <a:chExt cx="7561046" cy="10565069"/>
          </a:xfrm>
        </p:grpSpPr>
        <p:sp>
          <p:nvSpPr>
            <p:cNvPr id="195" name="正方形/長方形 194"/>
            <p:cNvSpPr/>
            <p:nvPr/>
          </p:nvSpPr>
          <p:spPr>
            <a:xfrm>
              <a:off x="4026368" y="5289699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盛岡市</a:t>
              </a: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6436987" y="596339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宮古市</a:t>
              </a: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2661557" y="844877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北上市</a:t>
              </a: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5065827" y="330190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葛巻町</a:t>
              </a:r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2969533" y="9917379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奥州市</a:t>
              </a:r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2412746" y="3205521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八幡平市</a:t>
              </a: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4145721" y="11082337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一関市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7545061" y="7035104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山田町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7334812" y="3906936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田野畑村</a:t>
              </a: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6984100" y="2838132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野田村</a:t>
              </a: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4145721" y="2289721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一戸町</a:t>
              </a: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5036237" y="194468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九戸村</a:t>
              </a: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6374281" y="94448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洋野町</a:t>
              </a: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5204293" y="109309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軽米町</a:t>
              </a: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7545061" y="3253679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普代村</a:t>
              </a: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6374280" y="430491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岩泉町</a:t>
              </a: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6984099" y="745515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大槌町</a:t>
              </a: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5703060" y="922941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住田町</a:t>
              </a: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3159812" y="10612535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平泉町</a:t>
              </a: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1004542" y="7705724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西和賀町</a:t>
              </a: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2519924" y="9149630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金ヶ崎町</a:t>
              </a: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3293870" y="613499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矢巾町</a:t>
              </a: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3010586" y="482689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滝沢村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4026368" y="364103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岩手町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5612259" y="10159656"/>
              <a:ext cx="1446925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陸前高田市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3446509" y="1509594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二戸市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2077355" y="5501732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雫石町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3446509" y="662463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紫波町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7013469" y="838041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釜石市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5364849" y="7885906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遠野市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6163583" y="230911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久慈市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3216744" y="7338756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花巻市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6584605" y="9693277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大船渡市</a:t>
              </a:r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964212" y="6720374"/>
            <a:ext cx="3813051" cy="5327987"/>
            <a:chOff x="1004542" y="944480"/>
            <a:chExt cx="7561046" cy="10565069"/>
          </a:xfrm>
        </p:grpSpPr>
        <p:sp>
          <p:nvSpPr>
            <p:cNvPr id="264" name="正方形/長方形 263"/>
            <p:cNvSpPr/>
            <p:nvPr/>
          </p:nvSpPr>
          <p:spPr>
            <a:xfrm>
              <a:off x="4026368" y="5289699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盛岡市</a:t>
              </a:r>
            </a:p>
          </p:txBody>
        </p:sp>
        <p:sp>
          <p:nvSpPr>
            <p:cNvPr id="265" name="正方形/長方形 264"/>
            <p:cNvSpPr/>
            <p:nvPr/>
          </p:nvSpPr>
          <p:spPr>
            <a:xfrm>
              <a:off x="6436987" y="596339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宮古市</a:t>
              </a: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2661557" y="844877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北上市</a:t>
              </a: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5065827" y="330190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葛巻町</a:t>
              </a: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2969533" y="9917379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奥州市</a:t>
              </a: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2412746" y="3205521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八幡平市</a:t>
              </a: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4145721" y="11082337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一関市</a:t>
              </a: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7545061" y="7035104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山田町</a:t>
              </a:r>
            </a:p>
          </p:txBody>
        </p:sp>
        <p:sp>
          <p:nvSpPr>
            <p:cNvPr id="272" name="正方形/長方形 271"/>
            <p:cNvSpPr/>
            <p:nvPr/>
          </p:nvSpPr>
          <p:spPr>
            <a:xfrm>
              <a:off x="7334812" y="3906936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田野畑村</a:t>
              </a:r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6984100" y="2838132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野田村</a:t>
              </a: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4145721" y="2289721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一戸町</a:t>
              </a: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5036237" y="194468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九戸村</a:t>
              </a: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6374281" y="94448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洋野町</a:t>
              </a: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5204293" y="109309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軽米町</a:t>
              </a: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7545061" y="3253679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普代村</a:t>
              </a: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6374280" y="430491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岩泉町</a:t>
              </a: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6984099" y="745515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大槌町</a:t>
              </a:r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5703060" y="922941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住田町</a:t>
              </a:r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3159812" y="10612535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平泉町</a:t>
              </a:r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1004542" y="7705724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西和賀町</a:t>
              </a:r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2519924" y="9149630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金ヶ崎町</a:t>
              </a:r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3293870" y="613499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矢巾町</a:t>
              </a:r>
            </a:p>
          </p:txBody>
        </p:sp>
        <p:sp>
          <p:nvSpPr>
            <p:cNvPr id="286" name="正方形/長方形 285"/>
            <p:cNvSpPr/>
            <p:nvPr/>
          </p:nvSpPr>
          <p:spPr>
            <a:xfrm>
              <a:off x="3010586" y="482689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滝沢村</a:t>
              </a:r>
            </a:p>
          </p:txBody>
        </p:sp>
        <p:sp>
          <p:nvSpPr>
            <p:cNvPr id="287" name="正方形/長方形 286"/>
            <p:cNvSpPr/>
            <p:nvPr/>
          </p:nvSpPr>
          <p:spPr>
            <a:xfrm>
              <a:off x="4026368" y="3641030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岩手町</a:t>
              </a:r>
            </a:p>
          </p:txBody>
        </p:sp>
        <p:sp>
          <p:nvSpPr>
            <p:cNvPr id="288" name="正方形/長方形 287"/>
            <p:cNvSpPr/>
            <p:nvPr/>
          </p:nvSpPr>
          <p:spPr>
            <a:xfrm>
              <a:off x="5612259" y="10159656"/>
              <a:ext cx="1446925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陸前高田市</a:t>
              </a:r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3446509" y="1509594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二戸市</a:t>
              </a: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2077355" y="5501732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雫石町</a:t>
              </a: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3446509" y="662463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紫波町</a:t>
              </a: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7013469" y="8380413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釜石市</a:t>
              </a: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5364849" y="7885906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遠野市</a:t>
              </a: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6163583" y="2309118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久慈市</a:t>
              </a:r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3216744" y="7338756"/>
              <a:ext cx="1014628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花巻市</a:t>
              </a:r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6584605" y="9693277"/>
              <a:ext cx="1230776" cy="42721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大船渡市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6466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</Words>
  <Application>Microsoft Office PowerPoint</Application>
  <PresentationFormat>A3 297x420 mm</PresentationFormat>
  <Paragraphs>297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http://www.digipot.net;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PPTX020_岩手県地図</dc:title>
  <dc:subject>PPTX020_岩手県地図</dc:subject>
  <dc:creator>http://www.digipot.net</dc:creator>
  <cp:keywords/>
  <cp:lastModifiedBy/>
  <cp:revision>1</cp:revision>
  <dcterms:created xsi:type="dcterms:W3CDTF">2012-07-12T03:00:37Z</dcterms:created>
  <dcterms:modified xsi:type="dcterms:W3CDTF">2012-07-12T03:00:43Z</dcterms:modified>
  <cp:category/>
</cp:coreProperties>
</file>