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6" r:id="rId2"/>
    <p:sldId id="271" r:id="rId3"/>
    <p:sldId id="272" r:id="rId4"/>
    <p:sldId id="267" r:id="rId5"/>
    <p:sldId id="268" r:id="rId6"/>
    <p:sldId id="269" r:id="rId7"/>
  </p:sldIdLst>
  <p:sldSz cx="9601200" cy="12801600" type="A3"/>
  <p:notesSz cx="6858000" cy="9144000"/>
  <p:defaultTextStyle>
    <a:defPPr>
      <a:defRPr lang="ja-JP"/>
    </a:defPPr>
    <a:lvl1pPr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1pPr>
    <a:lvl2pPr marL="609600" indent="-152400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2pPr>
    <a:lvl3pPr marL="1220788" indent="-306388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3pPr>
    <a:lvl4pPr marL="1831975" indent="-460375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4pPr>
    <a:lvl5pPr marL="2443163" indent="-614363" algn="l" defTabSz="1220788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Calibri" pitchFamily="34" charset="0"/>
        <a:ea typeface="ＭＳ Ｐゴシック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796" autoAdjust="0"/>
    <p:restoredTop sz="94660"/>
  </p:normalViewPr>
  <p:slideViewPr>
    <p:cSldViewPr>
      <p:cViewPr>
        <p:scale>
          <a:sx n="25" d="100"/>
          <a:sy n="25" d="100"/>
        </p:scale>
        <p:origin x="-3451" y="-926"/>
      </p:cViewPr>
      <p:guideLst>
        <p:guide orient="horz" pos="4032"/>
        <p:guide pos="30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60120" y="2982597"/>
            <a:ext cx="10881360" cy="205803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920240" y="5440680"/>
            <a:ext cx="8961120" cy="24536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6109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219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328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4382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547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657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766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876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075905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429741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9281160" y="384495"/>
            <a:ext cx="2880360" cy="819213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40080" y="384495"/>
            <a:ext cx="8427720" cy="819213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914437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5690162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11239" y="6169662"/>
            <a:ext cx="10881360" cy="1906905"/>
          </a:xfrm>
        </p:spPr>
        <p:txBody>
          <a:bodyPr anchor="t"/>
          <a:lstStyle>
            <a:lvl1pPr algn="l">
              <a:defRPr sz="53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11239" y="4069399"/>
            <a:ext cx="10881360" cy="2100262"/>
          </a:xfrm>
        </p:spPr>
        <p:txBody>
          <a:bodyPr anchor="b"/>
          <a:lstStyle>
            <a:lvl1pPr marL="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1pPr>
            <a:lvl2pPr marL="610956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221913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3pPr>
            <a:lvl4pPr marL="1832869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4pPr>
            <a:lvl5pPr marL="244382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5pPr>
            <a:lvl6pPr marL="3054782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6pPr>
            <a:lvl7pPr marL="3665738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7pPr>
            <a:lvl8pPr marL="4276695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8pPr>
            <a:lvl9pPr marL="4887651" indent="0">
              <a:buNone/>
              <a:defRPr sz="1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1560218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400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507480" y="2240282"/>
            <a:ext cx="5654040" cy="6336348"/>
          </a:xfrm>
        </p:spPr>
        <p:txBody>
          <a:bodyPr/>
          <a:lstStyle>
            <a:lvl1pPr>
              <a:defRPr sz="3700"/>
            </a:lvl1pPr>
            <a:lvl2pPr>
              <a:defRPr sz="3200"/>
            </a:lvl2pPr>
            <a:lvl3pPr>
              <a:defRPr sz="270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77098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40080" y="2149158"/>
            <a:ext cx="5656263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40080" y="3044825"/>
            <a:ext cx="5656263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503036" y="2149158"/>
            <a:ext cx="5658486" cy="895667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10956" indent="0">
              <a:buNone/>
              <a:defRPr sz="2700" b="1"/>
            </a:lvl2pPr>
            <a:lvl3pPr marL="1221913" indent="0">
              <a:buNone/>
              <a:defRPr sz="2400" b="1"/>
            </a:lvl3pPr>
            <a:lvl4pPr marL="1832869" indent="0">
              <a:buNone/>
              <a:defRPr sz="2100" b="1"/>
            </a:lvl4pPr>
            <a:lvl5pPr marL="2443825" indent="0">
              <a:buNone/>
              <a:defRPr sz="2100" b="1"/>
            </a:lvl5pPr>
            <a:lvl6pPr marL="3054782" indent="0">
              <a:buNone/>
              <a:defRPr sz="2100" b="1"/>
            </a:lvl6pPr>
            <a:lvl7pPr marL="3665738" indent="0">
              <a:buNone/>
              <a:defRPr sz="2100" b="1"/>
            </a:lvl7pPr>
            <a:lvl8pPr marL="4276695" indent="0">
              <a:buNone/>
              <a:defRPr sz="2100" b="1"/>
            </a:lvl8pPr>
            <a:lvl9pPr marL="4887651" indent="0">
              <a:buNone/>
              <a:defRPr sz="21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503036" y="3044825"/>
            <a:ext cx="5658486" cy="5531803"/>
          </a:xfrm>
        </p:spPr>
        <p:txBody>
          <a:bodyPr/>
          <a:lstStyle>
            <a:lvl1pPr>
              <a:defRPr sz="3200"/>
            </a:lvl1pPr>
            <a:lvl2pPr>
              <a:defRPr sz="2700"/>
            </a:lvl2pPr>
            <a:lvl3pPr>
              <a:defRPr sz="240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06958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7445309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648413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40080" y="382270"/>
            <a:ext cx="4211639" cy="1626870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005071" y="382272"/>
            <a:ext cx="7156450" cy="8194358"/>
          </a:xfrm>
        </p:spPr>
        <p:txBody>
          <a:bodyPr/>
          <a:lstStyle>
            <a:lvl1pPr>
              <a:defRPr sz="4300"/>
            </a:lvl1pPr>
            <a:lvl2pPr>
              <a:defRPr sz="3700"/>
            </a:lvl2pPr>
            <a:lvl3pPr>
              <a:defRPr sz="3200"/>
            </a:lvl3pPr>
            <a:lvl4pPr>
              <a:defRPr sz="2700"/>
            </a:lvl4pPr>
            <a:lvl5pPr>
              <a:defRPr sz="2700"/>
            </a:lvl5pPr>
            <a:lvl6pPr>
              <a:defRPr sz="2700"/>
            </a:lvl6pPr>
            <a:lvl7pPr>
              <a:defRPr sz="2700"/>
            </a:lvl7pPr>
            <a:lvl8pPr>
              <a:defRPr sz="2700"/>
            </a:lvl8pPr>
            <a:lvl9pPr>
              <a:defRPr sz="2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40080" y="2009142"/>
            <a:ext cx="4211639" cy="6567488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5134188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509203" y="6720840"/>
            <a:ext cx="7680960" cy="793433"/>
          </a:xfrm>
        </p:spPr>
        <p:txBody>
          <a:bodyPr anchor="b"/>
          <a:lstStyle>
            <a:lvl1pPr algn="l">
              <a:defRPr sz="27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509203" y="857885"/>
            <a:ext cx="7680960" cy="5760720"/>
          </a:xfrm>
        </p:spPr>
        <p:txBody>
          <a:bodyPr vert="horz" lIns="122191" tIns="61096" rIns="122191" bIns="61096" rtlCol="0">
            <a:normAutofit/>
          </a:bodyPr>
          <a:lstStyle>
            <a:lvl1pPr marL="0" indent="0">
              <a:buNone/>
              <a:defRPr sz="4300"/>
            </a:lvl1pPr>
            <a:lvl2pPr marL="610956" indent="0">
              <a:buNone/>
              <a:defRPr sz="3700"/>
            </a:lvl2pPr>
            <a:lvl3pPr marL="1221913" indent="0">
              <a:buNone/>
              <a:defRPr sz="3200"/>
            </a:lvl3pPr>
            <a:lvl4pPr marL="1832869" indent="0">
              <a:buNone/>
              <a:defRPr sz="2700"/>
            </a:lvl4pPr>
            <a:lvl5pPr marL="2443825" indent="0">
              <a:buNone/>
              <a:defRPr sz="2700"/>
            </a:lvl5pPr>
            <a:lvl6pPr marL="3054782" indent="0">
              <a:buNone/>
              <a:defRPr sz="2700"/>
            </a:lvl6pPr>
            <a:lvl7pPr marL="3665738" indent="0">
              <a:buNone/>
              <a:defRPr sz="2700"/>
            </a:lvl7pPr>
            <a:lvl8pPr marL="4276695" indent="0">
              <a:buNone/>
              <a:defRPr sz="2700"/>
            </a:lvl8pPr>
            <a:lvl9pPr marL="4887651" indent="0">
              <a:buNone/>
              <a:defRPr sz="27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509203" y="7514273"/>
            <a:ext cx="7680960" cy="1126807"/>
          </a:xfrm>
        </p:spPr>
        <p:txBody>
          <a:bodyPr/>
          <a:lstStyle>
            <a:lvl1pPr marL="0" indent="0">
              <a:buNone/>
              <a:defRPr sz="1900"/>
            </a:lvl1pPr>
            <a:lvl2pPr marL="610956" indent="0">
              <a:buNone/>
              <a:defRPr sz="1600"/>
            </a:lvl2pPr>
            <a:lvl3pPr marL="1221913" indent="0">
              <a:buNone/>
              <a:defRPr sz="1300"/>
            </a:lvl3pPr>
            <a:lvl4pPr marL="1832869" indent="0">
              <a:buNone/>
              <a:defRPr sz="1200"/>
            </a:lvl4pPr>
            <a:lvl5pPr marL="2443825" indent="0">
              <a:buNone/>
              <a:defRPr sz="1200"/>
            </a:lvl5pPr>
            <a:lvl6pPr marL="3054782" indent="0">
              <a:buNone/>
              <a:defRPr sz="1200"/>
            </a:lvl6pPr>
            <a:lvl7pPr marL="3665738" indent="0">
              <a:buNone/>
              <a:defRPr sz="1200"/>
            </a:lvl7pPr>
            <a:lvl8pPr marL="4276695" indent="0">
              <a:buNone/>
              <a:defRPr sz="1200"/>
            </a:lvl8pPr>
            <a:lvl9pPr marL="4887651" indent="0">
              <a:buNone/>
              <a:defRPr sz="12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3592985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1220788" rtl="0" fontAlgn="base">
        <a:spcBef>
          <a:spcPct val="0"/>
        </a:spcBef>
        <a:spcAft>
          <a:spcPct val="0"/>
        </a:spcAft>
        <a:defRPr kumimoji="1" sz="59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2pPr>
      <a:lvl3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3pPr>
      <a:lvl4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4pPr>
      <a:lvl5pPr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5pPr>
      <a:lvl6pPr marL="4572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6pPr>
      <a:lvl7pPr marL="9144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7pPr>
      <a:lvl8pPr marL="13716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8pPr>
      <a:lvl9pPr marL="1828800" algn="ctr" defTabSz="1220788" rtl="0" fontAlgn="base">
        <a:spcBef>
          <a:spcPct val="0"/>
        </a:spcBef>
        <a:spcAft>
          <a:spcPct val="0"/>
        </a:spcAft>
        <a:defRPr kumimoji="1" sz="5900">
          <a:solidFill>
            <a:schemeClr val="tx1"/>
          </a:solidFill>
          <a:latin typeface="Calibri" pitchFamily="34" charset="0"/>
          <a:ea typeface="ＭＳ Ｐゴシック" pitchFamily="50" charset="-128"/>
        </a:defRPr>
      </a:lvl9pPr>
    </p:titleStyle>
    <p:bodyStyle>
      <a:lvl1pPr marL="457200" indent="-457200" algn="l" defTabSz="1220788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992188" indent="-381000" algn="l" defTabSz="1220788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3700" kern="1200">
          <a:solidFill>
            <a:schemeClr val="tx1"/>
          </a:solidFill>
          <a:latin typeface="+mn-lt"/>
          <a:ea typeface="+mn-ea"/>
          <a:cs typeface="+mn-cs"/>
        </a:defRPr>
      </a:lvl2pPr>
      <a:lvl3pPr marL="1527175" indent="-304800" algn="l" defTabSz="1220788" rtl="0" fontAlgn="base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6775" indent="-304800" algn="l" defTabSz="1220788" rtl="0" fontAlgn="base">
        <a:spcBef>
          <a:spcPct val="20000"/>
        </a:spcBef>
        <a:spcAft>
          <a:spcPct val="0"/>
        </a:spcAft>
        <a:buFont typeface="Arial" charset="0"/>
        <a:buChar char="–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7963" indent="-304800" algn="l" defTabSz="1220788" rtl="0" fontAlgn="base">
        <a:spcBef>
          <a:spcPct val="20000"/>
        </a:spcBef>
        <a:spcAft>
          <a:spcPct val="0"/>
        </a:spcAft>
        <a:buFont typeface="Arial" charset="0"/>
        <a:buChar char="»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360260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3971216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582173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193129" indent="-305478" algn="l" defTabSz="1221913" rtl="0" eaLnBrk="1" latinLnBrk="0" hangingPunct="1">
        <a:spcBef>
          <a:spcPct val="20000"/>
        </a:spcBef>
        <a:buFont typeface="Arial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10956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21913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32869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4382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54782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65738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76695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87651" algn="l" defTabSz="1221913" rtl="0" eaLnBrk="1" latinLnBrk="0" hangingPunct="1"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661" name="Group 301"/>
          <p:cNvGrpSpPr>
            <a:grpSpLocks/>
          </p:cNvGrpSpPr>
          <p:nvPr/>
        </p:nvGrpSpPr>
        <p:grpSpPr bwMode="auto">
          <a:xfrm>
            <a:off x="1178093" y="235033"/>
            <a:ext cx="7875588" cy="12241213"/>
            <a:chOff x="728" y="148"/>
            <a:chExt cx="4961" cy="7711"/>
          </a:xfrm>
        </p:grpSpPr>
        <p:sp>
          <p:nvSpPr>
            <p:cNvPr id="15619" name="Freeform 259"/>
            <p:cNvSpPr>
              <a:spLocks/>
            </p:cNvSpPr>
            <p:nvPr/>
          </p:nvSpPr>
          <p:spPr bwMode="auto">
            <a:xfrm>
              <a:off x="1917" y="2500"/>
              <a:ext cx="1870" cy="1673"/>
            </a:xfrm>
            <a:custGeom>
              <a:avLst/>
              <a:gdLst>
                <a:gd name="T0" fmla="*/ 1276 w 1871"/>
                <a:gd name="T1" fmla="*/ 1616 h 1673"/>
                <a:gd name="T2" fmla="*/ 1134 w 1871"/>
                <a:gd name="T3" fmla="*/ 1616 h 1673"/>
                <a:gd name="T4" fmla="*/ 1078 w 1871"/>
                <a:gd name="T5" fmla="*/ 1559 h 1673"/>
                <a:gd name="T6" fmla="*/ 993 w 1871"/>
                <a:gd name="T7" fmla="*/ 1588 h 1673"/>
                <a:gd name="T8" fmla="*/ 737 w 1871"/>
                <a:gd name="T9" fmla="*/ 1503 h 1673"/>
                <a:gd name="T10" fmla="*/ 652 w 1871"/>
                <a:gd name="T11" fmla="*/ 1361 h 1673"/>
                <a:gd name="T12" fmla="*/ 482 w 1871"/>
                <a:gd name="T13" fmla="*/ 1276 h 1673"/>
                <a:gd name="T14" fmla="*/ 284 w 1871"/>
                <a:gd name="T15" fmla="*/ 1361 h 1673"/>
                <a:gd name="T16" fmla="*/ 199 w 1871"/>
                <a:gd name="T17" fmla="*/ 1304 h 1673"/>
                <a:gd name="T18" fmla="*/ 170 w 1871"/>
                <a:gd name="T19" fmla="*/ 1219 h 1673"/>
                <a:gd name="T20" fmla="*/ 85 w 1871"/>
                <a:gd name="T21" fmla="*/ 1276 h 1673"/>
                <a:gd name="T22" fmla="*/ 0 w 1871"/>
                <a:gd name="T23" fmla="*/ 1219 h 1673"/>
                <a:gd name="T24" fmla="*/ 57 w 1871"/>
                <a:gd name="T25" fmla="*/ 1077 h 1673"/>
                <a:gd name="T26" fmla="*/ 199 w 1871"/>
                <a:gd name="T27" fmla="*/ 1106 h 1673"/>
                <a:gd name="T28" fmla="*/ 284 w 1871"/>
                <a:gd name="T29" fmla="*/ 964 h 1673"/>
                <a:gd name="T30" fmla="*/ 341 w 1871"/>
                <a:gd name="T31" fmla="*/ 936 h 1673"/>
                <a:gd name="T32" fmla="*/ 454 w 1871"/>
                <a:gd name="T33" fmla="*/ 766 h 1673"/>
                <a:gd name="T34" fmla="*/ 596 w 1871"/>
                <a:gd name="T35" fmla="*/ 737 h 1673"/>
                <a:gd name="T36" fmla="*/ 596 w 1871"/>
                <a:gd name="T37" fmla="*/ 567 h 1673"/>
                <a:gd name="T38" fmla="*/ 567 w 1871"/>
                <a:gd name="T39" fmla="*/ 510 h 1673"/>
                <a:gd name="T40" fmla="*/ 482 w 1871"/>
                <a:gd name="T41" fmla="*/ 482 h 1673"/>
                <a:gd name="T42" fmla="*/ 426 w 1871"/>
                <a:gd name="T43" fmla="*/ 397 h 1673"/>
                <a:gd name="T44" fmla="*/ 426 w 1871"/>
                <a:gd name="T45" fmla="*/ 199 h 1673"/>
                <a:gd name="T46" fmla="*/ 539 w 1871"/>
                <a:gd name="T47" fmla="*/ 142 h 1673"/>
                <a:gd name="T48" fmla="*/ 567 w 1871"/>
                <a:gd name="T49" fmla="*/ 57 h 1673"/>
                <a:gd name="T50" fmla="*/ 624 w 1871"/>
                <a:gd name="T51" fmla="*/ 0 h 1673"/>
                <a:gd name="T52" fmla="*/ 709 w 1871"/>
                <a:gd name="T53" fmla="*/ 85 h 1673"/>
                <a:gd name="T54" fmla="*/ 936 w 1871"/>
                <a:gd name="T55" fmla="*/ 142 h 1673"/>
                <a:gd name="T56" fmla="*/ 993 w 1871"/>
                <a:gd name="T57" fmla="*/ 170 h 1673"/>
                <a:gd name="T58" fmla="*/ 1049 w 1871"/>
                <a:gd name="T59" fmla="*/ 312 h 1673"/>
                <a:gd name="T60" fmla="*/ 1021 w 1871"/>
                <a:gd name="T61" fmla="*/ 397 h 1673"/>
                <a:gd name="T62" fmla="*/ 1106 w 1871"/>
                <a:gd name="T63" fmla="*/ 425 h 1673"/>
                <a:gd name="T64" fmla="*/ 1191 w 1871"/>
                <a:gd name="T65" fmla="*/ 397 h 1673"/>
                <a:gd name="T66" fmla="*/ 1304 w 1871"/>
                <a:gd name="T67" fmla="*/ 340 h 1673"/>
                <a:gd name="T68" fmla="*/ 1446 w 1871"/>
                <a:gd name="T69" fmla="*/ 340 h 1673"/>
                <a:gd name="T70" fmla="*/ 1531 w 1871"/>
                <a:gd name="T71" fmla="*/ 369 h 1673"/>
                <a:gd name="T72" fmla="*/ 1588 w 1871"/>
                <a:gd name="T73" fmla="*/ 199 h 1673"/>
                <a:gd name="T74" fmla="*/ 1730 w 1871"/>
                <a:gd name="T75" fmla="*/ 199 h 1673"/>
                <a:gd name="T76" fmla="*/ 1786 w 1871"/>
                <a:gd name="T77" fmla="*/ 340 h 1673"/>
                <a:gd name="T78" fmla="*/ 1871 w 1871"/>
                <a:gd name="T79" fmla="*/ 539 h 1673"/>
                <a:gd name="T80" fmla="*/ 1786 w 1871"/>
                <a:gd name="T81" fmla="*/ 539 h 1673"/>
                <a:gd name="T82" fmla="*/ 1616 w 1871"/>
                <a:gd name="T83" fmla="*/ 737 h 1673"/>
                <a:gd name="T84" fmla="*/ 1475 w 1871"/>
                <a:gd name="T85" fmla="*/ 794 h 1673"/>
                <a:gd name="T86" fmla="*/ 1418 w 1871"/>
                <a:gd name="T87" fmla="*/ 879 h 1673"/>
                <a:gd name="T88" fmla="*/ 1446 w 1871"/>
                <a:gd name="T89" fmla="*/ 1021 h 1673"/>
                <a:gd name="T90" fmla="*/ 1361 w 1871"/>
                <a:gd name="T91" fmla="*/ 1191 h 1673"/>
                <a:gd name="T92" fmla="*/ 1248 w 1871"/>
                <a:gd name="T93" fmla="*/ 1276 h 1673"/>
                <a:gd name="T94" fmla="*/ 1248 w 1871"/>
                <a:gd name="T95" fmla="*/ 1389 h 1673"/>
                <a:gd name="T96" fmla="*/ 1560 w 1871"/>
                <a:gd name="T97" fmla="*/ 1616 h 1673"/>
                <a:gd name="T98" fmla="*/ 1503 w 1871"/>
                <a:gd name="T99" fmla="*/ 1673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871" h="1673">
                  <a:moveTo>
                    <a:pt x="1446" y="1616"/>
                  </a:moveTo>
                  <a:lnTo>
                    <a:pt x="1276" y="1616"/>
                  </a:lnTo>
                  <a:lnTo>
                    <a:pt x="1219" y="1644"/>
                  </a:lnTo>
                  <a:lnTo>
                    <a:pt x="1134" y="1616"/>
                  </a:lnTo>
                  <a:lnTo>
                    <a:pt x="1078" y="1644"/>
                  </a:lnTo>
                  <a:lnTo>
                    <a:pt x="1078" y="1559"/>
                  </a:lnTo>
                  <a:lnTo>
                    <a:pt x="1021" y="1446"/>
                  </a:lnTo>
                  <a:lnTo>
                    <a:pt x="993" y="1588"/>
                  </a:lnTo>
                  <a:lnTo>
                    <a:pt x="879" y="1474"/>
                  </a:lnTo>
                  <a:lnTo>
                    <a:pt x="737" y="1503"/>
                  </a:lnTo>
                  <a:lnTo>
                    <a:pt x="652" y="1418"/>
                  </a:lnTo>
                  <a:lnTo>
                    <a:pt x="652" y="1361"/>
                  </a:lnTo>
                  <a:lnTo>
                    <a:pt x="567" y="1361"/>
                  </a:lnTo>
                  <a:lnTo>
                    <a:pt x="482" y="1276"/>
                  </a:lnTo>
                  <a:lnTo>
                    <a:pt x="426" y="1333"/>
                  </a:lnTo>
                  <a:lnTo>
                    <a:pt x="284" y="1361"/>
                  </a:lnTo>
                  <a:lnTo>
                    <a:pt x="227" y="1304"/>
                  </a:lnTo>
                  <a:lnTo>
                    <a:pt x="199" y="1304"/>
                  </a:lnTo>
                  <a:lnTo>
                    <a:pt x="199" y="1248"/>
                  </a:lnTo>
                  <a:lnTo>
                    <a:pt x="170" y="1219"/>
                  </a:lnTo>
                  <a:lnTo>
                    <a:pt x="142" y="1276"/>
                  </a:lnTo>
                  <a:lnTo>
                    <a:pt x="85" y="1276"/>
                  </a:lnTo>
                  <a:lnTo>
                    <a:pt x="85" y="1219"/>
                  </a:lnTo>
                  <a:lnTo>
                    <a:pt x="0" y="1219"/>
                  </a:lnTo>
                  <a:lnTo>
                    <a:pt x="85" y="1134"/>
                  </a:lnTo>
                  <a:lnTo>
                    <a:pt x="57" y="1077"/>
                  </a:lnTo>
                  <a:lnTo>
                    <a:pt x="142" y="1049"/>
                  </a:lnTo>
                  <a:lnTo>
                    <a:pt x="199" y="1106"/>
                  </a:lnTo>
                  <a:lnTo>
                    <a:pt x="284" y="1049"/>
                  </a:lnTo>
                  <a:lnTo>
                    <a:pt x="284" y="964"/>
                  </a:lnTo>
                  <a:lnTo>
                    <a:pt x="256" y="907"/>
                  </a:lnTo>
                  <a:lnTo>
                    <a:pt x="341" y="936"/>
                  </a:lnTo>
                  <a:lnTo>
                    <a:pt x="369" y="936"/>
                  </a:lnTo>
                  <a:lnTo>
                    <a:pt x="454" y="766"/>
                  </a:lnTo>
                  <a:lnTo>
                    <a:pt x="539" y="709"/>
                  </a:lnTo>
                  <a:lnTo>
                    <a:pt x="596" y="737"/>
                  </a:lnTo>
                  <a:lnTo>
                    <a:pt x="624" y="681"/>
                  </a:lnTo>
                  <a:lnTo>
                    <a:pt x="596" y="567"/>
                  </a:lnTo>
                  <a:lnTo>
                    <a:pt x="539" y="539"/>
                  </a:lnTo>
                  <a:lnTo>
                    <a:pt x="567" y="510"/>
                  </a:lnTo>
                  <a:lnTo>
                    <a:pt x="539" y="454"/>
                  </a:lnTo>
                  <a:lnTo>
                    <a:pt x="482" y="482"/>
                  </a:lnTo>
                  <a:lnTo>
                    <a:pt x="482" y="397"/>
                  </a:lnTo>
                  <a:lnTo>
                    <a:pt x="426" y="397"/>
                  </a:lnTo>
                  <a:lnTo>
                    <a:pt x="369" y="227"/>
                  </a:lnTo>
                  <a:lnTo>
                    <a:pt x="426" y="199"/>
                  </a:lnTo>
                  <a:lnTo>
                    <a:pt x="482" y="227"/>
                  </a:lnTo>
                  <a:lnTo>
                    <a:pt x="539" y="142"/>
                  </a:lnTo>
                  <a:lnTo>
                    <a:pt x="624" y="114"/>
                  </a:lnTo>
                  <a:lnTo>
                    <a:pt x="567" y="57"/>
                  </a:lnTo>
                  <a:lnTo>
                    <a:pt x="567" y="28"/>
                  </a:lnTo>
                  <a:lnTo>
                    <a:pt x="624" y="0"/>
                  </a:lnTo>
                  <a:lnTo>
                    <a:pt x="681" y="28"/>
                  </a:lnTo>
                  <a:lnTo>
                    <a:pt x="709" y="85"/>
                  </a:lnTo>
                  <a:lnTo>
                    <a:pt x="794" y="114"/>
                  </a:lnTo>
                  <a:lnTo>
                    <a:pt x="936" y="142"/>
                  </a:lnTo>
                  <a:lnTo>
                    <a:pt x="936" y="114"/>
                  </a:lnTo>
                  <a:lnTo>
                    <a:pt x="993" y="170"/>
                  </a:lnTo>
                  <a:lnTo>
                    <a:pt x="993" y="284"/>
                  </a:lnTo>
                  <a:lnTo>
                    <a:pt x="1049" y="312"/>
                  </a:lnTo>
                  <a:lnTo>
                    <a:pt x="1021" y="340"/>
                  </a:lnTo>
                  <a:lnTo>
                    <a:pt x="1021" y="397"/>
                  </a:lnTo>
                  <a:lnTo>
                    <a:pt x="1078" y="397"/>
                  </a:lnTo>
                  <a:lnTo>
                    <a:pt x="1106" y="425"/>
                  </a:lnTo>
                  <a:lnTo>
                    <a:pt x="1191" y="454"/>
                  </a:lnTo>
                  <a:lnTo>
                    <a:pt x="1191" y="397"/>
                  </a:lnTo>
                  <a:lnTo>
                    <a:pt x="1248" y="397"/>
                  </a:lnTo>
                  <a:lnTo>
                    <a:pt x="1304" y="340"/>
                  </a:lnTo>
                  <a:lnTo>
                    <a:pt x="1361" y="369"/>
                  </a:lnTo>
                  <a:lnTo>
                    <a:pt x="1446" y="340"/>
                  </a:lnTo>
                  <a:lnTo>
                    <a:pt x="1503" y="397"/>
                  </a:lnTo>
                  <a:lnTo>
                    <a:pt x="1531" y="369"/>
                  </a:lnTo>
                  <a:lnTo>
                    <a:pt x="1531" y="227"/>
                  </a:lnTo>
                  <a:lnTo>
                    <a:pt x="1588" y="199"/>
                  </a:lnTo>
                  <a:lnTo>
                    <a:pt x="1673" y="255"/>
                  </a:lnTo>
                  <a:lnTo>
                    <a:pt x="1730" y="199"/>
                  </a:lnTo>
                  <a:lnTo>
                    <a:pt x="1786" y="227"/>
                  </a:lnTo>
                  <a:lnTo>
                    <a:pt x="1786" y="340"/>
                  </a:lnTo>
                  <a:lnTo>
                    <a:pt x="1843" y="425"/>
                  </a:lnTo>
                  <a:lnTo>
                    <a:pt x="1871" y="539"/>
                  </a:lnTo>
                  <a:lnTo>
                    <a:pt x="1843" y="567"/>
                  </a:lnTo>
                  <a:lnTo>
                    <a:pt x="1786" y="539"/>
                  </a:lnTo>
                  <a:lnTo>
                    <a:pt x="1673" y="766"/>
                  </a:lnTo>
                  <a:lnTo>
                    <a:pt x="1616" y="737"/>
                  </a:lnTo>
                  <a:lnTo>
                    <a:pt x="1503" y="794"/>
                  </a:lnTo>
                  <a:lnTo>
                    <a:pt x="1475" y="794"/>
                  </a:lnTo>
                  <a:lnTo>
                    <a:pt x="1389" y="851"/>
                  </a:lnTo>
                  <a:lnTo>
                    <a:pt x="1418" y="879"/>
                  </a:lnTo>
                  <a:lnTo>
                    <a:pt x="1389" y="964"/>
                  </a:lnTo>
                  <a:lnTo>
                    <a:pt x="1446" y="1021"/>
                  </a:lnTo>
                  <a:lnTo>
                    <a:pt x="1446" y="1106"/>
                  </a:lnTo>
                  <a:lnTo>
                    <a:pt x="1361" y="1191"/>
                  </a:lnTo>
                  <a:lnTo>
                    <a:pt x="1248" y="1248"/>
                  </a:lnTo>
                  <a:lnTo>
                    <a:pt x="1248" y="1276"/>
                  </a:lnTo>
                  <a:lnTo>
                    <a:pt x="1219" y="1333"/>
                  </a:lnTo>
                  <a:lnTo>
                    <a:pt x="1248" y="1389"/>
                  </a:lnTo>
                  <a:lnTo>
                    <a:pt x="1446" y="1474"/>
                  </a:lnTo>
                  <a:lnTo>
                    <a:pt x="1560" y="1616"/>
                  </a:lnTo>
                  <a:lnTo>
                    <a:pt x="1531" y="1644"/>
                  </a:lnTo>
                  <a:lnTo>
                    <a:pt x="1503" y="1673"/>
                  </a:lnTo>
                  <a:lnTo>
                    <a:pt x="1446" y="1616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20" name="Freeform 260"/>
            <p:cNvSpPr>
              <a:spLocks/>
            </p:cNvSpPr>
            <p:nvPr/>
          </p:nvSpPr>
          <p:spPr bwMode="auto">
            <a:xfrm>
              <a:off x="3137" y="2955"/>
              <a:ext cx="2552" cy="1786"/>
            </a:xfrm>
            <a:custGeom>
              <a:avLst/>
              <a:gdLst>
                <a:gd name="T0" fmla="*/ 142 w 2552"/>
                <a:gd name="T1" fmla="*/ 737 h 1786"/>
                <a:gd name="T2" fmla="*/ 29 w 2552"/>
                <a:gd name="T3" fmla="*/ 822 h 1786"/>
                <a:gd name="T4" fmla="*/ 29 w 2552"/>
                <a:gd name="T5" fmla="*/ 935 h 1786"/>
                <a:gd name="T6" fmla="*/ 341 w 2552"/>
                <a:gd name="T7" fmla="*/ 1162 h 1786"/>
                <a:gd name="T8" fmla="*/ 312 w 2552"/>
                <a:gd name="T9" fmla="*/ 1275 h 1786"/>
                <a:gd name="T10" fmla="*/ 511 w 2552"/>
                <a:gd name="T11" fmla="*/ 1247 h 1786"/>
                <a:gd name="T12" fmla="*/ 766 w 2552"/>
                <a:gd name="T13" fmla="*/ 1389 h 1786"/>
                <a:gd name="T14" fmla="*/ 1163 w 2552"/>
                <a:gd name="T15" fmla="*/ 1729 h 1786"/>
                <a:gd name="T16" fmla="*/ 1248 w 2552"/>
                <a:gd name="T17" fmla="*/ 1729 h 1786"/>
                <a:gd name="T18" fmla="*/ 1304 w 2552"/>
                <a:gd name="T19" fmla="*/ 1644 h 1786"/>
                <a:gd name="T20" fmla="*/ 1304 w 2552"/>
                <a:gd name="T21" fmla="*/ 1446 h 1786"/>
                <a:gd name="T22" fmla="*/ 1418 w 2552"/>
                <a:gd name="T23" fmla="*/ 1389 h 1786"/>
                <a:gd name="T24" fmla="*/ 1531 w 2552"/>
                <a:gd name="T25" fmla="*/ 1275 h 1786"/>
                <a:gd name="T26" fmla="*/ 1701 w 2552"/>
                <a:gd name="T27" fmla="*/ 1304 h 1786"/>
                <a:gd name="T28" fmla="*/ 1957 w 2552"/>
                <a:gd name="T29" fmla="*/ 1275 h 1786"/>
                <a:gd name="T30" fmla="*/ 2212 w 2552"/>
                <a:gd name="T31" fmla="*/ 1332 h 1786"/>
                <a:gd name="T32" fmla="*/ 2268 w 2552"/>
                <a:gd name="T33" fmla="*/ 1417 h 1786"/>
                <a:gd name="T34" fmla="*/ 2438 w 2552"/>
                <a:gd name="T35" fmla="*/ 1417 h 1786"/>
                <a:gd name="T36" fmla="*/ 2467 w 2552"/>
                <a:gd name="T37" fmla="*/ 1360 h 1786"/>
                <a:gd name="T38" fmla="*/ 2552 w 2552"/>
                <a:gd name="T39" fmla="*/ 1389 h 1786"/>
                <a:gd name="T40" fmla="*/ 2552 w 2552"/>
                <a:gd name="T41" fmla="*/ 1275 h 1786"/>
                <a:gd name="T42" fmla="*/ 2524 w 2552"/>
                <a:gd name="T43" fmla="*/ 1219 h 1786"/>
                <a:gd name="T44" fmla="*/ 2410 w 2552"/>
                <a:gd name="T45" fmla="*/ 1162 h 1786"/>
                <a:gd name="T46" fmla="*/ 2382 w 2552"/>
                <a:gd name="T47" fmla="*/ 1049 h 1786"/>
                <a:gd name="T48" fmla="*/ 2382 w 2552"/>
                <a:gd name="T49" fmla="*/ 964 h 1786"/>
                <a:gd name="T50" fmla="*/ 2353 w 2552"/>
                <a:gd name="T51" fmla="*/ 794 h 1786"/>
                <a:gd name="T52" fmla="*/ 2098 w 2552"/>
                <a:gd name="T53" fmla="*/ 1077 h 1786"/>
                <a:gd name="T54" fmla="*/ 2155 w 2552"/>
                <a:gd name="T55" fmla="*/ 935 h 1786"/>
                <a:gd name="T56" fmla="*/ 2155 w 2552"/>
                <a:gd name="T57" fmla="*/ 879 h 1786"/>
                <a:gd name="T58" fmla="*/ 2212 w 2552"/>
                <a:gd name="T59" fmla="*/ 794 h 1786"/>
                <a:gd name="T60" fmla="*/ 2183 w 2552"/>
                <a:gd name="T61" fmla="*/ 623 h 1786"/>
                <a:gd name="T62" fmla="*/ 2212 w 2552"/>
                <a:gd name="T63" fmla="*/ 453 h 1786"/>
                <a:gd name="T64" fmla="*/ 2297 w 2552"/>
                <a:gd name="T65" fmla="*/ 368 h 1786"/>
                <a:gd name="T66" fmla="*/ 2268 w 2552"/>
                <a:gd name="T67" fmla="*/ 283 h 1786"/>
                <a:gd name="T68" fmla="*/ 2240 w 2552"/>
                <a:gd name="T69" fmla="*/ 198 h 1786"/>
                <a:gd name="T70" fmla="*/ 2268 w 2552"/>
                <a:gd name="T71" fmla="*/ 56 h 1786"/>
                <a:gd name="T72" fmla="*/ 2183 w 2552"/>
                <a:gd name="T73" fmla="*/ 56 h 1786"/>
                <a:gd name="T74" fmla="*/ 2098 w 2552"/>
                <a:gd name="T75" fmla="*/ 85 h 1786"/>
                <a:gd name="T76" fmla="*/ 1985 w 2552"/>
                <a:gd name="T77" fmla="*/ 141 h 1786"/>
                <a:gd name="T78" fmla="*/ 1871 w 2552"/>
                <a:gd name="T79" fmla="*/ 170 h 1786"/>
                <a:gd name="T80" fmla="*/ 1957 w 2552"/>
                <a:gd name="T81" fmla="*/ 255 h 1786"/>
                <a:gd name="T82" fmla="*/ 1758 w 2552"/>
                <a:gd name="T83" fmla="*/ 368 h 1786"/>
                <a:gd name="T84" fmla="*/ 1645 w 2552"/>
                <a:gd name="T85" fmla="*/ 453 h 1786"/>
                <a:gd name="T86" fmla="*/ 1503 w 2552"/>
                <a:gd name="T87" fmla="*/ 425 h 1786"/>
                <a:gd name="T88" fmla="*/ 1390 w 2552"/>
                <a:gd name="T89" fmla="*/ 368 h 1786"/>
                <a:gd name="T90" fmla="*/ 1276 w 2552"/>
                <a:gd name="T91" fmla="*/ 368 h 1786"/>
                <a:gd name="T92" fmla="*/ 1106 w 2552"/>
                <a:gd name="T93" fmla="*/ 340 h 1786"/>
                <a:gd name="T94" fmla="*/ 908 w 2552"/>
                <a:gd name="T95" fmla="*/ 538 h 1786"/>
                <a:gd name="T96" fmla="*/ 766 w 2552"/>
                <a:gd name="T97" fmla="*/ 510 h 1786"/>
                <a:gd name="T98" fmla="*/ 511 w 2552"/>
                <a:gd name="T99" fmla="*/ 567 h 1786"/>
                <a:gd name="T100" fmla="*/ 426 w 2552"/>
                <a:gd name="T101" fmla="*/ 680 h 1786"/>
                <a:gd name="T102" fmla="*/ 227 w 2552"/>
                <a:gd name="T103" fmla="*/ 652 h 17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552" h="1786">
                  <a:moveTo>
                    <a:pt x="227" y="652"/>
                  </a:moveTo>
                  <a:lnTo>
                    <a:pt x="142" y="737"/>
                  </a:lnTo>
                  <a:lnTo>
                    <a:pt x="29" y="794"/>
                  </a:lnTo>
                  <a:lnTo>
                    <a:pt x="29" y="822"/>
                  </a:lnTo>
                  <a:lnTo>
                    <a:pt x="0" y="879"/>
                  </a:lnTo>
                  <a:lnTo>
                    <a:pt x="29" y="935"/>
                  </a:lnTo>
                  <a:lnTo>
                    <a:pt x="227" y="1020"/>
                  </a:lnTo>
                  <a:lnTo>
                    <a:pt x="341" y="1162"/>
                  </a:lnTo>
                  <a:lnTo>
                    <a:pt x="284" y="1219"/>
                  </a:lnTo>
                  <a:lnTo>
                    <a:pt x="312" y="1275"/>
                  </a:lnTo>
                  <a:lnTo>
                    <a:pt x="426" y="1219"/>
                  </a:lnTo>
                  <a:lnTo>
                    <a:pt x="511" y="1247"/>
                  </a:lnTo>
                  <a:lnTo>
                    <a:pt x="624" y="1389"/>
                  </a:lnTo>
                  <a:lnTo>
                    <a:pt x="766" y="1389"/>
                  </a:lnTo>
                  <a:lnTo>
                    <a:pt x="1021" y="1701"/>
                  </a:lnTo>
                  <a:lnTo>
                    <a:pt x="1163" y="1729"/>
                  </a:lnTo>
                  <a:lnTo>
                    <a:pt x="1191" y="1786"/>
                  </a:lnTo>
                  <a:lnTo>
                    <a:pt x="1248" y="1729"/>
                  </a:lnTo>
                  <a:lnTo>
                    <a:pt x="1333" y="1757"/>
                  </a:lnTo>
                  <a:lnTo>
                    <a:pt x="1304" y="1644"/>
                  </a:lnTo>
                  <a:lnTo>
                    <a:pt x="1276" y="1587"/>
                  </a:lnTo>
                  <a:lnTo>
                    <a:pt x="1304" y="1446"/>
                  </a:lnTo>
                  <a:lnTo>
                    <a:pt x="1361" y="1474"/>
                  </a:lnTo>
                  <a:lnTo>
                    <a:pt x="1418" y="1389"/>
                  </a:lnTo>
                  <a:lnTo>
                    <a:pt x="1418" y="1332"/>
                  </a:lnTo>
                  <a:lnTo>
                    <a:pt x="1531" y="1275"/>
                  </a:lnTo>
                  <a:lnTo>
                    <a:pt x="1673" y="1247"/>
                  </a:lnTo>
                  <a:lnTo>
                    <a:pt x="1701" y="1304"/>
                  </a:lnTo>
                  <a:lnTo>
                    <a:pt x="1871" y="1219"/>
                  </a:lnTo>
                  <a:lnTo>
                    <a:pt x="1957" y="1275"/>
                  </a:lnTo>
                  <a:lnTo>
                    <a:pt x="2098" y="1275"/>
                  </a:lnTo>
                  <a:lnTo>
                    <a:pt x="2212" y="1332"/>
                  </a:lnTo>
                  <a:lnTo>
                    <a:pt x="2240" y="1417"/>
                  </a:lnTo>
                  <a:lnTo>
                    <a:pt x="2268" y="1417"/>
                  </a:lnTo>
                  <a:lnTo>
                    <a:pt x="2353" y="1502"/>
                  </a:lnTo>
                  <a:lnTo>
                    <a:pt x="2438" y="1417"/>
                  </a:lnTo>
                  <a:lnTo>
                    <a:pt x="2410" y="1360"/>
                  </a:lnTo>
                  <a:lnTo>
                    <a:pt x="2467" y="1360"/>
                  </a:lnTo>
                  <a:lnTo>
                    <a:pt x="2524" y="1417"/>
                  </a:lnTo>
                  <a:lnTo>
                    <a:pt x="2552" y="1389"/>
                  </a:lnTo>
                  <a:lnTo>
                    <a:pt x="2524" y="1360"/>
                  </a:lnTo>
                  <a:lnTo>
                    <a:pt x="2552" y="1275"/>
                  </a:lnTo>
                  <a:lnTo>
                    <a:pt x="2552" y="1219"/>
                  </a:lnTo>
                  <a:lnTo>
                    <a:pt x="2524" y="1219"/>
                  </a:lnTo>
                  <a:lnTo>
                    <a:pt x="2495" y="1162"/>
                  </a:lnTo>
                  <a:lnTo>
                    <a:pt x="2410" y="1162"/>
                  </a:lnTo>
                  <a:lnTo>
                    <a:pt x="2410" y="1077"/>
                  </a:lnTo>
                  <a:lnTo>
                    <a:pt x="2382" y="1049"/>
                  </a:lnTo>
                  <a:lnTo>
                    <a:pt x="2438" y="992"/>
                  </a:lnTo>
                  <a:lnTo>
                    <a:pt x="2382" y="964"/>
                  </a:lnTo>
                  <a:lnTo>
                    <a:pt x="2410" y="850"/>
                  </a:lnTo>
                  <a:lnTo>
                    <a:pt x="2353" y="794"/>
                  </a:lnTo>
                  <a:lnTo>
                    <a:pt x="2127" y="1134"/>
                  </a:lnTo>
                  <a:lnTo>
                    <a:pt x="2098" y="1077"/>
                  </a:lnTo>
                  <a:lnTo>
                    <a:pt x="2155" y="1020"/>
                  </a:lnTo>
                  <a:lnTo>
                    <a:pt x="2155" y="935"/>
                  </a:lnTo>
                  <a:lnTo>
                    <a:pt x="2183" y="935"/>
                  </a:lnTo>
                  <a:lnTo>
                    <a:pt x="2155" y="879"/>
                  </a:lnTo>
                  <a:lnTo>
                    <a:pt x="2240" y="822"/>
                  </a:lnTo>
                  <a:lnTo>
                    <a:pt x="2212" y="794"/>
                  </a:lnTo>
                  <a:lnTo>
                    <a:pt x="2268" y="623"/>
                  </a:lnTo>
                  <a:lnTo>
                    <a:pt x="2183" y="623"/>
                  </a:lnTo>
                  <a:lnTo>
                    <a:pt x="2268" y="510"/>
                  </a:lnTo>
                  <a:lnTo>
                    <a:pt x="2212" y="453"/>
                  </a:lnTo>
                  <a:lnTo>
                    <a:pt x="2268" y="425"/>
                  </a:lnTo>
                  <a:lnTo>
                    <a:pt x="2297" y="368"/>
                  </a:lnTo>
                  <a:lnTo>
                    <a:pt x="2268" y="368"/>
                  </a:lnTo>
                  <a:lnTo>
                    <a:pt x="2268" y="283"/>
                  </a:lnTo>
                  <a:lnTo>
                    <a:pt x="2325" y="255"/>
                  </a:lnTo>
                  <a:lnTo>
                    <a:pt x="2240" y="198"/>
                  </a:lnTo>
                  <a:lnTo>
                    <a:pt x="2240" y="85"/>
                  </a:lnTo>
                  <a:lnTo>
                    <a:pt x="2268" y="56"/>
                  </a:lnTo>
                  <a:lnTo>
                    <a:pt x="2240" y="0"/>
                  </a:lnTo>
                  <a:lnTo>
                    <a:pt x="2183" y="56"/>
                  </a:lnTo>
                  <a:lnTo>
                    <a:pt x="2098" y="56"/>
                  </a:lnTo>
                  <a:lnTo>
                    <a:pt x="2098" y="85"/>
                  </a:lnTo>
                  <a:lnTo>
                    <a:pt x="1985" y="85"/>
                  </a:lnTo>
                  <a:lnTo>
                    <a:pt x="1985" y="141"/>
                  </a:lnTo>
                  <a:lnTo>
                    <a:pt x="1900" y="141"/>
                  </a:lnTo>
                  <a:lnTo>
                    <a:pt x="1871" y="170"/>
                  </a:lnTo>
                  <a:lnTo>
                    <a:pt x="1957" y="198"/>
                  </a:lnTo>
                  <a:lnTo>
                    <a:pt x="1957" y="255"/>
                  </a:lnTo>
                  <a:lnTo>
                    <a:pt x="1871" y="368"/>
                  </a:lnTo>
                  <a:lnTo>
                    <a:pt x="1758" y="368"/>
                  </a:lnTo>
                  <a:lnTo>
                    <a:pt x="1758" y="425"/>
                  </a:lnTo>
                  <a:lnTo>
                    <a:pt x="1645" y="453"/>
                  </a:lnTo>
                  <a:lnTo>
                    <a:pt x="1588" y="510"/>
                  </a:lnTo>
                  <a:lnTo>
                    <a:pt x="1503" y="425"/>
                  </a:lnTo>
                  <a:lnTo>
                    <a:pt x="1446" y="453"/>
                  </a:lnTo>
                  <a:lnTo>
                    <a:pt x="1390" y="368"/>
                  </a:lnTo>
                  <a:lnTo>
                    <a:pt x="1333" y="397"/>
                  </a:lnTo>
                  <a:lnTo>
                    <a:pt x="1276" y="368"/>
                  </a:lnTo>
                  <a:lnTo>
                    <a:pt x="1219" y="397"/>
                  </a:lnTo>
                  <a:lnTo>
                    <a:pt x="1106" y="340"/>
                  </a:lnTo>
                  <a:lnTo>
                    <a:pt x="993" y="340"/>
                  </a:lnTo>
                  <a:lnTo>
                    <a:pt x="908" y="538"/>
                  </a:lnTo>
                  <a:lnTo>
                    <a:pt x="823" y="538"/>
                  </a:lnTo>
                  <a:lnTo>
                    <a:pt x="766" y="510"/>
                  </a:lnTo>
                  <a:lnTo>
                    <a:pt x="709" y="567"/>
                  </a:lnTo>
                  <a:lnTo>
                    <a:pt x="511" y="567"/>
                  </a:lnTo>
                  <a:lnTo>
                    <a:pt x="426" y="652"/>
                  </a:lnTo>
                  <a:lnTo>
                    <a:pt x="426" y="680"/>
                  </a:lnTo>
                  <a:lnTo>
                    <a:pt x="284" y="708"/>
                  </a:lnTo>
                  <a:lnTo>
                    <a:pt x="227" y="652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22" name="Freeform 262"/>
            <p:cNvSpPr>
              <a:spLocks/>
            </p:cNvSpPr>
            <p:nvPr/>
          </p:nvSpPr>
          <p:spPr bwMode="auto">
            <a:xfrm>
              <a:off x="3307" y="1962"/>
              <a:ext cx="2070" cy="1701"/>
            </a:xfrm>
            <a:custGeom>
              <a:avLst/>
              <a:gdLst>
                <a:gd name="T0" fmla="*/ 2013 w 2070"/>
                <a:gd name="T1" fmla="*/ 1049 h 1701"/>
                <a:gd name="T2" fmla="*/ 1928 w 2070"/>
                <a:gd name="T3" fmla="*/ 1078 h 1701"/>
                <a:gd name="T4" fmla="*/ 1815 w 2070"/>
                <a:gd name="T5" fmla="*/ 1134 h 1701"/>
                <a:gd name="T6" fmla="*/ 1701 w 2070"/>
                <a:gd name="T7" fmla="*/ 1163 h 1701"/>
                <a:gd name="T8" fmla="*/ 1787 w 2070"/>
                <a:gd name="T9" fmla="*/ 1248 h 1701"/>
                <a:gd name="T10" fmla="*/ 1588 w 2070"/>
                <a:gd name="T11" fmla="*/ 1361 h 1701"/>
                <a:gd name="T12" fmla="*/ 1588 w 2070"/>
                <a:gd name="T13" fmla="*/ 1418 h 1701"/>
                <a:gd name="T14" fmla="*/ 1418 w 2070"/>
                <a:gd name="T15" fmla="*/ 1503 h 1701"/>
                <a:gd name="T16" fmla="*/ 1276 w 2070"/>
                <a:gd name="T17" fmla="*/ 1446 h 1701"/>
                <a:gd name="T18" fmla="*/ 1163 w 2070"/>
                <a:gd name="T19" fmla="*/ 1390 h 1701"/>
                <a:gd name="T20" fmla="*/ 1049 w 2070"/>
                <a:gd name="T21" fmla="*/ 1390 h 1701"/>
                <a:gd name="T22" fmla="*/ 823 w 2070"/>
                <a:gd name="T23" fmla="*/ 1333 h 1701"/>
                <a:gd name="T24" fmla="*/ 653 w 2070"/>
                <a:gd name="T25" fmla="*/ 1531 h 1701"/>
                <a:gd name="T26" fmla="*/ 539 w 2070"/>
                <a:gd name="T27" fmla="*/ 1560 h 1701"/>
                <a:gd name="T28" fmla="*/ 256 w 2070"/>
                <a:gd name="T29" fmla="*/ 1645 h 1701"/>
                <a:gd name="T30" fmla="*/ 114 w 2070"/>
                <a:gd name="T31" fmla="*/ 1701 h 1701"/>
                <a:gd name="T32" fmla="*/ 57 w 2070"/>
                <a:gd name="T33" fmla="*/ 1560 h 1701"/>
                <a:gd name="T34" fmla="*/ 29 w 2070"/>
                <a:gd name="T35" fmla="*/ 1418 h 1701"/>
                <a:gd name="T36" fmla="*/ 86 w 2070"/>
                <a:gd name="T37" fmla="*/ 1333 h 1701"/>
                <a:gd name="T38" fmla="*/ 227 w 2070"/>
                <a:gd name="T39" fmla="*/ 1276 h 1701"/>
                <a:gd name="T40" fmla="*/ 397 w 2070"/>
                <a:gd name="T41" fmla="*/ 1078 h 1701"/>
                <a:gd name="T42" fmla="*/ 482 w 2070"/>
                <a:gd name="T43" fmla="*/ 1078 h 1701"/>
                <a:gd name="T44" fmla="*/ 397 w 2070"/>
                <a:gd name="T45" fmla="*/ 879 h 1701"/>
                <a:gd name="T46" fmla="*/ 341 w 2070"/>
                <a:gd name="T47" fmla="*/ 738 h 1701"/>
                <a:gd name="T48" fmla="*/ 341 w 2070"/>
                <a:gd name="T49" fmla="*/ 653 h 1701"/>
                <a:gd name="T50" fmla="*/ 454 w 2070"/>
                <a:gd name="T51" fmla="*/ 624 h 1701"/>
                <a:gd name="T52" fmla="*/ 596 w 2070"/>
                <a:gd name="T53" fmla="*/ 624 h 1701"/>
                <a:gd name="T54" fmla="*/ 709 w 2070"/>
                <a:gd name="T55" fmla="*/ 426 h 1701"/>
                <a:gd name="T56" fmla="*/ 482 w 2070"/>
                <a:gd name="T57" fmla="*/ 86 h 1701"/>
                <a:gd name="T58" fmla="*/ 653 w 2070"/>
                <a:gd name="T59" fmla="*/ 0 h 1701"/>
                <a:gd name="T60" fmla="*/ 766 w 2070"/>
                <a:gd name="T61" fmla="*/ 114 h 1701"/>
                <a:gd name="T62" fmla="*/ 936 w 2070"/>
                <a:gd name="T63" fmla="*/ 199 h 1701"/>
                <a:gd name="T64" fmla="*/ 1106 w 2070"/>
                <a:gd name="T65" fmla="*/ 199 h 1701"/>
                <a:gd name="T66" fmla="*/ 1191 w 2070"/>
                <a:gd name="T67" fmla="*/ 171 h 1701"/>
                <a:gd name="T68" fmla="*/ 1305 w 2070"/>
                <a:gd name="T69" fmla="*/ 142 h 1701"/>
                <a:gd name="T70" fmla="*/ 1503 w 2070"/>
                <a:gd name="T71" fmla="*/ 171 h 1701"/>
                <a:gd name="T72" fmla="*/ 1418 w 2070"/>
                <a:gd name="T73" fmla="*/ 227 h 1701"/>
                <a:gd name="T74" fmla="*/ 1446 w 2070"/>
                <a:gd name="T75" fmla="*/ 341 h 1701"/>
                <a:gd name="T76" fmla="*/ 1390 w 2070"/>
                <a:gd name="T77" fmla="*/ 539 h 1701"/>
                <a:gd name="T78" fmla="*/ 1361 w 2070"/>
                <a:gd name="T79" fmla="*/ 709 h 1701"/>
                <a:gd name="T80" fmla="*/ 1531 w 2070"/>
                <a:gd name="T81" fmla="*/ 738 h 1701"/>
                <a:gd name="T82" fmla="*/ 1701 w 2070"/>
                <a:gd name="T83" fmla="*/ 851 h 1701"/>
                <a:gd name="T84" fmla="*/ 1758 w 2070"/>
                <a:gd name="T85" fmla="*/ 879 h 1701"/>
                <a:gd name="T86" fmla="*/ 1985 w 2070"/>
                <a:gd name="T87" fmla="*/ 738 h 1701"/>
                <a:gd name="T88" fmla="*/ 2070 w 2070"/>
                <a:gd name="T89" fmla="*/ 851 h 1701"/>
                <a:gd name="T90" fmla="*/ 2070 w 2070"/>
                <a:gd name="T91" fmla="*/ 993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070" h="1701">
                  <a:moveTo>
                    <a:pt x="2070" y="993"/>
                  </a:moveTo>
                  <a:lnTo>
                    <a:pt x="2013" y="1049"/>
                  </a:lnTo>
                  <a:lnTo>
                    <a:pt x="1928" y="1049"/>
                  </a:lnTo>
                  <a:lnTo>
                    <a:pt x="1928" y="1078"/>
                  </a:lnTo>
                  <a:lnTo>
                    <a:pt x="1815" y="1078"/>
                  </a:lnTo>
                  <a:lnTo>
                    <a:pt x="1815" y="1134"/>
                  </a:lnTo>
                  <a:lnTo>
                    <a:pt x="1730" y="1134"/>
                  </a:lnTo>
                  <a:lnTo>
                    <a:pt x="1701" y="1163"/>
                  </a:lnTo>
                  <a:lnTo>
                    <a:pt x="1787" y="1191"/>
                  </a:lnTo>
                  <a:lnTo>
                    <a:pt x="1787" y="1248"/>
                  </a:lnTo>
                  <a:lnTo>
                    <a:pt x="1701" y="1361"/>
                  </a:lnTo>
                  <a:lnTo>
                    <a:pt x="1588" y="1361"/>
                  </a:lnTo>
                  <a:lnTo>
                    <a:pt x="1588" y="1390"/>
                  </a:lnTo>
                  <a:lnTo>
                    <a:pt x="1588" y="1418"/>
                  </a:lnTo>
                  <a:lnTo>
                    <a:pt x="1475" y="1446"/>
                  </a:lnTo>
                  <a:lnTo>
                    <a:pt x="1418" y="1503"/>
                  </a:lnTo>
                  <a:lnTo>
                    <a:pt x="1333" y="1418"/>
                  </a:lnTo>
                  <a:lnTo>
                    <a:pt x="1276" y="1446"/>
                  </a:lnTo>
                  <a:lnTo>
                    <a:pt x="1220" y="1361"/>
                  </a:lnTo>
                  <a:lnTo>
                    <a:pt x="1163" y="1390"/>
                  </a:lnTo>
                  <a:lnTo>
                    <a:pt x="1106" y="1361"/>
                  </a:lnTo>
                  <a:lnTo>
                    <a:pt x="1049" y="1390"/>
                  </a:lnTo>
                  <a:lnTo>
                    <a:pt x="936" y="1333"/>
                  </a:lnTo>
                  <a:lnTo>
                    <a:pt x="823" y="1333"/>
                  </a:lnTo>
                  <a:lnTo>
                    <a:pt x="738" y="1531"/>
                  </a:lnTo>
                  <a:lnTo>
                    <a:pt x="653" y="1531"/>
                  </a:lnTo>
                  <a:lnTo>
                    <a:pt x="596" y="1503"/>
                  </a:lnTo>
                  <a:lnTo>
                    <a:pt x="539" y="1560"/>
                  </a:lnTo>
                  <a:lnTo>
                    <a:pt x="341" y="1560"/>
                  </a:lnTo>
                  <a:lnTo>
                    <a:pt x="256" y="1645"/>
                  </a:lnTo>
                  <a:lnTo>
                    <a:pt x="256" y="1673"/>
                  </a:lnTo>
                  <a:lnTo>
                    <a:pt x="114" y="1701"/>
                  </a:lnTo>
                  <a:lnTo>
                    <a:pt x="57" y="1645"/>
                  </a:lnTo>
                  <a:lnTo>
                    <a:pt x="57" y="1560"/>
                  </a:lnTo>
                  <a:lnTo>
                    <a:pt x="0" y="1503"/>
                  </a:lnTo>
                  <a:lnTo>
                    <a:pt x="29" y="1418"/>
                  </a:lnTo>
                  <a:lnTo>
                    <a:pt x="0" y="1390"/>
                  </a:lnTo>
                  <a:lnTo>
                    <a:pt x="86" y="1333"/>
                  </a:lnTo>
                  <a:lnTo>
                    <a:pt x="114" y="1333"/>
                  </a:lnTo>
                  <a:lnTo>
                    <a:pt x="227" y="1276"/>
                  </a:lnTo>
                  <a:lnTo>
                    <a:pt x="284" y="1305"/>
                  </a:lnTo>
                  <a:lnTo>
                    <a:pt x="397" y="1078"/>
                  </a:lnTo>
                  <a:lnTo>
                    <a:pt x="454" y="1106"/>
                  </a:lnTo>
                  <a:lnTo>
                    <a:pt x="482" y="1078"/>
                  </a:lnTo>
                  <a:lnTo>
                    <a:pt x="454" y="964"/>
                  </a:lnTo>
                  <a:lnTo>
                    <a:pt x="397" y="879"/>
                  </a:lnTo>
                  <a:lnTo>
                    <a:pt x="397" y="766"/>
                  </a:lnTo>
                  <a:lnTo>
                    <a:pt x="341" y="738"/>
                  </a:lnTo>
                  <a:lnTo>
                    <a:pt x="312" y="681"/>
                  </a:lnTo>
                  <a:lnTo>
                    <a:pt x="341" y="653"/>
                  </a:lnTo>
                  <a:lnTo>
                    <a:pt x="397" y="653"/>
                  </a:lnTo>
                  <a:lnTo>
                    <a:pt x="454" y="624"/>
                  </a:lnTo>
                  <a:lnTo>
                    <a:pt x="539" y="653"/>
                  </a:lnTo>
                  <a:lnTo>
                    <a:pt x="596" y="624"/>
                  </a:lnTo>
                  <a:lnTo>
                    <a:pt x="596" y="539"/>
                  </a:lnTo>
                  <a:lnTo>
                    <a:pt x="709" y="426"/>
                  </a:lnTo>
                  <a:lnTo>
                    <a:pt x="539" y="114"/>
                  </a:lnTo>
                  <a:lnTo>
                    <a:pt x="482" y="86"/>
                  </a:lnTo>
                  <a:lnTo>
                    <a:pt x="482" y="0"/>
                  </a:lnTo>
                  <a:lnTo>
                    <a:pt x="653" y="0"/>
                  </a:lnTo>
                  <a:lnTo>
                    <a:pt x="709" y="114"/>
                  </a:lnTo>
                  <a:lnTo>
                    <a:pt x="766" y="114"/>
                  </a:lnTo>
                  <a:lnTo>
                    <a:pt x="879" y="142"/>
                  </a:lnTo>
                  <a:lnTo>
                    <a:pt x="936" y="199"/>
                  </a:lnTo>
                  <a:lnTo>
                    <a:pt x="1049" y="114"/>
                  </a:lnTo>
                  <a:lnTo>
                    <a:pt x="1106" y="199"/>
                  </a:lnTo>
                  <a:lnTo>
                    <a:pt x="1134" y="171"/>
                  </a:lnTo>
                  <a:lnTo>
                    <a:pt x="1191" y="171"/>
                  </a:lnTo>
                  <a:lnTo>
                    <a:pt x="1276" y="57"/>
                  </a:lnTo>
                  <a:lnTo>
                    <a:pt x="1305" y="142"/>
                  </a:lnTo>
                  <a:lnTo>
                    <a:pt x="1446" y="86"/>
                  </a:lnTo>
                  <a:lnTo>
                    <a:pt x="1503" y="171"/>
                  </a:lnTo>
                  <a:lnTo>
                    <a:pt x="1446" y="171"/>
                  </a:lnTo>
                  <a:lnTo>
                    <a:pt x="1418" y="227"/>
                  </a:lnTo>
                  <a:lnTo>
                    <a:pt x="1446" y="256"/>
                  </a:lnTo>
                  <a:lnTo>
                    <a:pt x="1446" y="341"/>
                  </a:lnTo>
                  <a:lnTo>
                    <a:pt x="1390" y="426"/>
                  </a:lnTo>
                  <a:lnTo>
                    <a:pt x="1390" y="539"/>
                  </a:lnTo>
                  <a:lnTo>
                    <a:pt x="1305" y="681"/>
                  </a:lnTo>
                  <a:lnTo>
                    <a:pt x="1361" y="709"/>
                  </a:lnTo>
                  <a:lnTo>
                    <a:pt x="1531" y="681"/>
                  </a:lnTo>
                  <a:lnTo>
                    <a:pt x="1531" y="738"/>
                  </a:lnTo>
                  <a:lnTo>
                    <a:pt x="1588" y="794"/>
                  </a:lnTo>
                  <a:lnTo>
                    <a:pt x="1701" y="851"/>
                  </a:lnTo>
                  <a:lnTo>
                    <a:pt x="1730" y="823"/>
                  </a:lnTo>
                  <a:lnTo>
                    <a:pt x="1758" y="879"/>
                  </a:lnTo>
                  <a:lnTo>
                    <a:pt x="1872" y="823"/>
                  </a:lnTo>
                  <a:lnTo>
                    <a:pt x="1985" y="738"/>
                  </a:lnTo>
                  <a:lnTo>
                    <a:pt x="2042" y="738"/>
                  </a:lnTo>
                  <a:lnTo>
                    <a:pt x="2070" y="851"/>
                  </a:lnTo>
                  <a:lnTo>
                    <a:pt x="2042" y="908"/>
                  </a:lnTo>
                  <a:lnTo>
                    <a:pt x="2070" y="993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23" name="Freeform 263"/>
            <p:cNvSpPr>
              <a:spLocks/>
            </p:cNvSpPr>
            <p:nvPr/>
          </p:nvSpPr>
          <p:spPr bwMode="auto">
            <a:xfrm>
              <a:off x="4612" y="2218"/>
              <a:ext cx="708" cy="623"/>
            </a:xfrm>
            <a:custGeom>
              <a:avLst/>
              <a:gdLst>
                <a:gd name="T0" fmla="*/ 680 w 708"/>
                <a:gd name="T1" fmla="*/ 482 h 623"/>
                <a:gd name="T2" fmla="*/ 567 w 708"/>
                <a:gd name="T3" fmla="*/ 567 h 623"/>
                <a:gd name="T4" fmla="*/ 453 w 708"/>
                <a:gd name="T5" fmla="*/ 623 h 623"/>
                <a:gd name="T6" fmla="*/ 425 w 708"/>
                <a:gd name="T7" fmla="*/ 567 h 623"/>
                <a:gd name="T8" fmla="*/ 396 w 708"/>
                <a:gd name="T9" fmla="*/ 595 h 623"/>
                <a:gd name="T10" fmla="*/ 283 w 708"/>
                <a:gd name="T11" fmla="*/ 538 h 623"/>
                <a:gd name="T12" fmla="*/ 226 w 708"/>
                <a:gd name="T13" fmla="*/ 482 h 623"/>
                <a:gd name="T14" fmla="*/ 226 w 708"/>
                <a:gd name="T15" fmla="*/ 425 h 623"/>
                <a:gd name="T16" fmla="*/ 56 w 708"/>
                <a:gd name="T17" fmla="*/ 453 h 623"/>
                <a:gd name="T18" fmla="*/ 0 w 708"/>
                <a:gd name="T19" fmla="*/ 425 h 623"/>
                <a:gd name="T20" fmla="*/ 85 w 708"/>
                <a:gd name="T21" fmla="*/ 283 h 623"/>
                <a:gd name="T22" fmla="*/ 85 w 708"/>
                <a:gd name="T23" fmla="*/ 170 h 623"/>
                <a:gd name="T24" fmla="*/ 141 w 708"/>
                <a:gd name="T25" fmla="*/ 85 h 623"/>
                <a:gd name="T26" fmla="*/ 198 w 708"/>
                <a:gd name="T27" fmla="*/ 113 h 623"/>
                <a:gd name="T28" fmla="*/ 255 w 708"/>
                <a:gd name="T29" fmla="*/ 85 h 623"/>
                <a:gd name="T30" fmla="*/ 368 w 708"/>
                <a:gd name="T31" fmla="*/ 85 h 623"/>
                <a:gd name="T32" fmla="*/ 396 w 708"/>
                <a:gd name="T33" fmla="*/ 141 h 623"/>
                <a:gd name="T34" fmla="*/ 453 w 708"/>
                <a:gd name="T35" fmla="*/ 113 h 623"/>
                <a:gd name="T36" fmla="*/ 510 w 708"/>
                <a:gd name="T37" fmla="*/ 56 h 623"/>
                <a:gd name="T38" fmla="*/ 567 w 708"/>
                <a:gd name="T39" fmla="*/ 85 h 623"/>
                <a:gd name="T40" fmla="*/ 595 w 708"/>
                <a:gd name="T41" fmla="*/ 28 h 623"/>
                <a:gd name="T42" fmla="*/ 652 w 708"/>
                <a:gd name="T43" fmla="*/ 0 h 623"/>
                <a:gd name="T44" fmla="*/ 652 w 708"/>
                <a:gd name="T45" fmla="*/ 141 h 623"/>
                <a:gd name="T46" fmla="*/ 708 w 708"/>
                <a:gd name="T47" fmla="*/ 198 h 623"/>
                <a:gd name="T48" fmla="*/ 708 w 708"/>
                <a:gd name="T49" fmla="*/ 226 h 623"/>
                <a:gd name="T50" fmla="*/ 623 w 708"/>
                <a:gd name="T51" fmla="*/ 226 h 623"/>
                <a:gd name="T52" fmla="*/ 595 w 708"/>
                <a:gd name="T53" fmla="*/ 368 h 623"/>
                <a:gd name="T54" fmla="*/ 652 w 708"/>
                <a:gd name="T55" fmla="*/ 368 h 623"/>
                <a:gd name="T56" fmla="*/ 680 w 708"/>
                <a:gd name="T57" fmla="*/ 482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708" h="623">
                  <a:moveTo>
                    <a:pt x="680" y="482"/>
                  </a:moveTo>
                  <a:lnTo>
                    <a:pt x="567" y="567"/>
                  </a:lnTo>
                  <a:lnTo>
                    <a:pt x="453" y="623"/>
                  </a:lnTo>
                  <a:lnTo>
                    <a:pt x="425" y="567"/>
                  </a:lnTo>
                  <a:lnTo>
                    <a:pt x="396" y="595"/>
                  </a:lnTo>
                  <a:lnTo>
                    <a:pt x="283" y="538"/>
                  </a:lnTo>
                  <a:lnTo>
                    <a:pt x="226" y="482"/>
                  </a:lnTo>
                  <a:lnTo>
                    <a:pt x="226" y="425"/>
                  </a:lnTo>
                  <a:lnTo>
                    <a:pt x="56" y="453"/>
                  </a:lnTo>
                  <a:lnTo>
                    <a:pt x="0" y="425"/>
                  </a:lnTo>
                  <a:lnTo>
                    <a:pt x="85" y="283"/>
                  </a:lnTo>
                  <a:lnTo>
                    <a:pt x="85" y="170"/>
                  </a:lnTo>
                  <a:lnTo>
                    <a:pt x="141" y="85"/>
                  </a:lnTo>
                  <a:lnTo>
                    <a:pt x="198" y="113"/>
                  </a:lnTo>
                  <a:lnTo>
                    <a:pt x="255" y="85"/>
                  </a:lnTo>
                  <a:lnTo>
                    <a:pt x="368" y="85"/>
                  </a:lnTo>
                  <a:lnTo>
                    <a:pt x="396" y="141"/>
                  </a:lnTo>
                  <a:lnTo>
                    <a:pt x="453" y="113"/>
                  </a:lnTo>
                  <a:lnTo>
                    <a:pt x="510" y="56"/>
                  </a:lnTo>
                  <a:lnTo>
                    <a:pt x="567" y="85"/>
                  </a:lnTo>
                  <a:lnTo>
                    <a:pt x="595" y="28"/>
                  </a:lnTo>
                  <a:lnTo>
                    <a:pt x="652" y="0"/>
                  </a:lnTo>
                  <a:lnTo>
                    <a:pt x="652" y="141"/>
                  </a:lnTo>
                  <a:lnTo>
                    <a:pt x="708" y="198"/>
                  </a:lnTo>
                  <a:lnTo>
                    <a:pt x="708" y="226"/>
                  </a:lnTo>
                  <a:lnTo>
                    <a:pt x="623" y="226"/>
                  </a:lnTo>
                  <a:lnTo>
                    <a:pt x="595" y="368"/>
                  </a:lnTo>
                  <a:lnTo>
                    <a:pt x="652" y="368"/>
                  </a:lnTo>
                  <a:lnTo>
                    <a:pt x="680" y="482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25" name="Freeform 265"/>
            <p:cNvSpPr>
              <a:spLocks/>
            </p:cNvSpPr>
            <p:nvPr/>
          </p:nvSpPr>
          <p:spPr bwMode="auto">
            <a:xfrm>
              <a:off x="4725" y="1934"/>
              <a:ext cx="539" cy="425"/>
            </a:xfrm>
            <a:custGeom>
              <a:avLst/>
              <a:gdLst>
                <a:gd name="T0" fmla="*/ 198 w 539"/>
                <a:gd name="T1" fmla="*/ 0 h 425"/>
                <a:gd name="T2" fmla="*/ 142 w 539"/>
                <a:gd name="T3" fmla="*/ 57 h 425"/>
                <a:gd name="T4" fmla="*/ 142 w 539"/>
                <a:gd name="T5" fmla="*/ 114 h 425"/>
                <a:gd name="T6" fmla="*/ 85 w 539"/>
                <a:gd name="T7" fmla="*/ 199 h 425"/>
                <a:gd name="T8" fmla="*/ 28 w 539"/>
                <a:gd name="T9" fmla="*/ 199 h 425"/>
                <a:gd name="T10" fmla="*/ 0 w 539"/>
                <a:gd name="T11" fmla="*/ 255 h 425"/>
                <a:gd name="T12" fmla="*/ 28 w 539"/>
                <a:gd name="T13" fmla="*/ 284 h 425"/>
                <a:gd name="T14" fmla="*/ 28 w 539"/>
                <a:gd name="T15" fmla="*/ 369 h 425"/>
                <a:gd name="T16" fmla="*/ 85 w 539"/>
                <a:gd name="T17" fmla="*/ 397 h 425"/>
                <a:gd name="T18" fmla="*/ 142 w 539"/>
                <a:gd name="T19" fmla="*/ 369 h 425"/>
                <a:gd name="T20" fmla="*/ 255 w 539"/>
                <a:gd name="T21" fmla="*/ 369 h 425"/>
                <a:gd name="T22" fmla="*/ 283 w 539"/>
                <a:gd name="T23" fmla="*/ 425 h 425"/>
                <a:gd name="T24" fmla="*/ 340 w 539"/>
                <a:gd name="T25" fmla="*/ 397 h 425"/>
                <a:gd name="T26" fmla="*/ 397 w 539"/>
                <a:gd name="T27" fmla="*/ 340 h 425"/>
                <a:gd name="T28" fmla="*/ 454 w 539"/>
                <a:gd name="T29" fmla="*/ 369 h 425"/>
                <a:gd name="T30" fmla="*/ 482 w 539"/>
                <a:gd name="T31" fmla="*/ 312 h 425"/>
                <a:gd name="T32" fmla="*/ 539 w 539"/>
                <a:gd name="T33" fmla="*/ 284 h 425"/>
                <a:gd name="T34" fmla="*/ 510 w 539"/>
                <a:gd name="T35" fmla="*/ 227 h 425"/>
                <a:gd name="T36" fmla="*/ 397 w 539"/>
                <a:gd name="T37" fmla="*/ 199 h 425"/>
                <a:gd name="T38" fmla="*/ 312 w 539"/>
                <a:gd name="T39" fmla="*/ 57 h 425"/>
                <a:gd name="T40" fmla="*/ 198 w 539"/>
                <a:gd name="T41" fmla="*/ 0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39" h="425">
                  <a:moveTo>
                    <a:pt x="198" y="0"/>
                  </a:moveTo>
                  <a:lnTo>
                    <a:pt x="142" y="57"/>
                  </a:lnTo>
                  <a:lnTo>
                    <a:pt x="142" y="114"/>
                  </a:lnTo>
                  <a:lnTo>
                    <a:pt x="85" y="199"/>
                  </a:lnTo>
                  <a:lnTo>
                    <a:pt x="28" y="199"/>
                  </a:lnTo>
                  <a:lnTo>
                    <a:pt x="0" y="255"/>
                  </a:lnTo>
                  <a:lnTo>
                    <a:pt x="28" y="284"/>
                  </a:lnTo>
                  <a:lnTo>
                    <a:pt x="28" y="369"/>
                  </a:lnTo>
                  <a:lnTo>
                    <a:pt x="85" y="397"/>
                  </a:lnTo>
                  <a:lnTo>
                    <a:pt x="142" y="369"/>
                  </a:lnTo>
                  <a:lnTo>
                    <a:pt x="255" y="369"/>
                  </a:lnTo>
                  <a:lnTo>
                    <a:pt x="283" y="425"/>
                  </a:lnTo>
                  <a:lnTo>
                    <a:pt x="340" y="397"/>
                  </a:lnTo>
                  <a:lnTo>
                    <a:pt x="397" y="340"/>
                  </a:lnTo>
                  <a:lnTo>
                    <a:pt x="454" y="369"/>
                  </a:lnTo>
                  <a:lnTo>
                    <a:pt x="482" y="312"/>
                  </a:lnTo>
                  <a:lnTo>
                    <a:pt x="539" y="284"/>
                  </a:lnTo>
                  <a:lnTo>
                    <a:pt x="510" y="227"/>
                  </a:lnTo>
                  <a:lnTo>
                    <a:pt x="397" y="199"/>
                  </a:lnTo>
                  <a:lnTo>
                    <a:pt x="312" y="57"/>
                  </a:lnTo>
                  <a:lnTo>
                    <a:pt x="198" y="0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26" name="Freeform 266"/>
            <p:cNvSpPr>
              <a:spLocks/>
            </p:cNvSpPr>
            <p:nvPr/>
          </p:nvSpPr>
          <p:spPr bwMode="auto">
            <a:xfrm>
              <a:off x="4527" y="1566"/>
              <a:ext cx="396" cy="567"/>
            </a:xfrm>
            <a:custGeom>
              <a:avLst/>
              <a:gdLst>
                <a:gd name="T0" fmla="*/ 56 w 396"/>
                <a:gd name="T1" fmla="*/ 453 h 567"/>
                <a:gd name="T2" fmla="*/ 85 w 396"/>
                <a:gd name="T3" fmla="*/ 538 h 567"/>
                <a:gd name="T4" fmla="*/ 226 w 396"/>
                <a:gd name="T5" fmla="*/ 482 h 567"/>
                <a:gd name="T6" fmla="*/ 283 w 396"/>
                <a:gd name="T7" fmla="*/ 567 h 567"/>
                <a:gd name="T8" fmla="*/ 340 w 396"/>
                <a:gd name="T9" fmla="*/ 482 h 567"/>
                <a:gd name="T10" fmla="*/ 340 w 396"/>
                <a:gd name="T11" fmla="*/ 425 h 567"/>
                <a:gd name="T12" fmla="*/ 396 w 396"/>
                <a:gd name="T13" fmla="*/ 368 h 567"/>
                <a:gd name="T14" fmla="*/ 340 w 396"/>
                <a:gd name="T15" fmla="*/ 255 h 567"/>
                <a:gd name="T16" fmla="*/ 311 w 396"/>
                <a:gd name="T17" fmla="*/ 141 h 567"/>
                <a:gd name="T18" fmla="*/ 311 w 396"/>
                <a:gd name="T19" fmla="*/ 85 h 567"/>
                <a:gd name="T20" fmla="*/ 368 w 396"/>
                <a:gd name="T21" fmla="*/ 0 h 567"/>
                <a:gd name="T22" fmla="*/ 283 w 396"/>
                <a:gd name="T23" fmla="*/ 0 h 567"/>
                <a:gd name="T24" fmla="*/ 255 w 396"/>
                <a:gd name="T25" fmla="*/ 113 h 567"/>
                <a:gd name="T26" fmla="*/ 170 w 396"/>
                <a:gd name="T27" fmla="*/ 56 h 567"/>
                <a:gd name="T28" fmla="*/ 141 w 396"/>
                <a:gd name="T29" fmla="*/ 141 h 567"/>
                <a:gd name="T30" fmla="*/ 113 w 396"/>
                <a:gd name="T31" fmla="*/ 85 h 567"/>
                <a:gd name="T32" fmla="*/ 28 w 396"/>
                <a:gd name="T33" fmla="*/ 170 h 567"/>
                <a:gd name="T34" fmla="*/ 0 w 396"/>
                <a:gd name="T35" fmla="*/ 255 h 567"/>
                <a:gd name="T36" fmla="*/ 0 w 396"/>
                <a:gd name="T37" fmla="*/ 368 h 567"/>
                <a:gd name="T38" fmla="*/ 56 w 396"/>
                <a:gd name="T39" fmla="*/ 425 h 567"/>
                <a:gd name="T40" fmla="*/ 56 w 396"/>
                <a:gd name="T41" fmla="*/ 45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6" h="567">
                  <a:moveTo>
                    <a:pt x="56" y="453"/>
                  </a:moveTo>
                  <a:lnTo>
                    <a:pt x="85" y="538"/>
                  </a:lnTo>
                  <a:lnTo>
                    <a:pt x="226" y="482"/>
                  </a:lnTo>
                  <a:lnTo>
                    <a:pt x="283" y="567"/>
                  </a:lnTo>
                  <a:lnTo>
                    <a:pt x="340" y="482"/>
                  </a:lnTo>
                  <a:lnTo>
                    <a:pt x="340" y="425"/>
                  </a:lnTo>
                  <a:lnTo>
                    <a:pt x="396" y="368"/>
                  </a:lnTo>
                  <a:lnTo>
                    <a:pt x="340" y="255"/>
                  </a:lnTo>
                  <a:lnTo>
                    <a:pt x="311" y="141"/>
                  </a:lnTo>
                  <a:lnTo>
                    <a:pt x="311" y="85"/>
                  </a:lnTo>
                  <a:lnTo>
                    <a:pt x="368" y="0"/>
                  </a:lnTo>
                  <a:lnTo>
                    <a:pt x="283" y="0"/>
                  </a:lnTo>
                  <a:lnTo>
                    <a:pt x="255" y="113"/>
                  </a:lnTo>
                  <a:lnTo>
                    <a:pt x="170" y="56"/>
                  </a:lnTo>
                  <a:lnTo>
                    <a:pt x="141" y="141"/>
                  </a:lnTo>
                  <a:lnTo>
                    <a:pt x="113" y="85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0" y="368"/>
                  </a:lnTo>
                  <a:lnTo>
                    <a:pt x="56" y="425"/>
                  </a:lnTo>
                  <a:lnTo>
                    <a:pt x="56" y="453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27" name="Freeform 267"/>
            <p:cNvSpPr>
              <a:spLocks/>
            </p:cNvSpPr>
            <p:nvPr/>
          </p:nvSpPr>
          <p:spPr bwMode="auto">
            <a:xfrm>
              <a:off x="3534" y="828"/>
              <a:ext cx="1474" cy="1333"/>
            </a:xfrm>
            <a:custGeom>
              <a:avLst/>
              <a:gdLst>
                <a:gd name="T0" fmla="*/ 255 w 1474"/>
                <a:gd name="T1" fmla="*/ 1134 h 1333"/>
                <a:gd name="T2" fmla="*/ 426 w 1474"/>
                <a:gd name="T3" fmla="*/ 1134 h 1333"/>
                <a:gd name="T4" fmla="*/ 482 w 1474"/>
                <a:gd name="T5" fmla="*/ 1248 h 1333"/>
                <a:gd name="T6" fmla="*/ 539 w 1474"/>
                <a:gd name="T7" fmla="*/ 1248 h 1333"/>
                <a:gd name="T8" fmla="*/ 652 w 1474"/>
                <a:gd name="T9" fmla="*/ 1276 h 1333"/>
                <a:gd name="T10" fmla="*/ 709 w 1474"/>
                <a:gd name="T11" fmla="*/ 1333 h 1333"/>
                <a:gd name="T12" fmla="*/ 822 w 1474"/>
                <a:gd name="T13" fmla="*/ 1248 h 1333"/>
                <a:gd name="T14" fmla="*/ 879 w 1474"/>
                <a:gd name="T15" fmla="*/ 1333 h 1333"/>
                <a:gd name="T16" fmla="*/ 907 w 1474"/>
                <a:gd name="T17" fmla="*/ 1305 h 1333"/>
                <a:gd name="T18" fmla="*/ 964 w 1474"/>
                <a:gd name="T19" fmla="*/ 1305 h 1333"/>
                <a:gd name="T20" fmla="*/ 1049 w 1474"/>
                <a:gd name="T21" fmla="*/ 1191 h 1333"/>
                <a:gd name="T22" fmla="*/ 1049 w 1474"/>
                <a:gd name="T23" fmla="*/ 1163 h 1333"/>
                <a:gd name="T24" fmla="*/ 993 w 1474"/>
                <a:gd name="T25" fmla="*/ 1106 h 1333"/>
                <a:gd name="T26" fmla="*/ 993 w 1474"/>
                <a:gd name="T27" fmla="*/ 993 h 1333"/>
                <a:gd name="T28" fmla="*/ 1021 w 1474"/>
                <a:gd name="T29" fmla="*/ 908 h 1333"/>
                <a:gd name="T30" fmla="*/ 1106 w 1474"/>
                <a:gd name="T31" fmla="*/ 823 h 1333"/>
                <a:gd name="T32" fmla="*/ 1134 w 1474"/>
                <a:gd name="T33" fmla="*/ 879 h 1333"/>
                <a:gd name="T34" fmla="*/ 1163 w 1474"/>
                <a:gd name="T35" fmla="*/ 794 h 1333"/>
                <a:gd name="T36" fmla="*/ 1248 w 1474"/>
                <a:gd name="T37" fmla="*/ 851 h 1333"/>
                <a:gd name="T38" fmla="*/ 1276 w 1474"/>
                <a:gd name="T39" fmla="*/ 738 h 1333"/>
                <a:gd name="T40" fmla="*/ 1361 w 1474"/>
                <a:gd name="T41" fmla="*/ 738 h 1333"/>
                <a:gd name="T42" fmla="*/ 1389 w 1474"/>
                <a:gd name="T43" fmla="*/ 766 h 1333"/>
                <a:gd name="T44" fmla="*/ 1446 w 1474"/>
                <a:gd name="T45" fmla="*/ 766 h 1333"/>
                <a:gd name="T46" fmla="*/ 1474 w 1474"/>
                <a:gd name="T47" fmla="*/ 709 h 1333"/>
                <a:gd name="T48" fmla="*/ 1418 w 1474"/>
                <a:gd name="T49" fmla="*/ 596 h 1333"/>
                <a:gd name="T50" fmla="*/ 1333 w 1474"/>
                <a:gd name="T51" fmla="*/ 539 h 1333"/>
                <a:gd name="T52" fmla="*/ 1219 w 1474"/>
                <a:gd name="T53" fmla="*/ 511 h 1333"/>
                <a:gd name="T54" fmla="*/ 1248 w 1474"/>
                <a:gd name="T55" fmla="*/ 454 h 1333"/>
                <a:gd name="T56" fmla="*/ 1191 w 1474"/>
                <a:gd name="T57" fmla="*/ 426 h 1333"/>
                <a:gd name="T58" fmla="*/ 1248 w 1474"/>
                <a:gd name="T59" fmla="*/ 341 h 1333"/>
                <a:gd name="T60" fmla="*/ 1333 w 1474"/>
                <a:gd name="T61" fmla="*/ 341 h 1333"/>
                <a:gd name="T62" fmla="*/ 1219 w 1474"/>
                <a:gd name="T63" fmla="*/ 0 h 1333"/>
                <a:gd name="T64" fmla="*/ 1106 w 1474"/>
                <a:gd name="T65" fmla="*/ 114 h 1333"/>
                <a:gd name="T66" fmla="*/ 993 w 1474"/>
                <a:gd name="T67" fmla="*/ 114 h 1333"/>
                <a:gd name="T68" fmla="*/ 936 w 1474"/>
                <a:gd name="T69" fmla="*/ 227 h 1333"/>
                <a:gd name="T70" fmla="*/ 766 w 1474"/>
                <a:gd name="T71" fmla="*/ 256 h 1333"/>
                <a:gd name="T72" fmla="*/ 794 w 1474"/>
                <a:gd name="T73" fmla="*/ 369 h 1333"/>
                <a:gd name="T74" fmla="*/ 681 w 1474"/>
                <a:gd name="T75" fmla="*/ 397 h 1333"/>
                <a:gd name="T76" fmla="*/ 454 w 1474"/>
                <a:gd name="T77" fmla="*/ 284 h 1333"/>
                <a:gd name="T78" fmla="*/ 340 w 1474"/>
                <a:gd name="T79" fmla="*/ 312 h 1333"/>
                <a:gd name="T80" fmla="*/ 312 w 1474"/>
                <a:gd name="T81" fmla="*/ 312 h 1333"/>
                <a:gd name="T82" fmla="*/ 284 w 1474"/>
                <a:gd name="T83" fmla="*/ 312 h 1333"/>
                <a:gd name="T84" fmla="*/ 227 w 1474"/>
                <a:gd name="T85" fmla="*/ 284 h 1333"/>
                <a:gd name="T86" fmla="*/ 199 w 1474"/>
                <a:gd name="T87" fmla="*/ 341 h 1333"/>
                <a:gd name="T88" fmla="*/ 170 w 1474"/>
                <a:gd name="T89" fmla="*/ 397 h 1333"/>
                <a:gd name="T90" fmla="*/ 114 w 1474"/>
                <a:gd name="T91" fmla="*/ 397 h 1333"/>
                <a:gd name="T92" fmla="*/ 114 w 1474"/>
                <a:gd name="T93" fmla="*/ 482 h 1333"/>
                <a:gd name="T94" fmla="*/ 57 w 1474"/>
                <a:gd name="T95" fmla="*/ 709 h 1333"/>
                <a:gd name="T96" fmla="*/ 0 w 1474"/>
                <a:gd name="T97" fmla="*/ 766 h 1333"/>
                <a:gd name="T98" fmla="*/ 29 w 1474"/>
                <a:gd name="T99" fmla="*/ 879 h 1333"/>
                <a:gd name="T100" fmla="*/ 85 w 1474"/>
                <a:gd name="T101" fmla="*/ 879 h 1333"/>
                <a:gd name="T102" fmla="*/ 85 w 1474"/>
                <a:gd name="T103" fmla="*/ 936 h 1333"/>
                <a:gd name="T104" fmla="*/ 142 w 1474"/>
                <a:gd name="T105" fmla="*/ 1021 h 1333"/>
                <a:gd name="T106" fmla="*/ 199 w 1474"/>
                <a:gd name="T107" fmla="*/ 993 h 1333"/>
                <a:gd name="T108" fmla="*/ 255 w 1474"/>
                <a:gd name="T109" fmla="*/ 1021 h 1333"/>
                <a:gd name="T110" fmla="*/ 255 w 1474"/>
                <a:gd name="T111" fmla="*/ 1134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1333">
                  <a:moveTo>
                    <a:pt x="255" y="1134"/>
                  </a:moveTo>
                  <a:lnTo>
                    <a:pt x="426" y="1134"/>
                  </a:lnTo>
                  <a:lnTo>
                    <a:pt x="482" y="1248"/>
                  </a:lnTo>
                  <a:lnTo>
                    <a:pt x="539" y="1248"/>
                  </a:lnTo>
                  <a:lnTo>
                    <a:pt x="652" y="1276"/>
                  </a:lnTo>
                  <a:lnTo>
                    <a:pt x="709" y="1333"/>
                  </a:lnTo>
                  <a:lnTo>
                    <a:pt x="822" y="1248"/>
                  </a:lnTo>
                  <a:lnTo>
                    <a:pt x="879" y="1333"/>
                  </a:lnTo>
                  <a:lnTo>
                    <a:pt x="907" y="1305"/>
                  </a:lnTo>
                  <a:lnTo>
                    <a:pt x="964" y="1305"/>
                  </a:lnTo>
                  <a:lnTo>
                    <a:pt x="1049" y="1191"/>
                  </a:lnTo>
                  <a:lnTo>
                    <a:pt x="1049" y="1163"/>
                  </a:lnTo>
                  <a:lnTo>
                    <a:pt x="993" y="1106"/>
                  </a:lnTo>
                  <a:lnTo>
                    <a:pt x="993" y="993"/>
                  </a:lnTo>
                  <a:lnTo>
                    <a:pt x="1021" y="908"/>
                  </a:lnTo>
                  <a:lnTo>
                    <a:pt x="1106" y="823"/>
                  </a:lnTo>
                  <a:lnTo>
                    <a:pt x="1134" y="879"/>
                  </a:lnTo>
                  <a:lnTo>
                    <a:pt x="1163" y="794"/>
                  </a:lnTo>
                  <a:lnTo>
                    <a:pt x="1248" y="851"/>
                  </a:lnTo>
                  <a:lnTo>
                    <a:pt x="1276" y="738"/>
                  </a:lnTo>
                  <a:lnTo>
                    <a:pt x="1361" y="738"/>
                  </a:lnTo>
                  <a:lnTo>
                    <a:pt x="1389" y="766"/>
                  </a:lnTo>
                  <a:lnTo>
                    <a:pt x="1446" y="766"/>
                  </a:lnTo>
                  <a:lnTo>
                    <a:pt x="1474" y="709"/>
                  </a:lnTo>
                  <a:lnTo>
                    <a:pt x="1418" y="596"/>
                  </a:lnTo>
                  <a:lnTo>
                    <a:pt x="1333" y="539"/>
                  </a:lnTo>
                  <a:lnTo>
                    <a:pt x="1219" y="511"/>
                  </a:lnTo>
                  <a:lnTo>
                    <a:pt x="1248" y="454"/>
                  </a:lnTo>
                  <a:lnTo>
                    <a:pt x="1191" y="426"/>
                  </a:lnTo>
                  <a:lnTo>
                    <a:pt x="1248" y="341"/>
                  </a:lnTo>
                  <a:lnTo>
                    <a:pt x="1333" y="341"/>
                  </a:lnTo>
                  <a:lnTo>
                    <a:pt x="1219" y="0"/>
                  </a:lnTo>
                  <a:lnTo>
                    <a:pt x="1106" y="114"/>
                  </a:lnTo>
                  <a:lnTo>
                    <a:pt x="993" y="114"/>
                  </a:lnTo>
                  <a:lnTo>
                    <a:pt x="936" y="227"/>
                  </a:lnTo>
                  <a:lnTo>
                    <a:pt x="766" y="256"/>
                  </a:lnTo>
                  <a:lnTo>
                    <a:pt x="794" y="369"/>
                  </a:lnTo>
                  <a:lnTo>
                    <a:pt x="681" y="397"/>
                  </a:lnTo>
                  <a:lnTo>
                    <a:pt x="454" y="284"/>
                  </a:lnTo>
                  <a:lnTo>
                    <a:pt x="340" y="312"/>
                  </a:lnTo>
                  <a:lnTo>
                    <a:pt x="312" y="312"/>
                  </a:lnTo>
                  <a:lnTo>
                    <a:pt x="284" y="312"/>
                  </a:lnTo>
                  <a:lnTo>
                    <a:pt x="227" y="284"/>
                  </a:lnTo>
                  <a:lnTo>
                    <a:pt x="199" y="341"/>
                  </a:lnTo>
                  <a:lnTo>
                    <a:pt x="170" y="397"/>
                  </a:lnTo>
                  <a:lnTo>
                    <a:pt x="114" y="397"/>
                  </a:lnTo>
                  <a:lnTo>
                    <a:pt x="114" y="482"/>
                  </a:lnTo>
                  <a:lnTo>
                    <a:pt x="57" y="709"/>
                  </a:lnTo>
                  <a:lnTo>
                    <a:pt x="0" y="766"/>
                  </a:lnTo>
                  <a:lnTo>
                    <a:pt x="29" y="879"/>
                  </a:lnTo>
                  <a:lnTo>
                    <a:pt x="85" y="879"/>
                  </a:lnTo>
                  <a:lnTo>
                    <a:pt x="85" y="936"/>
                  </a:lnTo>
                  <a:lnTo>
                    <a:pt x="142" y="1021"/>
                  </a:lnTo>
                  <a:lnTo>
                    <a:pt x="199" y="993"/>
                  </a:lnTo>
                  <a:lnTo>
                    <a:pt x="255" y="1021"/>
                  </a:lnTo>
                  <a:lnTo>
                    <a:pt x="255" y="1134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28" name="Freeform 268"/>
            <p:cNvSpPr>
              <a:spLocks/>
            </p:cNvSpPr>
            <p:nvPr/>
          </p:nvSpPr>
          <p:spPr bwMode="auto">
            <a:xfrm>
              <a:off x="3931" y="148"/>
              <a:ext cx="822" cy="1077"/>
            </a:xfrm>
            <a:custGeom>
              <a:avLst/>
              <a:gdLst>
                <a:gd name="T0" fmla="*/ 822 w 822"/>
                <a:gd name="T1" fmla="*/ 680 h 1077"/>
                <a:gd name="T2" fmla="*/ 709 w 822"/>
                <a:gd name="T3" fmla="*/ 794 h 1077"/>
                <a:gd name="T4" fmla="*/ 596 w 822"/>
                <a:gd name="T5" fmla="*/ 794 h 1077"/>
                <a:gd name="T6" fmla="*/ 539 w 822"/>
                <a:gd name="T7" fmla="*/ 907 h 1077"/>
                <a:gd name="T8" fmla="*/ 369 w 822"/>
                <a:gd name="T9" fmla="*/ 936 h 1077"/>
                <a:gd name="T10" fmla="*/ 397 w 822"/>
                <a:gd name="T11" fmla="*/ 1049 h 1077"/>
                <a:gd name="T12" fmla="*/ 284 w 822"/>
                <a:gd name="T13" fmla="*/ 1077 h 1077"/>
                <a:gd name="T14" fmla="*/ 57 w 822"/>
                <a:gd name="T15" fmla="*/ 964 h 1077"/>
                <a:gd name="T16" fmla="*/ 170 w 822"/>
                <a:gd name="T17" fmla="*/ 936 h 1077"/>
                <a:gd name="T18" fmla="*/ 142 w 822"/>
                <a:gd name="T19" fmla="*/ 822 h 1077"/>
                <a:gd name="T20" fmla="*/ 85 w 822"/>
                <a:gd name="T21" fmla="*/ 794 h 1077"/>
                <a:gd name="T22" fmla="*/ 57 w 822"/>
                <a:gd name="T23" fmla="*/ 737 h 1077"/>
                <a:gd name="T24" fmla="*/ 85 w 822"/>
                <a:gd name="T25" fmla="*/ 709 h 1077"/>
                <a:gd name="T26" fmla="*/ 29 w 822"/>
                <a:gd name="T27" fmla="*/ 680 h 1077"/>
                <a:gd name="T28" fmla="*/ 29 w 822"/>
                <a:gd name="T29" fmla="*/ 652 h 1077"/>
                <a:gd name="T30" fmla="*/ 57 w 822"/>
                <a:gd name="T31" fmla="*/ 624 h 1077"/>
                <a:gd name="T32" fmla="*/ 0 w 822"/>
                <a:gd name="T33" fmla="*/ 595 h 1077"/>
                <a:gd name="T34" fmla="*/ 0 w 822"/>
                <a:gd name="T35" fmla="*/ 567 h 1077"/>
                <a:gd name="T36" fmla="*/ 57 w 822"/>
                <a:gd name="T37" fmla="*/ 539 h 1077"/>
                <a:gd name="T38" fmla="*/ 29 w 822"/>
                <a:gd name="T39" fmla="*/ 482 h 1077"/>
                <a:gd name="T40" fmla="*/ 114 w 822"/>
                <a:gd name="T41" fmla="*/ 454 h 1077"/>
                <a:gd name="T42" fmla="*/ 142 w 822"/>
                <a:gd name="T43" fmla="*/ 425 h 1077"/>
                <a:gd name="T44" fmla="*/ 57 w 822"/>
                <a:gd name="T45" fmla="*/ 397 h 1077"/>
                <a:gd name="T46" fmla="*/ 29 w 822"/>
                <a:gd name="T47" fmla="*/ 340 h 1077"/>
                <a:gd name="T48" fmla="*/ 57 w 822"/>
                <a:gd name="T49" fmla="*/ 284 h 1077"/>
                <a:gd name="T50" fmla="*/ 29 w 822"/>
                <a:gd name="T51" fmla="*/ 227 h 1077"/>
                <a:gd name="T52" fmla="*/ 85 w 822"/>
                <a:gd name="T53" fmla="*/ 142 h 1077"/>
                <a:gd name="T54" fmla="*/ 142 w 822"/>
                <a:gd name="T55" fmla="*/ 142 h 1077"/>
                <a:gd name="T56" fmla="*/ 284 w 822"/>
                <a:gd name="T57" fmla="*/ 85 h 1077"/>
                <a:gd name="T58" fmla="*/ 369 w 822"/>
                <a:gd name="T59" fmla="*/ 0 h 1077"/>
                <a:gd name="T60" fmla="*/ 482 w 822"/>
                <a:gd name="T61" fmla="*/ 114 h 1077"/>
                <a:gd name="T62" fmla="*/ 539 w 822"/>
                <a:gd name="T63" fmla="*/ 114 h 1077"/>
                <a:gd name="T64" fmla="*/ 567 w 822"/>
                <a:gd name="T65" fmla="*/ 255 h 1077"/>
                <a:gd name="T66" fmla="*/ 624 w 822"/>
                <a:gd name="T67" fmla="*/ 340 h 1077"/>
                <a:gd name="T68" fmla="*/ 652 w 822"/>
                <a:gd name="T69" fmla="*/ 425 h 1077"/>
                <a:gd name="T70" fmla="*/ 709 w 822"/>
                <a:gd name="T71" fmla="*/ 454 h 1077"/>
                <a:gd name="T72" fmla="*/ 709 w 822"/>
                <a:gd name="T73" fmla="*/ 539 h 1077"/>
                <a:gd name="T74" fmla="*/ 794 w 822"/>
                <a:gd name="T75" fmla="*/ 624 h 1077"/>
                <a:gd name="T76" fmla="*/ 822 w 822"/>
                <a:gd name="T77" fmla="*/ 68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822" h="1077">
                  <a:moveTo>
                    <a:pt x="822" y="680"/>
                  </a:moveTo>
                  <a:lnTo>
                    <a:pt x="709" y="794"/>
                  </a:lnTo>
                  <a:lnTo>
                    <a:pt x="596" y="794"/>
                  </a:lnTo>
                  <a:lnTo>
                    <a:pt x="539" y="907"/>
                  </a:lnTo>
                  <a:lnTo>
                    <a:pt x="369" y="936"/>
                  </a:lnTo>
                  <a:lnTo>
                    <a:pt x="397" y="1049"/>
                  </a:lnTo>
                  <a:lnTo>
                    <a:pt x="284" y="1077"/>
                  </a:lnTo>
                  <a:lnTo>
                    <a:pt x="57" y="964"/>
                  </a:lnTo>
                  <a:lnTo>
                    <a:pt x="170" y="936"/>
                  </a:lnTo>
                  <a:lnTo>
                    <a:pt x="142" y="822"/>
                  </a:lnTo>
                  <a:lnTo>
                    <a:pt x="85" y="794"/>
                  </a:lnTo>
                  <a:lnTo>
                    <a:pt x="57" y="737"/>
                  </a:lnTo>
                  <a:lnTo>
                    <a:pt x="85" y="709"/>
                  </a:lnTo>
                  <a:lnTo>
                    <a:pt x="29" y="680"/>
                  </a:lnTo>
                  <a:lnTo>
                    <a:pt x="29" y="652"/>
                  </a:lnTo>
                  <a:lnTo>
                    <a:pt x="57" y="624"/>
                  </a:lnTo>
                  <a:lnTo>
                    <a:pt x="0" y="595"/>
                  </a:lnTo>
                  <a:lnTo>
                    <a:pt x="0" y="567"/>
                  </a:lnTo>
                  <a:lnTo>
                    <a:pt x="57" y="539"/>
                  </a:lnTo>
                  <a:lnTo>
                    <a:pt x="29" y="482"/>
                  </a:lnTo>
                  <a:lnTo>
                    <a:pt x="114" y="454"/>
                  </a:lnTo>
                  <a:lnTo>
                    <a:pt x="142" y="425"/>
                  </a:lnTo>
                  <a:lnTo>
                    <a:pt x="57" y="397"/>
                  </a:lnTo>
                  <a:lnTo>
                    <a:pt x="29" y="340"/>
                  </a:lnTo>
                  <a:lnTo>
                    <a:pt x="57" y="284"/>
                  </a:lnTo>
                  <a:lnTo>
                    <a:pt x="29" y="227"/>
                  </a:lnTo>
                  <a:lnTo>
                    <a:pt x="85" y="142"/>
                  </a:lnTo>
                  <a:lnTo>
                    <a:pt x="142" y="142"/>
                  </a:lnTo>
                  <a:lnTo>
                    <a:pt x="284" y="85"/>
                  </a:lnTo>
                  <a:lnTo>
                    <a:pt x="369" y="0"/>
                  </a:lnTo>
                  <a:lnTo>
                    <a:pt x="482" y="114"/>
                  </a:lnTo>
                  <a:lnTo>
                    <a:pt x="539" y="114"/>
                  </a:lnTo>
                  <a:lnTo>
                    <a:pt x="567" y="255"/>
                  </a:lnTo>
                  <a:lnTo>
                    <a:pt x="624" y="340"/>
                  </a:lnTo>
                  <a:lnTo>
                    <a:pt x="652" y="425"/>
                  </a:lnTo>
                  <a:lnTo>
                    <a:pt x="709" y="454"/>
                  </a:lnTo>
                  <a:lnTo>
                    <a:pt x="709" y="539"/>
                  </a:lnTo>
                  <a:lnTo>
                    <a:pt x="794" y="624"/>
                  </a:lnTo>
                  <a:lnTo>
                    <a:pt x="822" y="680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29" name="Freeform 269"/>
            <p:cNvSpPr>
              <a:spLocks/>
            </p:cNvSpPr>
            <p:nvPr/>
          </p:nvSpPr>
          <p:spPr bwMode="auto">
            <a:xfrm>
              <a:off x="1408" y="1055"/>
              <a:ext cx="1134" cy="1871"/>
            </a:xfrm>
            <a:custGeom>
              <a:avLst/>
              <a:gdLst>
                <a:gd name="T0" fmla="*/ 879 w 1134"/>
                <a:gd name="T1" fmla="*/ 1673 h 1871"/>
                <a:gd name="T2" fmla="*/ 936 w 1134"/>
                <a:gd name="T3" fmla="*/ 1645 h 1871"/>
                <a:gd name="T4" fmla="*/ 992 w 1134"/>
                <a:gd name="T5" fmla="*/ 1673 h 1871"/>
                <a:gd name="T6" fmla="*/ 1049 w 1134"/>
                <a:gd name="T7" fmla="*/ 1588 h 1871"/>
                <a:gd name="T8" fmla="*/ 1134 w 1134"/>
                <a:gd name="T9" fmla="*/ 1560 h 1871"/>
                <a:gd name="T10" fmla="*/ 1077 w 1134"/>
                <a:gd name="T11" fmla="*/ 1503 h 1871"/>
                <a:gd name="T12" fmla="*/ 1077 w 1134"/>
                <a:gd name="T13" fmla="*/ 1474 h 1871"/>
                <a:gd name="T14" fmla="*/ 1049 w 1134"/>
                <a:gd name="T15" fmla="*/ 1389 h 1871"/>
                <a:gd name="T16" fmla="*/ 992 w 1134"/>
                <a:gd name="T17" fmla="*/ 1389 h 1871"/>
                <a:gd name="T18" fmla="*/ 992 w 1134"/>
                <a:gd name="T19" fmla="*/ 1333 h 1871"/>
                <a:gd name="T20" fmla="*/ 1049 w 1134"/>
                <a:gd name="T21" fmla="*/ 1276 h 1871"/>
                <a:gd name="T22" fmla="*/ 992 w 1134"/>
                <a:gd name="T23" fmla="*/ 1134 h 1871"/>
                <a:gd name="T24" fmla="*/ 964 w 1134"/>
                <a:gd name="T25" fmla="*/ 1021 h 1871"/>
                <a:gd name="T26" fmla="*/ 992 w 1134"/>
                <a:gd name="T27" fmla="*/ 936 h 1871"/>
                <a:gd name="T28" fmla="*/ 1077 w 1134"/>
                <a:gd name="T29" fmla="*/ 907 h 1871"/>
                <a:gd name="T30" fmla="*/ 1049 w 1134"/>
                <a:gd name="T31" fmla="*/ 851 h 1871"/>
                <a:gd name="T32" fmla="*/ 1106 w 1134"/>
                <a:gd name="T33" fmla="*/ 766 h 1871"/>
                <a:gd name="T34" fmla="*/ 1106 w 1134"/>
                <a:gd name="T35" fmla="*/ 737 h 1871"/>
                <a:gd name="T36" fmla="*/ 1077 w 1134"/>
                <a:gd name="T37" fmla="*/ 681 h 1871"/>
                <a:gd name="T38" fmla="*/ 992 w 1134"/>
                <a:gd name="T39" fmla="*/ 681 h 1871"/>
                <a:gd name="T40" fmla="*/ 992 w 1134"/>
                <a:gd name="T41" fmla="*/ 624 h 1871"/>
                <a:gd name="T42" fmla="*/ 907 w 1134"/>
                <a:gd name="T43" fmla="*/ 567 h 1871"/>
                <a:gd name="T44" fmla="*/ 907 w 1134"/>
                <a:gd name="T45" fmla="*/ 511 h 1871"/>
                <a:gd name="T46" fmla="*/ 766 w 1134"/>
                <a:gd name="T47" fmla="*/ 511 h 1871"/>
                <a:gd name="T48" fmla="*/ 624 w 1134"/>
                <a:gd name="T49" fmla="*/ 369 h 1871"/>
                <a:gd name="T50" fmla="*/ 652 w 1134"/>
                <a:gd name="T51" fmla="*/ 312 h 1871"/>
                <a:gd name="T52" fmla="*/ 624 w 1134"/>
                <a:gd name="T53" fmla="*/ 114 h 1871"/>
                <a:gd name="T54" fmla="*/ 454 w 1134"/>
                <a:gd name="T55" fmla="*/ 142 h 1871"/>
                <a:gd name="T56" fmla="*/ 397 w 1134"/>
                <a:gd name="T57" fmla="*/ 0 h 1871"/>
                <a:gd name="T58" fmla="*/ 312 w 1134"/>
                <a:gd name="T59" fmla="*/ 0 h 1871"/>
                <a:gd name="T60" fmla="*/ 340 w 1134"/>
                <a:gd name="T61" fmla="*/ 85 h 1871"/>
                <a:gd name="T62" fmla="*/ 199 w 1134"/>
                <a:gd name="T63" fmla="*/ 114 h 1871"/>
                <a:gd name="T64" fmla="*/ 142 w 1134"/>
                <a:gd name="T65" fmla="*/ 255 h 1871"/>
                <a:gd name="T66" fmla="*/ 28 w 1134"/>
                <a:gd name="T67" fmla="*/ 340 h 1871"/>
                <a:gd name="T68" fmla="*/ 85 w 1134"/>
                <a:gd name="T69" fmla="*/ 397 h 1871"/>
                <a:gd name="T70" fmla="*/ 113 w 1134"/>
                <a:gd name="T71" fmla="*/ 397 h 1871"/>
                <a:gd name="T72" fmla="*/ 142 w 1134"/>
                <a:gd name="T73" fmla="*/ 426 h 1871"/>
                <a:gd name="T74" fmla="*/ 57 w 1134"/>
                <a:gd name="T75" fmla="*/ 539 h 1871"/>
                <a:gd name="T76" fmla="*/ 85 w 1134"/>
                <a:gd name="T77" fmla="*/ 596 h 1871"/>
                <a:gd name="T78" fmla="*/ 142 w 1134"/>
                <a:gd name="T79" fmla="*/ 624 h 1871"/>
                <a:gd name="T80" fmla="*/ 113 w 1134"/>
                <a:gd name="T81" fmla="*/ 709 h 1871"/>
                <a:gd name="T82" fmla="*/ 0 w 1134"/>
                <a:gd name="T83" fmla="*/ 794 h 1871"/>
                <a:gd name="T84" fmla="*/ 28 w 1134"/>
                <a:gd name="T85" fmla="*/ 964 h 1871"/>
                <a:gd name="T86" fmla="*/ 0 w 1134"/>
                <a:gd name="T87" fmla="*/ 1276 h 1871"/>
                <a:gd name="T88" fmla="*/ 57 w 1134"/>
                <a:gd name="T89" fmla="*/ 1361 h 1871"/>
                <a:gd name="T90" fmla="*/ 28 w 1134"/>
                <a:gd name="T91" fmla="*/ 1389 h 1871"/>
                <a:gd name="T92" fmla="*/ 57 w 1134"/>
                <a:gd name="T93" fmla="*/ 1446 h 1871"/>
                <a:gd name="T94" fmla="*/ 28 w 1134"/>
                <a:gd name="T95" fmla="*/ 1503 h 1871"/>
                <a:gd name="T96" fmla="*/ 85 w 1134"/>
                <a:gd name="T97" fmla="*/ 1531 h 1871"/>
                <a:gd name="T98" fmla="*/ 57 w 1134"/>
                <a:gd name="T99" fmla="*/ 1588 h 1871"/>
                <a:gd name="T100" fmla="*/ 113 w 1134"/>
                <a:gd name="T101" fmla="*/ 1645 h 1871"/>
                <a:gd name="T102" fmla="*/ 113 w 1134"/>
                <a:gd name="T103" fmla="*/ 1701 h 1871"/>
                <a:gd name="T104" fmla="*/ 170 w 1134"/>
                <a:gd name="T105" fmla="*/ 1843 h 1871"/>
                <a:gd name="T106" fmla="*/ 255 w 1134"/>
                <a:gd name="T107" fmla="*/ 1815 h 1871"/>
                <a:gd name="T108" fmla="*/ 312 w 1134"/>
                <a:gd name="T109" fmla="*/ 1871 h 1871"/>
                <a:gd name="T110" fmla="*/ 397 w 1134"/>
                <a:gd name="T111" fmla="*/ 1815 h 1871"/>
                <a:gd name="T112" fmla="*/ 482 w 1134"/>
                <a:gd name="T113" fmla="*/ 1843 h 1871"/>
                <a:gd name="T114" fmla="*/ 510 w 1134"/>
                <a:gd name="T115" fmla="*/ 1843 h 1871"/>
                <a:gd name="T116" fmla="*/ 539 w 1134"/>
                <a:gd name="T117" fmla="*/ 1786 h 1871"/>
                <a:gd name="T118" fmla="*/ 737 w 1134"/>
                <a:gd name="T119" fmla="*/ 1730 h 1871"/>
                <a:gd name="T120" fmla="*/ 822 w 1134"/>
                <a:gd name="T121" fmla="*/ 1758 h 1871"/>
                <a:gd name="T122" fmla="*/ 822 w 1134"/>
                <a:gd name="T123" fmla="*/ 1730 h 1871"/>
                <a:gd name="T124" fmla="*/ 879 w 1134"/>
                <a:gd name="T125" fmla="*/ 1673 h 18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34" h="1871">
                  <a:moveTo>
                    <a:pt x="879" y="1673"/>
                  </a:moveTo>
                  <a:lnTo>
                    <a:pt x="936" y="1645"/>
                  </a:lnTo>
                  <a:lnTo>
                    <a:pt x="992" y="1673"/>
                  </a:lnTo>
                  <a:lnTo>
                    <a:pt x="1049" y="1588"/>
                  </a:lnTo>
                  <a:lnTo>
                    <a:pt x="1134" y="1560"/>
                  </a:lnTo>
                  <a:lnTo>
                    <a:pt x="1077" y="1503"/>
                  </a:lnTo>
                  <a:lnTo>
                    <a:pt x="1077" y="1474"/>
                  </a:lnTo>
                  <a:lnTo>
                    <a:pt x="1049" y="1389"/>
                  </a:lnTo>
                  <a:lnTo>
                    <a:pt x="992" y="1389"/>
                  </a:lnTo>
                  <a:lnTo>
                    <a:pt x="992" y="1333"/>
                  </a:lnTo>
                  <a:lnTo>
                    <a:pt x="1049" y="1276"/>
                  </a:lnTo>
                  <a:lnTo>
                    <a:pt x="992" y="1134"/>
                  </a:lnTo>
                  <a:lnTo>
                    <a:pt x="964" y="1021"/>
                  </a:lnTo>
                  <a:lnTo>
                    <a:pt x="992" y="936"/>
                  </a:lnTo>
                  <a:lnTo>
                    <a:pt x="1077" y="907"/>
                  </a:lnTo>
                  <a:lnTo>
                    <a:pt x="1049" y="851"/>
                  </a:lnTo>
                  <a:lnTo>
                    <a:pt x="1106" y="766"/>
                  </a:lnTo>
                  <a:lnTo>
                    <a:pt x="1106" y="737"/>
                  </a:lnTo>
                  <a:lnTo>
                    <a:pt x="1077" y="681"/>
                  </a:lnTo>
                  <a:lnTo>
                    <a:pt x="992" y="681"/>
                  </a:lnTo>
                  <a:lnTo>
                    <a:pt x="992" y="624"/>
                  </a:lnTo>
                  <a:lnTo>
                    <a:pt x="907" y="567"/>
                  </a:lnTo>
                  <a:lnTo>
                    <a:pt x="907" y="511"/>
                  </a:lnTo>
                  <a:lnTo>
                    <a:pt x="766" y="511"/>
                  </a:lnTo>
                  <a:lnTo>
                    <a:pt x="624" y="369"/>
                  </a:lnTo>
                  <a:lnTo>
                    <a:pt x="652" y="312"/>
                  </a:lnTo>
                  <a:lnTo>
                    <a:pt x="624" y="114"/>
                  </a:lnTo>
                  <a:lnTo>
                    <a:pt x="454" y="142"/>
                  </a:lnTo>
                  <a:lnTo>
                    <a:pt x="397" y="0"/>
                  </a:lnTo>
                  <a:lnTo>
                    <a:pt x="312" y="0"/>
                  </a:lnTo>
                  <a:lnTo>
                    <a:pt x="340" y="85"/>
                  </a:lnTo>
                  <a:lnTo>
                    <a:pt x="199" y="114"/>
                  </a:lnTo>
                  <a:lnTo>
                    <a:pt x="142" y="255"/>
                  </a:lnTo>
                  <a:lnTo>
                    <a:pt x="28" y="340"/>
                  </a:lnTo>
                  <a:lnTo>
                    <a:pt x="85" y="397"/>
                  </a:lnTo>
                  <a:lnTo>
                    <a:pt x="113" y="397"/>
                  </a:lnTo>
                  <a:lnTo>
                    <a:pt x="142" y="426"/>
                  </a:lnTo>
                  <a:lnTo>
                    <a:pt x="57" y="539"/>
                  </a:lnTo>
                  <a:lnTo>
                    <a:pt x="85" y="596"/>
                  </a:lnTo>
                  <a:lnTo>
                    <a:pt x="142" y="624"/>
                  </a:lnTo>
                  <a:lnTo>
                    <a:pt x="113" y="709"/>
                  </a:lnTo>
                  <a:lnTo>
                    <a:pt x="0" y="794"/>
                  </a:lnTo>
                  <a:lnTo>
                    <a:pt x="28" y="964"/>
                  </a:lnTo>
                  <a:lnTo>
                    <a:pt x="0" y="1276"/>
                  </a:lnTo>
                  <a:lnTo>
                    <a:pt x="57" y="1361"/>
                  </a:lnTo>
                  <a:lnTo>
                    <a:pt x="28" y="1389"/>
                  </a:lnTo>
                  <a:lnTo>
                    <a:pt x="57" y="1446"/>
                  </a:lnTo>
                  <a:lnTo>
                    <a:pt x="28" y="1503"/>
                  </a:lnTo>
                  <a:lnTo>
                    <a:pt x="85" y="1531"/>
                  </a:lnTo>
                  <a:lnTo>
                    <a:pt x="57" y="1588"/>
                  </a:lnTo>
                  <a:lnTo>
                    <a:pt x="113" y="1645"/>
                  </a:lnTo>
                  <a:lnTo>
                    <a:pt x="113" y="1701"/>
                  </a:lnTo>
                  <a:lnTo>
                    <a:pt x="170" y="1843"/>
                  </a:lnTo>
                  <a:lnTo>
                    <a:pt x="255" y="1815"/>
                  </a:lnTo>
                  <a:lnTo>
                    <a:pt x="312" y="1871"/>
                  </a:lnTo>
                  <a:lnTo>
                    <a:pt x="397" y="1815"/>
                  </a:lnTo>
                  <a:lnTo>
                    <a:pt x="482" y="1843"/>
                  </a:lnTo>
                  <a:lnTo>
                    <a:pt x="510" y="1843"/>
                  </a:lnTo>
                  <a:lnTo>
                    <a:pt x="539" y="1786"/>
                  </a:lnTo>
                  <a:lnTo>
                    <a:pt x="737" y="1730"/>
                  </a:lnTo>
                  <a:lnTo>
                    <a:pt x="822" y="1758"/>
                  </a:lnTo>
                  <a:lnTo>
                    <a:pt x="822" y="1730"/>
                  </a:lnTo>
                  <a:lnTo>
                    <a:pt x="879" y="1673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30" name="Freeform 270"/>
            <p:cNvSpPr>
              <a:spLocks/>
            </p:cNvSpPr>
            <p:nvPr/>
          </p:nvSpPr>
          <p:spPr bwMode="auto">
            <a:xfrm>
              <a:off x="2372" y="1821"/>
              <a:ext cx="1077" cy="1134"/>
            </a:xfrm>
            <a:custGeom>
              <a:avLst/>
              <a:gdLst>
                <a:gd name="T0" fmla="*/ 142 w 1077"/>
                <a:gd name="T1" fmla="*/ 0 h 1134"/>
                <a:gd name="T2" fmla="*/ 85 w 1077"/>
                <a:gd name="T3" fmla="*/ 85 h 1134"/>
                <a:gd name="T4" fmla="*/ 113 w 1077"/>
                <a:gd name="T5" fmla="*/ 141 h 1134"/>
                <a:gd name="T6" fmla="*/ 28 w 1077"/>
                <a:gd name="T7" fmla="*/ 170 h 1134"/>
                <a:gd name="T8" fmla="*/ 0 w 1077"/>
                <a:gd name="T9" fmla="*/ 255 h 1134"/>
                <a:gd name="T10" fmla="*/ 28 w 1077"/>
                <a:gd name="T11" fmla="*/ 368 h 1134"/>
                <a:gd name="T12" fmla="*/ 85 w 1077"/>
                <a:gd name="T13" fmla="*/ 510 h 1134"/>
                <a:gd name="T14" fmla="*/ 28 w 1077"/>
                <a:gd name="T15" fmla="*/ 567 h 1134"/>
                <a:gd name="T16" fmla="*/ 28 w 1077"/>
                <a:gd name="T17" fmla="*/ 623 h 1134"/>
                <a:gd name="T18" fmla="*/ 85 w 1077"/>
                <a:gd name="T19" fmla="*/ 623 h 1134"/>
                <a:gd name="T20" fmla="*/ 113 w 1077"/>
                <a:gd name="T21" fmla="*/ 708 h 1134"/>
                <a:gd name="T22" fmla="*/ 170 w 1077"/>
                <a:gd name="T23" fmla="*/ 680 h 1134"/>
                <a:gd name="T24" fmla="*/ 227 w 1077"/>
                <a:gd name="T25" fmla="*/ 708 h 1134"/>
                <a:gd name="T26" fmla="*/ 255 w 1077"/>
                <a:gd name="T27" fmla="*/ 765 h 1134"/>
                <a:gd name="T28" fmla="*/ 482 w 1077"/>
                <a:gd name="T29" fmla="*/ 822 h 1134"/>
                <a:gd name="T30" fmla="*/ 482 w 1077"/>
                <a:gd name="T31" fmla="*/ 794 h 1134"/>
                <a:gd name="T32" fmla="*/ 539 w 1077"/>
                <a:gd name="T33" fmla="*/ 850 h 1134"/>
                <a:gd name="T34" fmla="*/ 539 w 1077"/>
                <a:gd name="T35" fmla="*/ 964 h 1134"/>
                <a:gd name="T36" fmla="*/ 595 w 1077"/>
                <a:gd name="T37" fmla="*/ 992 h 1134"/>
                <a:gd name="T38" fmla="*/ 567 w 1077"/>
                <a:gd name="T39" fmla="*/ 1020 h 1134"/>
                <a:gd name="T40" fmla="*/ 567 w 1077"/>
                <a:gd name="T41" fmla="*/ 1077 h 1134"/>
                <a:gd name="T42" fmla="*/ 624 w 1077"/>
                <a:gd name="T43" fmla="*/ 1077 h 1134"/>
                <a:gd name="T44" fmla="*/ 652 w 1077"/>
                <a:gd name="T45" fmla="*/ 1105 h 1134"/>
                <a:gd name="T46" fmla="*/ 737 w 1077"/>
                <a:gd name="T47" fmla="*/ 1134 h 1134"/>
                <a:gd name="T48" fmla="*/ 737 w 1077"/>
                <a:gd name="T49" fmla="*/ 1077 h 1134"/>
                <a:gd name="T50" fmla="*/ 794 w 1077"/>
                <a:gd name="T51" fmla="*/ 1077 h 1134"/>
                <a:gd name="T52" fmla="*/ 850 w 1077"/>
                <a:gd name="T53" fmla="*/ 1020 h 1134"/>
                <a:gd name="T54" fmla="*/ 907 w 1077"/>
                <a:gd name="T55" fmla="*/ 1049 h 1134"/>
                <a:gd name="T56" fmla="*/ 992 w 1077"/>
                <a:gd name="T57" fmla="*/ 1020 h 1134"/>
                <a:gd name="T58" fmla="*/ 1049 w 1077"/>
                <a:gd name="T59" fmla="*/ 1077 h 1134"/>
                <a:gd name="T60" fmla="*/ 1077 w 1077"/>
                <a:gd name="T61" fmla="*/ 1049 h 1134"/>
                <a:gd name="T62" fmla="*/ 1077 w 1077"/>
                <a:gd name="T63" fmla="*/ 907 h 1134"/>
                <a:gd name="T64" fmla="*/ 992 w 1077"/>
                <a:gd name="T65" fmla="*/ 879 h 1134"/>
                <a:gd name="T66" fmla="*/ 964 w 1077"/>
                <a:gd name="T67" fmla="*/ 822 h 1134"/>
                <a:gd name="T68" fmla="*/ 964 w 1077"/>
                <a:gd name="T69" fmla="*/ 737 h 1134"/>
                <a:gd name="T70" fmla="*/ 879 w 1077"/>
                <a:gd name="T71" fmla="*/ 623 h 1134"/>
                <a:gd name="T72" fmla="*/ 907 w 1077"/>
                <a:gd name="T73" fmla="*/ 538 h 1134"/>
                <a:gd name="T74" fmla="*/ 879 w 1077"/>
                <a:gd name="T75" fmla="*/ 482 h 1134"/>
                <a:gd name="T76" fmla="*/ 737 w 1077"/>
                <a:gd name="T77" fmla="*/ 482 h 1134"/>
                <a:gd name="T78" fmla="*/ 652 w 1077"/>
                <a:gd name="T79" fmla="*/ 397 h 1134"/>
                <a:gd name="T80" fmla="*/ 652 w 1077"/>
                <a:gd name="T81" fmla="*/ 340 h 1134"/>
                <a:gd name="T82" fmla="*/ 595 w 1077"/>
                <a:gd name="T83" fmla="*/ 283 h 1134"/>
                <a:gd name="T84" fmla="*/ 624 w 1077"/>
                <a:gd name="T85" fmla="*/ 255 h 1134"/>
                <a:gd name="T86" fmla="*/ 567 w 1077"/>
                <a:gd name="T87" fmla="*/ 227 h 1134"/>
                <a:gd name="T88" fmla="*/ 539 w 1077"/>
                <a:gd name="T89" fmla="*/ 170 h 1134"/>
                <a:gd name="T90" fmla="*/ 454 w 1077"/>
                <a:gd name="T91" fmla="*/ 198 h 1134"/>
                <a:gd name="T92" fmla="*/ 397 w 1077"/>
                <a:gd name="T93" fmla="*/ 113 h 1134"/>
                <a:gd name="T94" fmla="*/ 227 w 1077"/>
                <a:gd name="T95" fmla="*/ 85 h 1134"/>
                <a:gd name="T96" fmla="*/ 142 w 1077"/>
                <a:gd name="T97" fmla="*/ 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77" h="1134">
                  <a:moveTo>
                    <a:pt x="142" y="0"/>
                  </a:moveTo>
                  <a:lnTo>
                    <a:pt x="85" y="85"/>
                  </a:lnTo>
                  <a:lnTo>
                    <a:pt x="113" y="141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28" y="368"/>
                  </a:lnTo>
                  <a:lnTo>
                    <a:pt x="85" y="510"/>
                  </a:lnTo>
                  <a:lnTo>
                    <a:pt x="28" y="567"/>
                  </a:lnTo>
                  <a:lnTo>
                    <a:pt x="28" y="623"/>
                  </a:lnTo>
                  <a:lnTo>
                    <a:pt x="85" y="623"/>
                  </a:lnTo>
                  <a:lnTo>
                    <a:pt x="113" y="708"/>
                  </a:lnTo>
                  <a:lnTo>
                    <a:pt x="170" y="680"/>
                  </a:lnTo>
                  <a:lnTo>
                    <a:pt x="227" y="708"/>
                  </a:lnTo>
                  <a:lnTo>
                    <a:pt x="255" y="765"/>
                  </a:lnTo>
                  <a:lnTo>
                    <a:pt x="482" y="822"/>
                  </a:lnTo>
                  <a:lnTo>
                    <a:pt x="482" y="794"/>
                  </a:lnTo>
                  <a:lnTo>
                    <a:pt x="539" y="850"/>
                  </a:lnTo>
                  <a:lnTo>
                    <a:pt x="539" y="964"/>
                  </a:lnTo>
                  <a:lnTo>
                    <a:pt x="595" y="992"/>
                  </a:lnTo>
                  <a:lnTo>
                    <a:pt x="567" y="1020"/>
                  </a:lnTo>
                  <a:lnTo>
                    <a:pt x="567" y="1077"/>
                  </a:lnTo>
                  <a:lnTo>
                    <a:pt x="624" y="1077"/>
                  </a:lnTo>
                  <a:lnTo>
                    <a:pt x="652" y="1105"/>
                  </a:lnTo>
                  <a:lnTo>
                    <a:pt x="737" y="1134"/>
                  </a:lnTo>
                  <a:lnTo>
                    <a:pt x="737" y="1077"/>
                  </a:lnTo>
                  <a:lnTo>
                    <a:pt x="794" y="1077"/>
                  </a:lnTo>
                  <a:lnTo>
                    <a:pt x="850" y="1020"/>
                  </a:lnTo>
                  <a:lnTo>
                    <a:pt x="907" y="1049"/>
                  </a:lnTo>
                  <a:lnTo>
                    <a:pt x="992" y="1020"/>
                  </a:lnTo>
                  <a:lnTo>
                    <a:pt x="1049" y="1077"/>
                  </a:lnTo>
                  <a:lnTo>
                    <a:pt x="1077" y="1049"/>
                  </a:lnTo>
                  <a:lnTo>
                    <a:pt x="1077" y="907"/>
                  </a:lnTo>
                  <a:lnTo>
                    <a:pt x="992" y="879"/>
                  </a:lnTo>
                  <a:lnTo>
                    <a:pt x="964" y="822"/>
                  </a:lnTo>
                  <a:lnTo>
                    <a:pt x="964" y="737"/>
                  </a:lnTo>
                  <a:lnTo>
                    <a:pt x="879" y="623"/>
                  </a:lnTo>
                  <a:lnTo>
                    <a:pt x="907" y="538"/>
                  </a:lnTo>
                  <a:lnTo>
                    <a:pt x="879" y="482"/>
                  </a:lnTo>
                  <a:lnTo>
                    <a:pt x="737" y="482"/>
                  </a:lnTo>
                  <a:lnTo>
                    <a:pt x="652" y="397"/>
                  </a:lnTo>
                  <a:lnTo>
                    <a:pt x="652" y="340"/>
                  </a:lnTo>
                  <a:lnTo>
                    <a:pt x="595" y="283"/>
                  </a:lnTo>
                  <a:lnTo>
                    <a:pt x="624" y="255"/>
                  </a:lnTo>
                  <a:lnTo>
                    <a:pt x="567" y="227"/>
                  </a:lnTo>
                  <a:lnTo>
                    <a:pt x="539" y="170"/>
                  </a:lnTo>
                  <a:lnTo>
                    <a:pt x="454" y="198"/>
                  </a:lnTo>
                  <a:lnTo>
                    <a:pt x="397" y="113"/>
                  </a:lnTo>
                  <a:lnTo>
                    <a:pt x="227" y="85"/>
                  </a:lnTo>
                  <a:lnTo>
                    <a:pt x="142" y="0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31" name="Freeform 271"/>
            <p:cNvSpPr>
              <a:spLocks/>
            </p:cNvSpPr>
            <p:nvPr/>
          </p:nvSpPr>
          <p:spPr bwMode="auto">
            <a:xfrm>
              <a:off x="2939" y="1481"/>
              <a:ext cx="1077" cy="1275"/>
            </a:xfrm>
            <a:custGeom>
              <a:avLst/>
              <a:gdLst>
                <a:gd name="T0" fmla="*/ 680 w 1077"/>
                <a:gd name="T1" fmla="*/ 226 h 1275"/>
                <a:gd name="T2" fmla="*/ 482 w 1077"/>
                <a:gd name="T3" fmla="*/ 226 h 1275"/>
                <a:gd name="T4" fmla="*/ 482 w 1077"/>
                <a:gd name="T5" fmla="*/ 198 h 1275"/>
                <a:gd name="T6" fmla="*/ 425 w 1077"/>
                <a:gd name="T7" fmla="*/ 198 h 1275"/>
                <a:gd name="T8" fmla="*/ 425 w 1077"/>
                <a:gd name="T9" fmla="*/ 141 h 1275"/>
                <a:gd name="T10" fmla="*/ 340 w 1077"/>
                <a:gd name="T11" fmla="*/ 85 h 1275"/>
                <a:gd name="T12" fmla="*/ 397 w 1077"/>
                <a:gd name="T13" fmla="*/ 0 h 1275"/>
                <a:gd name="T14" fmla="*/ 255 w 1077"/>
                <a:gd name="T15" fmla="*/ 28 h 1275"/>
                <a:gd name="T16" fmla="*/ 255 w 1077"/>
                <a:gd name="T17" fmla="*/ 56 h 1275"/>
                <a:gd name="T18" fmla="*/ 198 w 1077"/>
                <a:gd name="T19" fmla="*/ 56 h 1275"/>
                <a:gd name="T20" fmla="*/ 142 w 1077"/>
                <a:gd name="T21" fmla="*/ 85 h 1275"/>
                <a:gd name="T22" fmla="*/ 170 w 1077"/>
                <a:gd name="T23" fmla="*/ 113 h 1275"/>
                <a:gd name="T24" fmla="*/ 227 w 1077"/>
                <a:gd name="T25" fmla="*/ 113 h 1275"/>
                <a:gd name="T26" fmla="*/ 170 w 1077"/>
                <a:gd name="T27" fmla="*/ 198 h 1275"/>
                <a:gd name="T28" fmla="*/ 227 w 1077"/>
                <a:gd name="T29" fmla="*/ 340 h 1275"/>
                <a:gd name="T30" fmla="*/ 312 w 1077"/>
                <a:gd name="T31" fmla="*/ 396 h 1275"/>
                <a:gd name="T32" fmla="*/ 198 w 1077"/>
                <a:gd name="T33" fmla="*/ 453 h 1275"/>
                <a:gd name="T34" fmla="*/ 113 w 1077"/>
                <a:gd name="T35" fmla="*/ 453 h 1275"/>
                <a:gd name="T36" fmla="*/ 28 w 1077"/>
                <a:gd name="T37" fmla="*/ 425 h 1275"/>
                <a:gd name="T38" fmla="*/ 0 w 1077"/>
                <a:gd name="T39" fmla="*/ 481 h 1275"/>
                <a:gd name="T40" fmla="*/ 57 w 1077"/>
                <a:gd name="T41" fmla="*/ 538 h 1275"/>
                <a:gd name="T42" fmla="*/ 0 w 1077"/>
                <a:gd name="T43" fmla="*/ 567 h 1275"/>
                <a:gd name="T44" fmla="*/ 57 w 1077"/>
                <a:gd name="T45" fmla="*/ 595 h 1275"/>
                <a:gd name="T46" fmla="*/ 28 w 1077"/>
                <a:gd name="T47" fmla="*/ 623 h 1275"/>
                <a:gd name="T48" fmla="*/ 85 w 1077"/>
                <a:gd name="T49" fmla="*/ 680 h 1275"/>
                <a:gd name="T50" fmla="*/ 85 w 1077"/>
                <a:gd name="T51" fmla="*/ 737 h 1275"/>
                <a:gd name="T52" fmla="*/ 170 w 1077"/>
                <a:gd name="T53" fmla="*/ 822 h 1275"/>
                <a:gd name="T54" fmla="*/ 283 w 1077"/>
                <a:gd name="T55" fmla="*/ 822 h 1275"/>
                <a:gd name="T56" fmla="*/ 312 w 1077"/>
                <a:gd name="T57" fmla="*/ 822 h 1275"/>
                <a:gd name="T58" fmla="*/ 340 w 1077"/>
                <a:gd name="T59" fmla="*/ 878 h 1275"/>
                <a:gd name="T60" fmla="*/ 312 w 1077"/>
                <a:gd name="T61" fmla="*/ 963 h 1275"/>
                <a:gd name="T62" fmla="*/ 397 w 1077"/>
                <a:gd name="T63" fmla="*/ 1077 h 1275"/>
                <a:gd name="T64" fmla="*/ 397 w 1077"/>
                <a:gd name="T65" fmla="*/ 1162 h 1275"/>
                <a:gd name="T66" fmla="*/ 425 w 1077"/>
                <a:gd name="T67" fmla="*/ 1219 h 1275"/>
                <a:gd name="T68" fmla="*/ 510 w 1077"/>
                <a:gd name="T69" fmla="*/ 1247 h 1275"/>
                <a:gd name="T70" fmla="*/ 567 w 1077"/>
                <a:gd name="T71" fmla="*/ 1219 h 1275"/>
                <a:gd name="T72" fmla="*/ 652 w 1077"/>
                <a:gd name="T73" fmla="*/ 1275 h 1275"/>
                <a:gd name="T74" fmla="*/ 709 w 1077"/>
                <a:gd name="T75" fmla="*/ 1219 h 1275"/>
                <a:gd name="T76" fmla="*/ 680 w 1077"/>
                <a:gd name="T77" fmla="*/ 1162 h 1275"/>
                <a:gd name="T78" fmla="*/ 709 w 1077"/>
                <a:gd name="T79" fmla="*/ 1134 h 1275"/>
                <a:gd name="T80" fmla="*/ 765 w 1077"/>
                <a:gd name="T81" fmla="*/ 1134 h 1275"/>
                <a:gd name="T82" fmla="*/ 822 w 1077"/>
                <a:gd name="T83" fmla="*/ 1105 h 1275"/>
                <a:gd name="T84" fmla="*/ 907 w 1077"/>
                <a:gd name="T85" fmla="*/ 1134 h 1275"/>
                <a:gd name="T86" fmla="*/ 964 w 1077"/>
                <a:gd name="T87" fmla="*/ 1105 h 1275"/>
                <a:gd name="T88" fmla="*/ 964 w 1077"/>
                <a:gd name="T89" fmla="*/ 1020 h 1275"/>
                <a:gd name="T90" fmla="*/ 1077 w 1077"/>
                <a:gd name="T91" fmla="*/ 907 h 1275"/>
                <a:gd name="T92" fmla="*/ 907 w 1077"/>
                <a:gd name="T93" fmla="*/ 595 h 1275"/>
                <a:gd name="T94" fmla="*/ 850 w 1077"/>
                <a:gd name="T95" fmla="*/ 567 h 1275"/>
                <a:gd name="T96" fmla="*/ 850 w 1077"/>
                <a:gd name="T97" fmla="*/ 368 h 1275"/>
                <a:gd name="T98" fmla="*/ 794 w 1077"/>
                <a:gd name="T99" fmla="*/ 340 h 1275"/>
                <a:gd name="T100" fmla="*/ 737 w 1077"/>
                <a:gd name="T101" fmla="*/ 368 h 1275"/>
                <a:gd name="T102" fmla="*/ 680 w 1077"/>
                <a:gd name="T103" fmla="*/ 283 h 1275"/>
                <a:gd name="T104" fmla="*/ 680 w 1077"/>
                <a:gd name="T105" fmla="*/ 226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77" h="1275">
                  <a:moveTo>
                    <a:pt x="680" y="226"/>
                  </a:moveTo>
                  <a:lnTo>
                    <a:pt x="482" y="226"/>
                  </a:lnTo>
                  <a:lnTo>
                    <a:pt x="482" y="198"/>
                  </a:lnTo>
                  <a:lnTo>
                    <a:pt x="425" y="198"/>
                  </a:lnTo>
                  <a:lnTo>
                    <a:pt x="425" y="141"/>
                  </a:lnTo>
                  <a:lnTo>
                    <a:pt x="340" y="85"/>
                  </a:lnTo>
                  <a:lnTo>
                    <a:pt x="397" y="0"/>
                  </a:lnTo>
                  <a:lnTo>
                    <a:pt x="255" y="28"/>
                  </a:lnTo>
                  <a:lnTo>
                    <a:pt x="255" y="56"/>
                  </a:lnTo>
                  <a:lnTo>
                    <a:pt x="198" y="56"/>
                  </a:lnTo>
                  <a:lnTo>
                    <a:pt x="142" y="85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170" y="198"/>
                  </a:lnTo>
                  <a:lnTo>
                    <a:pt x="227" y="340"/>
                  </a:lnTo>
                  <a:lnTo>
                    <a:pt x="312" y="396"/>
                  </a:lnTo>
                  <a:lnTo>
                    <a:pt x="198" y="453"/>
                  </a:lnTo>
                  <a:lnTo>
                    <a:pt x="113" y="453"/>
                  </a:lnTo>
                  <a:lnTo>
                    <a:pt x="28" y="425"/>
                  </a:lnTo>
                  <a:lnTo>
                    <a:pt x="0" y="481"/>
                  </a:lnTo>
                  <a:lnTo>
                    <a:pt x="57" y="538"/>
                  </a:lnTo>
                  <a:lnTo>
                    <a:pt x="0" y="567"/>
                  </a:lnTo>
                  <a:lnTo>
                    <a:pt x="57" y="595"/>
                  </a:lnTo>
                  <a:lnTo>
                    <a:pt x="28" y="623"/>
                  </a:lnTo>
                  <a:lnTo>
                    <a:pt x="85" y="680"/>
                  </a:lnTo>
                  <a:lnTo>
                    <a:pt x="85" y="737"/>
                  </a:lnTo>
                  <a:lnTo>
                    <a:pt x="170" y="822"/>
                  </a:lnTo>
                  <a:lnTo>
                    <a:pt x="283" y="822"/>
                  </a:lnTo>
                  <a:lnTo>
                    <a:pt x="312" y="822"/>
                  </a:lnTo>
                  <a:lnTo>
                    <a:pt x="340" y="878"/>
                  </a:lnTo>
                  <a:lnTo>
                    <a:pt x="312" y="963"/>
                  </a:lnTo>
                  <a:lnTo>
                    <a:pt x="397" y="1077"/>
                  </a:lnTo>
                  <a:lnTo>
                    <a:pt x="397" y="1162"/>
                  </a:lnTo>
                  <a:lnTo>
                    <a:pt x="425" y="1219"/>
                  </a:lnTo>
                  <a:lnTo>
                    <a:pt x="510" y="1247"/>
                  </a:lnTo>
                  <a:lnTo>
                    <a:pt x="567" y="1219"/>
                  </a:lnTo>
                  <a:lnTo>
                    <a:pt x="652" y="1275"/>
                  </a:lnTo>
                  <a:lnTo>
                    <a:pt x="709" y="1219"/>
                  </a:lnTo>
                  <a:lnTo>
                    <a:pt x="680" y="1162"/>
                  </a:lnTo>
                  <a:lnTo>
                    <a:pt x="709" y="1134"/>
                  </a:lnTo>
                  <a:lnTo>
                    <a:pt x="765" y="1134"/>
                  </a:lnTo>
                  <a:lnTo>
                    <a:pt x="822" y="1105"/>
                  </a:lnTo>
                  <a:lnTo>
                    <a:pt x="907" y="1134"/>
                  </a:lnTo>
                  <a:lnTo>
                    <a:pt x="964" y="1105"/>
                  </a:lnTo>
                  <a:lnTo>
                    <a:pt x="964" y="1020"/>
                  </a:lnTo>
                  <a:lnTo>
                    <a:pt x="1077" y="907"/>
                  </a:lnTo>
                  <a:lnTo>
                    <a:pt x="907" y="595"/>
                  </a:lnTo>
                  <a:lnTo>
                    <a:pt x="850" y="567"/>
                  </a:lnTo>
                  <a:lnTo>
                    <a:pt x="850" y="368"/>
                  </a:lnTo>
                  <a:lnTo>
                    <a:pt x="794" y="340"/>
                  </a:lnTo>
                  <a:lnTo>
                    <a:pt x="737" y="368"/>
                  </a:lnTo>
                  <a:lnTo>
                    <a:pt x="680" y="283"/>
                  </a:lnTo>
                  <a:lnTo>
                    <a:pt x="680" y="226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32" name="Freeform 272"/>
            <p:cNvSpPr>
              <a:spLocks/>
            </p:cNvSpPr>
            <p:nvPr/>
          </p:nvSpPr>
          <p:spPr bwMode="auto">
            <a:xfrm>
              <a:off x="2514" y="1055"/>
              <a:ext cx="850" cy="993"/>
            </a:xfrm>
            <a:custGeom>
              <a:avLst/>
              <a:gdLst>
                <a:gd name="T0" fmla="*/ 0 w 850"/>
                <a:gd name="T1" fmla="*/ 737 h 993"/>
                <a:gd name="T2" fmla="*/ 0 w 850"/>
                <a:gd name="T3" fmla="*/ 766 h 993"/>
                <a:gd name="T4" fmla="*/ 85 w 850"/>
                <a:gd name="T5" fmla="*/ 851 h 993"/>
                <a:gd name="T6" fmla="*/ 255 w 850"/>
                <a:gd name="T7" fmla="*/ 879 h 993"/>
                <a:gd name="T8" fmla="*/ 312 w 850"/>
                <a:gd name="T9" fmla="*/ 964 h 993"/>
                <a:gd name="T10" fmla="*/ 397 w 850"/>
                <a:gd name="T11" fmla="*/ 936 h 993"/>
                <a:gd name="T12" fmla="*/ 425 w 850"/>
                <a:gd name="T13" fmla="*/ 993 h 993"/>
                <a:gd name="T14" fmla="*/ 482 w 850"/>
                <a:gd name="T15" fmla="*/ 964 h 993"/>
                <a:gd name="T16" fmla="*/ 425 w 850"/>
                <a:gd name="T17" fmla="*/ 907 h 993"/>
                <a:gd name="T18" fmla="*/ 453 w 850"/>
                <a:gd name="T19" fmla="*/ 851 h 993"/>
                <a:gd name="T20" fmla="*/ 538 w 850"/>
                <a:gd name="T21" fmla="*/ 879 h 993"/>
                <a:gd name="T22" fmla="*/ 623 w 850"/>
                <a:gd name="T23" fmla="*/ 879 h 993"/>
                <a:gd name="T24" fmla="*/ 737 w 850"/>
                <a:gd name="T25" fmla="*/ 822 h 993"/>
                <a:gd name="T26" fmla="*/ 652 w 850"/>
                <a:gd name="T27" fmla="*/ 766 h 993"/>
                <a:gd name="T28" fmla="*/ 595 w 850"/>
                <a:gd name="T29" fmla="*/ 624 h 993"/>
                <a:gd name="T30" fmla="*/ 652 w 850"/>
                <a:gd name="T31" fmla="*/ 539 h 993"/>
                <a:gd name="T32" fmla="*/ 595 w 850"/>
                <a:gd name="T33" fmla="*/ 539 h 993"/>
                <a:gd name="T34" fmla="*/ 567 w 850"/>
                <a:gd name="T35" fmla="*/ 511 h 993"/>
                <a:gd name="T36" fmla="*/ 623 w 850"/>
                <a:gd name="T37" fmla="*/ 482 h 993"/>
                <a:gd name="T38" fmla="*/ 680 w 850"/>
                <a:gd name="T39" fmla="*/ 482 h 993"/>
                <a:gd name="T40" fmla="*/ 680 w 850"/>
                <a:gd name="T41" fmla="*/ 454 h 993"/>
                <a:gd name="T42" fmla="*/ 822 w 850"/>
                <a:gd name="T43" fmla="*/ 426 h 993"/>
                <a:gd name="T44" fmla="*/ 850 w 850"/>
                <a:gd name="T45" fmla="*/ 397 h 993"/>
                <a:gd name="T46" fmla="*/ 765 w 850"/>
                <a:gd name="T47" fmla="*/ 227 h 993"/>
                <a:gd name="T48" fmla="*/ 793 w 850"/>
                <a:gd name="T49" fmla="*/ 142 h 993"/>
                <a:gd name="T50" fmla="*/ 765 w 850"/>
                <a:gd name="T51" fmla="*/ 57 h 993"/>
                <a:gd name="T52" fmla="*/ 652 w 850"/>
                <a:gd name="T53" fmla="*/ 85 h 993"/>
                <a:gd name="T54" fmla="*/ 482 w 850"/>
                <a:gd name="T55" fmla="*/ 0 h 993"/>
                <a:gd name="T56" fmla="*/ 368 w 850"/>
                <a:gd name="T57" fmla="*/ 0 h 993"/>
                <a:gd name="T58" fmla="*/ 340 w 850"/>
                <a:gd name="T59" fmla="*/ 57 h 993"/>
                <a:gd name="T60" fmla="*/ 340 w 850"/>
                <a:gd name="T61" fmla="*/ 114 h 993"/>
                <a:gd name="T62" fmla="*/ 283 w 850"/>
                <a:gd name="T63" fmla="*/ 142 h 993"/>
                <a:gd name="T64" fmla="*/ 255 w 850"/>
                <a:gd name="T65" fmla="*/ 199 h 993"/>
                <a:gd name="T66" fmla="*/ 227 w 850"/>
                <a:gd name="T67" fmla="*/ 227 h 993"/>
                <a:gd name="T68" fmla="*/ 198 w 850"/>
                <a:gd name="T69" fmla="*/ 170 h 993"/>
                <a:gd name="T70" fmla="*/ 170 w 850"/>
                <a:gd name="T71" fmla="*/ 255 h 993"/>
                <a:gd name="T72" fmla="*/ 113 w 850"/>
                <a:gd name="T73" fmla="*/ 255 h 993"/>
                <a:gd name="T74" fmla="*/ 113 w 850"/>
                <a:gd name="T75" fmla="*/ 312 h 993"/>
                <a:gd name="T76" fmla="*/ 56 w 850"/>
                <a:gd name="T77" fmla="*/ 397 h 993"/>
                <a:gd name="T78" fmla="*/ 113 w 850"/>
                <a:gd name="T79" fmla="*/ 539 h 993"/>
                <a:gd name="T80" fmla="*/ 56 w 850"/>
                <a:gd name="T81" fmla="*/ 624 h 993"/>
                <a:gd name="T82" fmla="*/ 28 w 850"/>
                <a:gd name="T83" fmla="*/ 652 h 993"/>
                <a:gd name="T84" fmla="*/ 0 w 850"/>
                <a:gd name="T85" fmla="*/ 737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50" h="993">
                  <a:moveTo>
                    <a:pt x="0" y="737"/>
                  </a:moveTo>
                  <a:lnTo>
                    <a:pt x="0" y="766"/>
                  </a:lnTo>
                  <a:lnTo>
                    <a:pt x="85" y="851"/>
                  </a:lnTo>
                  <a:lnTo>
                    <a:pt x="255" y="879"/>
                  </a:lnTo>
                  <a:lnTo>
                    <a:pt x="312" y="964"/>
                  </a:lnTo>
                  <a:lnTo>
                    <a:pt x="397" y="936"/>
                  </a:lnTo>
                  <a:lnTo>
                    <a:pt x="425" y="993"/>
                  </a:lnTo>
                  <a:lnTo>
                    <a:pt x="482" y="964"/>
                  </a:lnTo>
                  <a:lnTo>
                    <a:pt x="425" y="907"/>
                  </a:lnTo>
                  <a:lnTo>
                    <a:pt x="453" y="851"/>
                  </a:lnTo>
                  <a:lnTo>
                    <a:pt x="538" y="879"/>
                  </a:lnTo>
                  <a:lnTo>
                    <a:pt x="623" y="879"/>
                  </a:lnTo>
                  <a:lnTo>
                    <a:pt x="737" y="822"/>
                  </a:lnTo>
                  <a:lnTo>
                    <a:pt x="652" y="766"/>
                  </a:lnTo>
                  <a:lnTo>
                    <a:pt x="595" y="624"/>
                  </a:lnTo>
                  <a:lnTo>
                    <a:pt x="652" y="539"/>
                  </a:lnTo>
                  <a:lnTo>
                    <a:pt x="595" y="539"/>
                  </a:lnTo>
                  <a:lnTo>
                    <a:pt x="567" y="511"/>
                  </a:lnTo>
                  <a:lnTo>
                    <a:pt x="623" y="482"/>
                  </a:lnTo>
                  <a:lnTo>
                    <a:pt x="680" y="482"/>
                  </a:lnTo>
                  <a:lnTo>
                    <a:pt x="680" y="454"/>
                  </a:lnTo>
                  <a:lnTo>
                    <a:pt x="822" y="426"/>
                  </a:lnTo>
                  <a:lnTo>
                    <a:pt x="850" y="397"/>
                  </a:lnTo>
                  <a:lnTo>
                    <a:pt x="765" y="227"/>
                  </a:lnTo>
                  <a:lnTo>
                    <a:pt x="793" y="142"/>
                  </a:lnTo>
                  <a:lnTo>
                    <a:pt x="765" y="57"/>
                  </a:lnTo>
                  <a:lnTo>
                    <a:pt x="652" y="85"/>
                  </a:lnTo>
                  <a:lnTo>
                    <a:pt x="482" y="0"/>
                  </a:lnTo>
                  <a:lnTo>
                    <a:pt x="368" y="0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283" y="142"/>
                  </a:lnTo>
                  <a:lnTo>
                    <a:pt x="255" y="199"/>
                  </a:lnTo>
                  <a:lnTo>
                    <a:pt x="227" y="227"/>
                  </a:lnTo>
                  <a:lnTo>
                    <a:pt x="198" y="170"/>
                  </a:lnTo>
                  <a:lnTo>
                    <a:pt x="170" y="255"/>
                  </a:lnTo>
                  <a:lnTo>
                    <a:pt x="113" y="255"/>
                  </a:lnTo>
                  <a:lnTo>
                    <a:pt x="113" y="312"/>
                  </a:lnTo>
                  <a:lnTo>
                    <a:pt x="56" y="397"/>
                  </a:lnTo>
                  <a:lnTo>
                    <a:pt x="113" y="539"/>
                  </a:lnTo>
                  <a:lnTo>
                    <a:pt x="56" y="624"/>
                  </a:lnTo>
                  <a:lnTo>
                    <a:pt x="28" y="652"/>
                  </a:lnTo>
                  <a:lnTo>
                    <a:pt x="0" y="737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33" name="Freeform 273"/>
            <p:cNvSpPr>
              <a:spLocks/>
            </p:cNvSpPr>
            <p:nvPr/>
          </p:nvSpPr>
          <p:spPr bwMode="auto">
            <a:xfrm>
              <a:off x="3251" y="914"/>
              <a:ext cx="482" cy="793"/>
            </a:xfrm>
            <a:custGeom>
              <a:avLst/>
              <a:gdLst>
                <a:gd name="T0" fmla="*/ 28 w 482"/>
                <a:gd name="T1" fmla="*/ 198 h 793"/>
                <a:gd name="T2" fmla="*/ 56 w 482"/>
                <a:gd name="T3" fmla="*/ 283 h 793"/>
                <a:gd name="T4" fmla="*/ 28 w 482"/>
                <a:gd name="T5" fmla="*/ 368 h 793"/>
                <a:gd name="T6" fmla="*/ 113 w 482"/>
                <a:gd name="T7" fmla="*/ 538 h 793"/>
                <a:gd name="T8" fmla="*/ 85 w 482"/>
                <a:gd name="T9" fmla="*/ 567 h 793"/>
                <a:gd name="T10" fmla="*/ 28 w 482"/>
                <a:gd name="T11" fmla="*/ 652 h 793"/>
                <a:gd name="T12" fmla="*/ 113 w 482"/>
                <a:gd name="T13" fmla="*/ 708 h 793"/>
                <a:gd name="T14" fmla="*/ 113 w 482"/>
                <a:gd name="T15" fmla="*/ 765 h 793"/>
                <a:gd name="T16" fmla="*/ 170 w 482"/>
                <a:gd name="T17" fmla="*/ 765 h 793"/>
                <a:gd name="T18" fmla="*/ 170 w 482"/>
                <a:gd name="T19" fmla="*/ 793 h 793"/>
                <a:gd name="T20" fmla="*/ 312 w 482"/>
                <a:gd name="T21" fmla="*/ 793 h 793"/>
                <a:gd name="T22" fmla="*/ 283 w 482"/>
                <a:gd name="T23" fmla="*/ 680 h 793"/>
                <a:gd name="T24" fmla="*/ 340 w 482"/>
                <a:gd name="T25" fmla="*/ 623 h 793"/>
                <a:gd name="T26" fmla="*/ 397 w 482"/>
                <a:gd name="T27" fmla="*/ 396 h 793"/>
                <a:gd name="T28" fmla="*/ 397 w 482"/>
                <a:gd name="T29" fmla="*/ 311 h 793"/>
                <a:gd name="T30" fmla="*/ 453 w 482"/>
                <a:gd name="T31" fmla="*/ 311 h 793"/>
                <a:gd name="T32" fmla="*/ 482 w 482"/>
                <a:gd name="T33" fmla="*/ 255 h 793"/>
                <a:gd name="T34" fmla="*/ 283 w 482"/>
                <a:gd name="T35" fmla="*/ 170 h 793"/>
                <a:gd name="T36" fmla="*/ 312 w 482"/>
                <a:gd name="T37" fmla="*/ 113 h 793"/>
                <a:gd name="T38" fmla="*/ 227 w 482"/>
                <a:gd name="T39" fmla="*/ 56 h 793"/>
                <a:gd name="T40" fmla="*/ 255 w 482"/>
                <a:gd name="T41" fmla="*/ 0 h 793"/>
                <a:gd name="T42" fmla="*/ 227 w 482"/>
                <a:gd name="T43" fmla="*/ 0 h 793"/>
                <a:gd name="T44" fmla="*/ 170 w 482"/>
                <a:gd name="T45" fmla="*/ 28 h 793"/>
                <a:gd name="T46" fmla="*/ 170 w 482"/>
                <a:gd name="T47" fmla="*/ 0 h 793"/>
                <a:gd name="T48" fmla="*/ 113 w 482"/>
                <a:gd name="T49" fmla="*/ 0 h 793"/>
                <a:gd name="T50" fmla="*/ 0 w 482"/>
                <a:gd name="T51" fmla="*/ 28 h 793"/>
                <a:gd name="T52" fmla="*/ 0 w 482"/>
                <a:gd name="T53" fmla="*/ 85 h 793"/>
                <a:gd name="T54" fmla="*/ 28 w 482"/>
                <a:gd name="T55" fmla="*/ 113 h 793"/>
                <a:gd name="T56" fmla="*/ 28 w 482"/>
                <a:gd name="T57" fmla="*/ 198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82" h="793">
                  <a:moveTo>
                    <a:pt x="28" y="198"/>
                  </a:moveTo>
                  <a:lnTo>
                    <a:pt x="56" y="283"/>
                  </a:lnTo>
                  <a:lnTo>
                    <a:pt x="28" y="368"/>
                  </a:lnTo>
                  <a:lnTo>
                    <a:pt x="113" y="538"/>
                  </a:lnTo>
                  <a:lnTo>
                    <a:pt x="85" y="567"/>
                  </a:lnTo>
                  <a:lnTo>
                    <a:pt x="28" y="652"/>
                  </a:lnTo>
                  <a:lnTo>
                    <a:pt x="113" y="708"/>
                  </a:lnTo>
                  <a:lnTo>
                    <a:pt x="113" y="765"/>
                  </a:lnTo>
                  <a:lnTo>
                    <a:pt x="170" y="765"/>
                  </a:lnTo>
                  <a:lnTo>
                    <a:pt x="170" y="793"/>
                  </a:lnTo>
                  <a:lnTo>
                    <a:pt x="312" y="793"/>
                  </a:lnTo>
                  <a:lnTo>
                    <a:pt x="283" y="680"/>
                  </a:lnTo>
                  <a:lnTo>
                    <a:pt x="340" y="623"/>
                  </a:lnTo>
                  <a:lnTo>
                    <a:pt x="397" y="396"/>
                  </a:lnTo>
                  <a:lnTo>
                    <a:pt x="397" y="311"/>
                  </a:lnTo>
                  <a:lnTo>
                    <a:pt x="453" y="311"/>
                  </a:lnTo>
                  <a:lnTo>
                    <a:pt x="482" y="255"/>
                  </a:lnTo>
                  <a:lnTo>
                    <a:pt x="283" y="170"/>
                  </a:lnTo>
                  <a:lnTo>
                    <a:pt x="312" y="113"/>
                  </a:lnTo>
                  <a:lnTo>
                    <a:pt x="227" y="56"/>
                  </a:lnTo>
                  <a:lnTo>
                    <a:pt x="255" y="0"/>
                  </a:lnTo>
                  <a:lnTo>
                    <a:pt x="227" y="0"/>
                  </a:lnTo>
                  <a:lnTo>
                    <a:pt x="170" y="28"/>
                  </a:lnTo>
                  <a:lnTo>
                    <a:pt x="170" y="0"/>
                  </a:lnTo>
                  <a:lnTo>
                    <a:pt x="113" y="0"/>
                  </a:lnTo>
                  <a:lnTo>
                    <a:pt x="0" y="28"/>
                  </a:lnTo>
                  <a:lnTo>
                    <a:pt x="0" y="85"/>
                  </a:lnTo>
                  <a:lnTo>
                    <a:pt x="28" y="113"/>
                  </a:lnTo>
                  <a:lnTo>
                    <a:pt x="28" y="198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34" name="Freeform 274"/>
            <p:cNvSpPr>
              <a:spLocks/>
            </p:cNvSpPr>
            <p:nvPr/>
          </p:nvSpPr>
          <p:spPr bwMode="auto">
            <a:xfrm>
              <a:off x="2032" y="488"/>
              <a:ext cx="1247" cy="1304"/>
            </a:xfrm>
            <a:custGeom>
              <a:avLst/>
              <a:gdLst>
                <a:gd name="T0" fmla="*/ 0 w 1247"/>
                <a:gd name="T1" fmla="*/ 681 h 1304"/>
                <a:gd name="T2" fmla="*/ 28 w 1247"/>
                <a:gd name="T3" fmla="*/ 879 h 1304"/>
                <a:gd name="T4" fmla="*/ 0 w 1247"/>
                <a:gd name="T5" fmla="*/ 936 h 1304"/>
                <a:gd name="T6" fmla="*/ 142 w 1247"/>
                <a:gd name="T7" fmla="*/ 1078 h 1304"/>
                <a:gd name="T8" fmla="*/ 283 w 1247"/>
                <a:gd name="T9" fmla="*/ 1078 h 1304"/>
                <a:gd name="T10" fmla="*/ 283 w 1247"/>
                <a:gd name="T11" fmla="*/ 1134 h 1304"/>
                <a:gd name="T12" fmla="*/ 368 w 1247"/>
                <a:gd name="T13" fmla="*/ 1191 h 1304"/>
                <a:gd name="T14" fmla="*/ 368 w 1247"/>
                <a:gd name="T15" fmla="*/ 1248 h 1304"/>
                <a:gd name="T16" fmla="*/ 453 w 1247"/>
                <a:gd name="T17" fmla="*/ 1248 h 1304"/>
                <a:gd name="T18" fmla="*/ 482 w 1247"/>
                <a:gd name="T19" fmla="*/ 1304 h 1304"/>
                <a:gd name="T20" fmla="*/ 510 w 1247"/>
                <a:gd name="T21" fmla="*/ 1219 h 1304"/>
                <a:gd name="T22" fmla="*/ 538 w 1247"/>
                <a:gd name="T23" fmla="*/ 1191 h 1304"/>
                <a:gd name="T24" fmla="*/ 595 w 1247"/>
                <a:gd name="T25" fmla="*/ 1106 h 1304"/>
                <a:gd name="T26" fmla="*/ 538 w 1247"/>
                <a:gd name="T27" fmla="*/ 964 h 1304"/>
                <a:gd name="T28" fmla="*/ 595 w 1247"/>
                <a:gd name="T29" fmla="*/ 879 h 1304"/>
                <a:gd name="T30" fmla="*/ 595 w 1247"/>
                <a:gd name="T31" fmla="*/ 822 h 1304"/>
                <a:gd name="T32" fmla="*/ 652 w 1247"/>
                <a:gd name="T33" fmla="*/ 822 h 1304"/>
                <a:gd name="T34" fmla="*/ 680 w 1247"/>
                <a:gd name="T35" fmla="*/ 737 h 1304"/>
                <a:gd name="T36" fmla="*/ 709 w 1247"/>
                <a:gd name="T37" fmla="*/ 794 h 1304"/>
                <a:gd name="T38" fmla="*/ 737 w 1247"/>
                <a:gd name="T39" fmla="*/ 766 h 1304"/>
                <a:gd name="T40" fmla="*/ 765 w 1247"/>
                <a:gd name="T41" fmla="*/ 709 h 1304"/>
                <a:gd name="T42" fmla="*/ 822 w 1247"/>
                <a:gd name="T43" fmla="*/ 681 h 1304"/>
                <a:gd name="T44" fmla="*/ 822 w 1247"/>
                <a:gd name="T45" fmla="*/ 624 h 1304"/>
                <a:gd name="T46" fmla="*/ 850 w 1247"/>
                <a:gd name="T47" fmla="*/ 567 h 1304"/>
                <a:gd name="T48" fmla="*/ 964 w 1247"/>
                <a:gd name="T49" fmla="*/ 567 h 1304"/>
                <a:gd name="T50" fmla="*/ 1134 w 1247"/>
                <a:gd name="T51" fmla="*/ 652 h 1304"/>
                <a:gd name="T52" fmla="*/ 1247 w 1247"/>
                <a:gd name="T53" fmla="*/ 624 h 1304"/>
                <a:gd name="T54" fmla="*/ 1247 w 1247"/>
                <a:gd name="T55" fmla="*/ 539 h 1304"/>
                <a:gd name="T56" fmla="*/ 1219 w 1247"/>
                <a:gd name="T57" fmla="*/ 511 h 1304"/>
                <a:gd name="T58" fmla="*/ 1219 w 1247"/>
                <a:gd name="T59" fmla="*/ 454 h 1304"/>
                <a:gd name="T60" fmla="*/ 1190 w 1247"/>
                <a:gd name="T61" fmla="*/ 340 h 1304"/>
                <a:gd name="T62" fmla="*/ 1134 w 1247"/>
                <a:gd name="T63" fmla="*/ 340 h 1304"/>
                <a:gd name="T64" fmla="*/ 1134 w 1247"/>
                <a:gd name="T65" fmla="*/ 170 h 1304"/>
                <a:gd name="T66" fmla="*/ 1077 w 1247"/>
                <a:gd name="T67" fmla="*/ 114 h 1304"/>
                <a:gd name="T68" fmla="*/ 1077 w 1247"/>
                <a:gd name="T69" fmla="*/ 57 h 1304"/>
                <a:gd name="T70" fmla="*/ 1020 w 1247"/>
                <a:gd name="T71" fmla="*/ 0 h 1304"/>
                <a:gd name="T72" fmla="*/ 935 w 1247"/>
                <a:gd name="T73" fmla="*/ 29 h 1304"/>
                <a:gd name="T74" fmla="*/ 935 w 1247"/>
                <a:gd name="T75" fmla="*/ 85 h 1304"/>
                <a:gd name="T76" fmla="*/ 879 w 1247"/>
                <a:gd name="T77" fmla="*/ 114 h 1304"/>
                <a:gd name="T78" fmla="*/ 822 w 1247"/>
                <a:gd name="T79" fmla="*/ 85 h 1304"/>
                <a:gd name="T80" fmla="*/ 794 w 1247"/>
                <a:gd name="T81" fmla="*/ 142 h 1304"/>
                <a:gd name="T82" fmla="*/ 709 w 1247"/>
                <a:gd name="T83" fmla="*/ 199 h 1304"/>
                <a:gd name="T84" fmla="*/ 680 w 1247"/>
                <a:gd name="T85" fmla="*/ 255 h 1304"/>
                <a:gd name="T86" fmla="*/ 623 w 1247"/>
                <a:gd name="T87" fmla="*/ 284 h 1304"/>
                <a:gd name="T88" fmla="*/ 510 w 1247"/>
                <a:gd name="T89" fmla="*/ 284 h 1304"/>
                <a:gd name="T90" fmla="*/ 255 w 1247"/>
                <a:gd name="T91" fmla="*/ 397 h 1304"/>
                <a:gd name="T92" fmla="*/ 283 w 1247"/>
                <a:gd name="T93" fmla="*/ 539 h 1304"/>
                <a:gd name="T94" fmla="*/ 170 w 1247"/>
                <a:gd name="T95" fmla="*/ 539 h 1304"/>
                <a:gd name="T96" fmla="*/ 113 w 1247"/>
                <a:gd name="T97" fmla="*/ 624 h 1304"/>
                <a:gd name="T98" fmla="*/ 56 w 1247"/>
                <a:gd name="T99" fmla="*/ 624 h 1304"/>
                <a:gd name="T100" fmla="*/ 0 w 1247"/>
                <a:gd name="T101" fmla="*/ 681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247" h="1304">
                  <a:moveTo>
                    <a:pt x="0" y="681"/>
                  </a:moveTo>
                  <a:lnTo>
                    <a:pt x="28" y="879"/>
                  </a:lnTo>
                  <a:lnTo>
                    <a:pt x="0" y="936"/>
                  </a:lnTo>
                  <a:lnTo>
                    <a:pt x="142" y="1078"/>
                  </a:lnTo>
                  <a:lnTo>
                    <a:pt x="283" y="1078"/>
                  </a:lnTo>
                  <a:lnTo>
                    <a:pt x="283" y="1134"/>
                  </a:lnTo>
                  <a:lnTo>
                    <a:pt x="368" y="1191"/>
                  </a:lnTo>
                  <a:lnTo>
                    <a:pt x="368" y="1248"/>
                  </a:lnTo>
                  <a:lnTo>
                    <a:pt x="453" y="1248"/>
                  </a:lnTo>
                  <a:lnTo>
                    <a:pt x="482" y="1304"/>
                  </a:lnTo>
                  <a:lnTo>
                    <a:pt x="510" y="1219"/>
                  </a:lnTo>
                  <a:lnTo>
                    <a:pt x="538" y="1191"/>
                  </a:lnTo>
                  <a:lnTo>
                    <a:pt x="595" y="1106"/>
                  </a:lnTo>
                  <a:lnTo>
                    <a:pt x="538" y="964"/>
                  </a:lnTo>
                  <a:lnTo>
                    <a:pt x="595" y="879"/>
                  </a:lnTo>
                  <a:lnTo>
                    <a:pt x="595" y="822"/>
                  </a:lnTo>
                  <a:lnTo>
                    <a:pt x="652" y="822"/>
                  </a:lnTo>
                  <a:lnTo>
                    <a:pt x="680" y="737"/>
                  </a:lnTo>
                  <a:lnTo>
                    <a:pt x="709" y="794"/>
                  </a:lnTo>
                  <a:lnTo>
                    <a:pt x="737" y="766"/>
                  </a:lnTo>
                  <a:lnTo>
                    <a:pt x="765" y="709"/>
                  </a:lnTo>
                  <a:lnTo>
                    <a:pt x="822" y="681"/>
                  </a:lnTo>
                  <a:lnTo>
                    <a:pt x="822" y="624"/>
                  </a:lnTo>
                  <a:lnTo>
                    <a:pt x="850" y="567"/>
                  </a:lnTo>
                  <a:lnTo>
                    <a:pt x="964" y="567"/>
                  </a:lnTo>
                  <a:lnTo>
                    <a:pt x="1134" y="652"/>
                  </a:lnTo>
                  <a:lnTo>
                    <a:pt x="1247" y="624"/>
                  </a:lnTo>
                  <a:lnTo>
                    <a:pt x="1247" y="539"/>
                  </a:lnTo>
                  <a:lnTo>
                    <a:pt x="1219" y="511"/>
                  </a:lnTo>
                  <a:lnTo>
                    <a:pt x="1219" y="454"/>
                  </a:lnTo>
                  <a:lnTo>
                    <a:pt x="1190" y="340"/>
                  </a:lnTo>
                  <a:lnTo>
                    <a:pt x="1134" y="340"/>
                  </a:lnTo>
                  <a:lnTo>
                    <a:pt x="1134" y="170"/>
                  </a:lnTo>
                  <a:lnTo>
                    <a:pt x="1077" y="114"/>
                  </a:lnTo>
                  <a:lnTo>
                    <a:pt x="1077" y="57"/>
                  </a:lnTo>
                  <a:lnTo>
                    <a:pt x="1020" y="0"/>
                  </a:lnTo>
                  <a:lnTo>
                    <a:pt x="935" y="29"/>
                  </a:lnTo>
                  <a:lnTo>
                    <a:pt x="935" y="85"/>
                  </a:lnTo>
                  <a:lnTo>
                    <a:pt x="879" y="114"/>
                  </a:lnTo>
                  <a:lnTo>
                    <a:pt x="822" y="85"/>
                  </a:lnTo>
                  <a:lnTo>
                    <a:pt x="794" y="142"/>
                  </a:lnTo>
                  <a:lnTo>
                    <a:pt x="709" y="199"/>
                  </a:lnTo>
                  <a:lnTo>
                    <a:pt x="680" y="255"/>
                  </a:lnTo>
                  <a:lnTo>
                    <a:pt x="623" y="284"/>
                  </a:lnTo>
                  <a:lnTo>
                    <a:pt x="510" y="284"/>
                  </a:lnTo>
                  <a:lnTo>
                    <a:pt x="255" y="397"/>
                  </a:lnTo>
                  <a:lnTo>
                    <a:pt x="283" y="539"/>
                  </a:lnTo>
                  <a:lnTo>
                    <a:pt x="170" y="539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0" y="681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35" name="Freeform 275"/>
            <p:cNvSpPr>
              <a:spLocks/>
            </p:cNvSpPr>
            <p:nvPr/>
          </p:nvSpPr>
          <p:spPr bwMode="auto">
            <a:xfrm>
              <a:off x="3166" y="460"/>
              <a:ext cx="935" cy="709"/>
            </a:xfrm>
            <a:custGeom>
              <a:avLst/>
              <a:gdLst>
                <a:gd name="T0" fmla="*/ 0 w 935"/>
                <a:gd name="T1" fmla="*/ 198 h 709"/>
                <a:gd name="T2" fmla="*/ 0 w 935"/>
                <a:gd name="T3" fmla="*/ 368 h 709"/>
                <a:gd name="T4" fmla="*/ 56 w 935"/>
                <a:gd name="T5" fmla="*/ 368 h 709"/>
                <a:gd name="T6" fmla="*/ 85 w 935"/>
                <a:gd name="T7" fmla="*/ 482 h 709"/>
                <a:gd name="T8" fmla="*/ 198 w 935"/>
                <a:gd name="T9" fmla="*/ 454 h 709"/>
                <a:gd name="T10" fmla="*/ 255 w 935"/>
                <a:gd name="T11" fmla="*/ 454 h 709"/>
                <a:gd name="T12" fmla="*/ 255 w 935"/>
                <a:gd name="T13" fmla="*/ 482 h 709"/>
                <a:gd name="T14" fmla="*/ 312 w 935"/>
                <a:gd name="T15" fmla="*/ 454 h 709"/>
                <a:gd name="T16" fmla="*/ 340 w 935"/>
                <a:gd name="T17" fmla="*/ 454 h 709"/>
                <a:gd name="T18" fmla="*/ 312 w 935"/>
                <a:gd name="T19" fmla="*/ 510 h 709"/>
                <a:gd name="T20" fmla="*/ 397 w 935"/>
                <a:gd name="T21" fmla="*/ 567 h 709"/>
                <a:gd name="T22" fmla="*/ 368 w 935"/>
                <a:gd name="T23" fmla="*/ 624 h 709"/>
                <a:gd name="T24" fmla="*/ 567 w 935"/>
                <a:gd name="T25" fmla="*/ 709 h 709"/>
                <a:gd name="T26" fmla="*/ 595 w 935"/>
                <a:gd name="T27" fmla="*/ 652 h 709"/>
                <a:gd name="T28" fmla="*/ 652 w 935"/>
                <a:gd name="T29" fmla="*/ 680 h 709"/>
                <a:gd name="T30" fmla="*/ 708 w 935"/>
                <a:gd name="T31" fmla="*/ 680 h 709"/>
                <a:gd name="T32" fmla="*/ 822 w 935"/>
                <a:gd name="T33" fmla="*/ 652 h 709"/>
                <a:gd name="T34" fmla="*/ 935 w 935"/>
                <a:gd name="T35" fmla="*/ 624 h 709"/>
                <a:gd name="T36" fmla="*/ 907 w 935"/>
                <a:gd name="T37" fmla="*/ 510 h 709"/>
                <a:gd name="T38" fmla="*/ 850 w 935"/>
                <a:gd name="T39" fmla="*/ 482 h 709"/>
                <a:gd name="T40" fmla="*/ 822 w 935"/>
                <a:gd name="T41" fmla="*/ 425 h 709"/>
                <a:gd name="T42" fmla="*/ 850 w 935"/>
                <a:gd name="T43" fmla="*/ 397 h 709"/>
                <a:gd name="T44" fmla="*/ 794 w 935"/>
                <a:gd name="T45" fmla="*/ 368 h 709"/>
                <a:gd name="T46" fmla="*/ 794 w 935"/>
                <a:gd name="T47" fmla="*/ 340 h 709"/>
                <a:gd name="T48" fmla="*/ 822 w 935"/>
                <a:gd name="T49" fmla="*/ 312 h 709"/>
                <a:gd name="T50" fmla="*/ 765 w 935"/>
                <a:gd name="T51" fmla="*/ 283 h 709"/>
                <a:gd name="T52" fmla="*/ 765 w 935"/>
                <a:gd name="T53" fmla="*/ 255 h 709"/>
                <a:gd name="T54" fmla="*/ 822 w 935"/>
                <a:gd name="T55" fmla="*/ 227 h 709"/>
                <a:gd name="T56" fmla="*/ 794 w 935"/>
                <a:gd name="T57" fmla="*/ 170 h 709"/>
                <a:gd name="T58" fmla="*/ 879 w 935"/>
                <a:gd name="T59" fmla="*/ 142 h 709"/>
                <a:gd name="T60" fmla="*/ 907 w 935"/>
                <a:gd name="T61" fmla="*/ 113 h 709"/>
                <a:gd name="T62" fmla="*/ 822 w 935"/>
                <a:gd name="T63" fmla="*/ 85 h 709"/>
                <a:gd name="T64" fmla="*/ 794 w 935"/>
                <a:gd name="T65" fmla="*/ 28 h 709"/>
                <a:gd name="T66" fmla="*/ 708 w 935"/>
                <a:gd name="T67" fmla="*/ 85 h 709"/>
                <a:gd name="T68" fmla="*/ 652 w 935"/>
                <a:gd name="T69" fmla="*/ 142 h 709"/>
                <a:gd name="T70" fmla="*/ 595 w 935"/>
                <a:gd name="T71" fmla="*/ 113 h 709"/>
                <a:gd name="T72" fmla="*/ 510 w 935"/>
                <a:gd name="T73" fmla="*/ 57 h 709"/>
                <a:gd name="T74" fmla="*/ 453 w 935"/>
                <a:gd name="T75" fmla="*/ 0 h 709"/>
                <a:gd name="T76" fmla="*/ 312 w 935"/>
                <a:gd name="T77" fmla="*/ 0 h 709"/>
                <a:gd name="T78" fmla="*/ 255 w 935"/>
                <a:gd name="T79" fmla="*/ 85 h 709"/>
                <a:gd name="T80" fmla="*/ 198 w 935"/>
                <a:gd name="T81" fmla="*/ 85 h 709"/>
                <a:gd name="T82" fmla="*/ 170 w 935"/>
                <a:gd name="T83" fmla="*/ 57 h 709"/>
                <a:gd name="T84" fmla="*/ 113 w 935"/>
                <a:gd name="T85" fmla="*/ 170 h 709"/>
                <a:gd name="T86" fmla="*/ 85 w 935"/>
                <a:gd name="T87" fmla="*/ 170 h 709"/>
                <a:gd name="T88" fmla="*/ 56 w 935"/>
                <a:gd name="T89" fmla="*/ 198 h 709"/>
                <a:gd name="T90" fmla="*/ 0 w 935"/>
                <a:gd name="T91" fmla="*/ 198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935" h="709">
                  <a:moveTo>
                    <a:pt x="0" y="198"/>
                  </a:moveTo>
                  <a:lnTo>
                    <a:pt x="0" y="368"/>
                  </a:lnTo>
                  <a:lnTo>
                    <a:pt x="56" y="368"/>
                  </a:lnTo>
                  <a:lnTo>
                    <a:pt x="85" y="482"/>
                  </a:lnTo>
                  <a:lnTo>
                    <a:pt x="198" y="454"/>
                  </a:lnTo>
                  <a:lnTo>
                    <a:pt x="255" y="454"/>
                  </a:lnTo>
                  <a:lnTo>
                    <a:pt x="255" y="482"/>
                  </a:lnTo>
                  <a:lnTo>
                    <a:pt x="312" y="454"/>
                  </a:lnTo>
                  <a:lnTo>
                    <a:pt x="340" y="454"/>
                  </a:lnTo>
                  <a:lnTo>
                    <a:pt x="312" y="510"/>
                  </a:lnTo>
                  <a:lnTo>
                    <a:pt x="397" y="567"/>
                  </a:lnTo>
                  <a:lnTo>
                    <a:pt x="368" y="624"/>
                  </a:lnTo>
                  <a:lnTo>
                    <a:pt x="567" y="709"/>
                  </a:lnTo>
                  <a:lnTo>
                    <a:pt x="595" y="652"/>
                  </a:lnTo>
                  <a:lnTo>
                    <a:pt x="652" y="680"/>
                  </a:lnTo>
                  <a:lnTo>
                    <a:pt x="708" y="680"/>
                  </a:lnTo>
                  <a:lnTo>
                    <a:pt x="822" y="652"/>
                  </a:lnTo>
                  <a:lnTo>
                    <a:pt x="935" y="624"/>
                  </a:lnTo>
                  <a:lnTo>
                    <a:pt x="907" y="510"/>
                  </a:lnTo>
                  <a:lnTo>
                    <a:pt x="850" y="482"/>
                  </a:lnTo>
                  <a:lnTo>
                    <a:pt x="822" y="425"/>
                  </a:lnTo>
                  <a:lnTo>
                    <a:pt x="850" y="397"/>
                  </a:lnTo>
                  <a:lnTo>
                    <a:pt x="794" y="368"/>
                  </a:lnTo>
                  <a:lnTo>
                    <a:pt x="794" y="340"/>
                  </a:lnTo>
                  <a:lnTo>
                    <a:pt x="822" y="312"/>
                  </a:lnTo>
                  <a:lnTo>
                    <a:pt x="765" y="283"/>
                  </a:lnTo>
                  <a:lnTo>
                    <a:pt x="765" y="255"/>
                  </a:lnTo>
                  <a:lnTo>
                    <a:pt x="822" y="227"/>
                  </a:lnTo>
                  <a:lnTo>
                    <a:pt x="794" y="170"/>
                  </a:lnTo>
                  <a:lnTo>
                    <a:pt x="879" y="142"/>
                  </a:lnTo>
                  <a:lnTo>
                    <a:pt x="907" y="113"/>
                  </a:lnTo>
                  <a:lnTo>
                    <a:pt x="822" y="85"/>
                  </a:lnTo>
                  <a:lnTo>
                    <a:pt x="794" y="28"/>
                  </a:lnTo>
                  <a:lnTo>
                    <a:pt x="708" y="85"/>
                  </a:lnTo>
                  <a:lnTo>
                    <a:pt x="652" y="142"/>
                  </a:lnTo>
                  <a:lnTo>
                    <a:pt x="595" y="113"/>
                  </a:lnTo>
                  <a:lnTo>
                    <a:pt x="510" y="57"/>
                  </a:lnTo>
                  <a:lnTo>
                    <a:pt x="453" y="0"/>
                  </a:lnTo>
                  <a:lnTo>
                    <a:pt x="312" y="0"/>
                  </a:lnTo>
                  <a:lnTo>
                    <a:pt x="255" y="85"/>
                  </a:lnTo>
                  <a:lnTo>
                    <a:pt x="198" y="85"/>
                  </a:lnTo>
                  <a:lnTo>
                    <a:pt x="170" y="57"/>
                  </a:lnTo>
                  <a:lnTo>
                    <a:pt x="113" y="170"/>
                  </a:lnTo>
                  <a:lnTo>
                    <a:pt x="85" y="170"/>
                  </a:lnTo>
                  <a:lnTo>
                    <a:pt x="56" y="198"/>
                  </a:lnTo>
                  <a:lnTo>
                    <a:pt x="0" y="198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38" name="Freeform 278"/>
            <p:cNvSpPr>
              <a:spLocks/>
            </p:cNvSpPr>
            <p:nvPr/>
          </p:nvSpPr>
          <p:spPr bwMode="auto">
            <a:xfrm>
              <a:off x="1918" y="2728"/>
              <a:ext cx="624" cy="879"/>
            </a:xfrm>
            <a:custGeom>
              <a:avLst/>
              <a:gdLst>
                <a:gd name="T0" fmla="*/ 142 w 624"/>
                <a:gd name="T1" fmla="*/ 822 h 879"/>
                <a:gd name="T2" fmla="*/ 199 w 624"/>
                <a:gd name="T3" fmla="*/ 879 h 879"/>
                <a:gd name="T4" fmla="*/ 284 w 624"/>
                <a:gd name="T5" fmla="*/ 822 h 879"/>
                <a:gd name="T6" fmla="*/ 284 w 624"/>
                <a:gd name="T7" fmla="*/ 737 h 879"/>
                <a:gd name="T8" fmla="*/ 256 w 624"/>
                <a:gd name="T9" fmla="*/ 680 h 879"/>
                <a:gd name="T10" fmla="*/ 341 w 624"/>
                <a:gd name="T11" fmla="*/ 709 h 879"/>
                <a:gd name="T12" fmla="*/ 369 w 624"/>
                <a:gd name="T13" fmla="*/ 709 h 879"/>
                <a:gd name="T14" fmla="*/ 454 w 624"/>
                <a:gd name="T15" fmla="*/ 539 h 879"/>
                <a:gd name="T16" fmla="*/ 539 w 624"/>
                <a:gd name="T17" fmla="*/ 482 h 879"/>
                <a:gd name="T18" fmla="*/ 596 w 624"/>
                <a:gd name="T19" fmla="*/ 510 h 879"/>
                <a:gd name="T20" fmla="*/ 624 w 624"/>
                <a:gd name="T21" fmla="*/ 454 h 879"/>
                <a:gd name="T22" fmla="*/ 596 w 624"/>
                <a:gd name="T23" fmla="*/ 340 h 879"/>
                <a:gd name="T24" fmla="*/ 539 w 624"/>
                <a:gd name="T25" fmla="*/ 312 h 879"/>
                <a:gd name="T26" fmla="*/ 567 w 624"/>
                <a:gd name="T27" fmla="*/ 283 h 879"/>
                <a:gd name="T28" fmla="*/ 539 w 624"/>
                <a:gd name="T29" fmla="*/ 227 h 879"/>
                <a:gd name="T30" fmla="*/ 482 w 624"/>
                <a:gd name="T31" fmla="*/ 255 h 879"/>
                <a:gd name="T32" fmla="*/ 482 w 624"/>
                <a:gd name="T33" fmla="*/ 170 h 879"/>
                <a:gd name="T34" fmla="*/ 426 w 624"/>
                <a:gd name="T35" fmla="*/ 170 h 879"/>
                <a:gd name="T36" fmla="*/ 369 w 624"/>
                <a:gd name="T37" fmla="*/ 0 h 879"/>
                <a:gd name="T38" fmla="*/ 312 w 624"/>
                <a:gd name="T39" fmla="*/ 57 h 879"/>
                <a:gd name="T40" fmla="*/ 312 w 624"/>
                <a:gd name="T41" fmla="*/ 85 h 879"/>
                <a:gd name="T42" fmla="*/ 227 w 624"/>
                <a:gd name="T43" fmla="*/ 57 h 879"/>
                <a:gd name="T44" fmla="*/ 29 w 624"/>
                <a:gd name="T45" fmla="*/ 113 h 879"/>
                <a:gd name="T46" fmla="*/ 0 w 624"/>
                <a:gd name="T47" fmla="*/ 170 h 879"/>
                <a:gd name="T48" fmla="*/ 57 w 624"/>
                <a:gd name="T49" fmla="*/ 255 h 879"/>
                <a:gd name="T50" fmla="*/ 29 w 624"/>
                <a:gd name="T51" fmla="*/ 312 h 879"/>
                <a:gd name="T52" fmla="*/ 29 w 624"/>
                <a:gd name="T53" fmla="*/ 454 h 879"/>
                <a:gd name="T54" fmla="*/ 85 w 624"/>
                <a:gd name="T55" fmla="*/ 510 h 879"/>
                <a:gd name="T56" fmla="*/ 85 w 624"/>
                <a:gd name="T57" fmla="*/ 567 h 879"/>
                <a:gd name="T58" fmla="*/ 85 w 624"/>
                <a:gd name="T59" fmla="*/ 765 h 879"/>
                <a:gd name="T60" fmla="*/ 170 w 624"/>
                <a:gd name="T61" fmla="*/ 794 h 879"/>
                <a:gd name="T62" fmla="*/ 142 w 624"/>
                <a:gd name="T63" fmla="*/ 822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24" h="879">
                  <a:moveTo>
                    <a:pt x="142" y="822"/>
                  </a:moveTo>
                  <a:lnTo>
                    <a:pt x="199" y="879"/>
                  </a:lnTo>
                  <a:lnTo>
                    <a:pt x="284" y="822"/>
                  </a:lnTo>
                  <a:lnTo>
                    <a:pt x="284" y="737"/>
                  </a:lnTo>
                  <a:lnTo>
                    <a:pt x="256" y="680"/>
                  </a:lnTo>
                  <a:lnTo>
                    <a:pt x="341" y="709"/>
                  </a:lnTo>
                  <a:lnTo>
                    <a:pt x="369" y="709"/>
                  </a:lnTo>
                  <a:lnTo>
                    <a:pt x="454" y="539"/>
                  </a:lnTo>
                  <a:lnTo>
                    <a:pt x="539" y="482"/>
                  </a:lnTo>
                  <a:lnTo>
                    <a:pt x="596" y="510"/>
                  </a:lnTo>
                  <a:lnTo>
                    <a:pt x="624" y="454"/>
                  </a:lnTo>
                  <a:lnTo>
                    <a:pt x="596" y="340"/>
                  </a:lnTo>
                  <a:lnTo>
                    <a:pt x="539" y="312"/>
                  </a:lnTo>
                  <a:lnTo>
                    <a:pt x="567" y="283"/>
                  </a:lnTo>
                  <a:lnTo>
                    <a:pt x="539" y="227"/>
                  </a:lnTo>
                  <a:lnTo>
                    <a:pt x="482" y="255"/>
                  </a:lnTo>
                  <a:lnTo>
                    <a:pt x="482" y="170"/>
                  </a:lnTo>
                  <a:lnTo>
                    <a:pt x="426" y="170"/>
                  </a:lnTo>
                  <a:lnTo>
                    <a:pt x="369" y="0"/>
                  </a:lnTo>
                  <a:lnTo>
                    <a:pt x="312" y="57"/>
                  </a:lnTo>
                  <a:lnTo>
                    <a:pt x="312" y="85"/>
                  </a:lnTo>
                  <a:lnTo>
                    <a:pt x="227" y="57"/>
                  </a:lnTo>
                  <a:lnTo>
                    <a:pt x="29" y="113"/>
                  </a:lnTo>
                  <a:lnTo>
                    <a:pt x="0" y="170"/>
                  </a:lnTo>
                  <a:lnTo>
                    <a:pt x="57" y="255"/>
                  </a:lnTo>
                  <a:lnTo>
                    <a:pt x="29" y="312"/>
                  </a:lnTo>
                  <a:lnTo>
                    <a:pt x="29" y="454"/>
                  </a:lnTo>
                  <a:lnTo>
                    <a:pt x="85" y="510"/>
                  </a:lnTo>
                  <a:lnTo>
                    <a:pt x="85" y="567"/>
                  </a:lnTo>
                  <a:lnTo>
                    <a:pt x="85" y="765"/>
                  </a:lnTo>
                  <a:lnTo>
                    <a:pt x="170" y="794"/>
                  </a:lnTo>
                  <a:lnTo>
                    <a:pt x="142" y="822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39" name="Freeform 279"/>
            <p:cNvSpPr>
              <a:spLocks/>
            </p:cNvSpPr>
            <p:nvPr/>
          </p:nvSpPr>
          <p:spPr bwMode="auto">
            <a:xfrm>
              <a:off x="1521" y="4117"/>
              <a:ext cx="2155" cy="1418"/>
            </a:xfrm>
            <a:custGeom>
              <a:avLst/>
              <a:gdLst>
                <a:gd name="T0" fmla="*/ 1531 w 2155"/>
                <a:gd name="T1" fmla="*/ 0 h 1418"/>
                <a:gd name="T2" fmla="*/ 1673 w 2155"/>
                <a:gd name="T3" fmla="*/ 0 h 1418"/>
                <a:gd name="T4" fmla="*/ 1900 w 2155"/>
                <a:gd name="T5" fmla="*/ 57 h 1418"/>
                <a:gd name="T6" fmla="*/ 2042 w 2155"/>
                <a:gd name="T7" fmla="*/ 57 h 1418"/>
                <a:gd name="T8" fmla="*/ 2155 w 2155"/>
                <a:gd name="T9" fmla="*/ 198 h 1418"/>
                <a:gd name="T10" fmla="*/ 1928 w 2155"/>
                <a:gd name="T11" fmla="*/ 312 h 1418"/>
                <a:gd name="T12" fmla="*/ 1786 w 2155"/>
                <a:gd name="T13" fmla="*/ 567 h 1418"/>
                <a:gd name="T14" fmla="*/ 1616 w 2155"/>
                <a:gd name="T15" fmla="*/ 709 h 1418"/>
                <a:gd name="T16" fmla="*/ 1531 w 2155"/>
                <a:gd name="T17" fmla="*/ 765 h 1418"/>
                <a:gd name="T18" fmla="*/ 1475 w 2155"/>
                <a:gd name="T19" fmla="*/ 851 h 1418"/>
                <a:gd name="T20" fmla="*/ 1531 w 2155"/>
                <a:gd name="T21" fmla="*/ 992 h 1418"/>
                <a:gd name="T22" fmla="*/ 1588 w 2155"/>
                <a:gd name="T23" fmla="*/ 1049 h 1418"/>
                <a:gd name="T24" fmla="*/ 1645 w 2155"/>
                <a:gd name="T25" fmla="*/ 1191 h 1418"/>
                <a:gd name="T26" fmla="*/ 1645 w 2155"/>
                <a:gd name="T27" fmla="*/ 1276 h 1418"/>
                <a:gd name="T28" fmla="*/ 1730 w 2155"/>
                <a:gd name="T29" fmla="*/ 1361 h 1418"/>
                <a:gd name="T30" fmla="*/ 1588 w 2155"/>
                <a:gd name="T31" fmla="*/ 1389 h 1418"/>
                <a:gd name="T32" fmla="*/ 1560 w 2155"/>
                <a:gd name="T33" fmla="*/ 1304 h 1418"/>
                <a:gd name="T34" fmla="*/ 1503 w 2155"/>
                <a:gd name="T35" fmla="*/ 1276 h 1418"/>
                <a:gd name="T36" fmla="*/ 1333 w 2155"/>
                <a:gd name="T37" fmla="*/ 1162 h 1418"/>
                <a:gd name="T38" fmla="*/ 1220 w 2155"/>
                <a:gd name="T39" fmla="*/ 1191 h 1418"/>
                <a:gd name="T40" fmla="*/ 1134 w 2155"/>
                <a:gd name="T41" fmla="*/ 1162 h 1418"/>
                <a:gd name="T42" fmla="*/ 1078 w 2155"/>
                <a:gd name="T43" fmla="*/ 1134 h 1418"/>
                <a:gd name="T44" fmla="*/ 1049 w 2155"/>
                <a:gd name="T45" fmla="*/ 992 h 1418"/>
                <a:gd name="T46" fmla="*/ 993 w 2155"/>
                <a:gd name="T47" fmla="*/ 907 h 1418"/>
                <a:gd name="T48" fmla="*/ 908 w 2155"/>
                <a:gd name="T49" fmla="*/ 1021 h 1418"/>
                <a:gd name="T50" fmla="*/ 766 w 2155"/>
                <a:gd name="T51" fmla="*/ 964 h 1418"/>
                <a:gd name="T52" fmla="*/ 653 w 2155"/>
                <a:gd name="T53" fmla="*/ 1106 h 1418"/>
                <a:gd name="T54" fmla="*/ 482 w 2155"/>
                <a:gd name="T55" fmla="*/ 1077 h 1418"/>
                <a:gd name="T56" fmla="*/ 341 w 2155"/>
                <a:gd name="T57" fmla="*/ 964 h 1418"/>
                <a:gd name="T58" fmla="*/ 142 w 2155"/>
                <a:gd name="T59" fmla="*/ 964 h 1418"/>
                <a:gd name="T60" fmla="*/ 114 w 2155"/>
                <a:gd name="T61" fmla="*/ 680 h 1418"/>
                <a:gd name="T62" fmla="*/ 114 w 2155"/>
                <a:gd name="T63" fmla="*/ 510 h 1418"/>
                <a:gd name="T64" fmla="*/ 57 w 2155"/>
                <a:gd name="T65" fmla="*/ 482 h 1418"/>
                <a:gd name="T66" fmla="*/ 29 w 2155"/>
                <a:gd name="T67" fmla="*/ 369 h 1418"/>
                <a:gd name="T68" fmla="*/ 57 w 2155"/>
                <a:gd name="T69" fmla="*/ 284 h 1418"/>
                <a:gd name="T70" fmla="*/ 57 w 2155"/>
                <a:gd name="T71" fmla="*/ 170 h 1418"/>
                <a:gd name="T72" fmla="*/ 284 w 2155"/>
                <a:gd name="T73" fmla="*/ 198 h 1418"/>
                <a:gd name="T74" fmla="*/ 482 w 2155"/>
                <a:gd name="T75" fmla="*/ 227 h 1418"/>
                <a:gd name="T76" fmla="*/ 653 w 2155"/>
                <a:gd name="T77" fmla="*/ 255 h 1418"/>
                <a:gd name="T78" fmla="*/ 709 w 2155"/>
                <a:gd name="T79" fmla="*/ 198 h 1418"/>
                <a:gd name="T80" fmla="*/ 823 w 2155"/>
                <a:gd name="T81" fmla="*/ 312 h 1418"/>
                <a:gd name="T82" fmla="*/ 1248 w 2155"/>
                <a:gd name="T83" fmla="*/ 397 h 1418"/>
                <a:gd name="T84" fmla="*/ 1390 w 2155"/>
                <a:gd name="T85" fmla="*/ 397 h 1418"/>
                <a:gd name="T86" fmla="*/ 1418 w 2155"/>
                <a:gd name="T87" fmla="*/ 255 h 1418"/>
                <a:gd name="T88" fmla="*/ 1418 w 2155"/>
                <a:gd name="T89" fmla="*/ 142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155" h="1418">
                  <a:moveTo>
                    <a:pt x="1475" y="28"/>
                  </a:moveTo>
                  <a:lnTo>
                    <a:pt x="1531" y="0"/>
                  </a:lnTo>
                  <a:lnTo>
                    <a:pt x="1616" y="28"/>
                  </a:lnTo>
                  <a:lnTo>
                    <a:pt x="1673" y="0"/>
                  </a:lnTo>
                  <a:lnTo>
                    <a:pt x="1843" y="0"/>
                  </a:lnTo>
                  <a:lnTo>
                    <a:pt x="1900" y="57"/>
                  </a:lnTo>
                  <a:lnTo>
                    <a:pt x="1928" y="113"/>
                  </a:lnTo>
                  <a:lnTo>
                    <a:pt x="2042" y="57"/>
                  </a:lnTo>
                  <a:lnTo>
                    <a:pt x="2127" y="85"/>
                  </a:lnTo>
                  <a:lnTo>
                    <a:pt x="2155" y="198"/>
                  </a:lnTo>
                  <a:lnTo>
                    <a:pt x="2070" y="170"/>
                  </a:lnTo>
                  <a:lnTo>
                    <a:pt x="1928" y="312"/>
                  </a:lnTo>
                  <a:lnTo>
                    <a:pt x="1957" y="482"/>
                  </a:lnTo>
                  <a:lnTo>
                    <a:pt x="1786" y="567"/>
                  </a:lnTo>
                  <a:lnTo>
                    <a:pt x="1758" y="652"/>
                  </a:lnTo>
                  <a:lnTo>
                    <a:pt x="1616" y="709"/>
                  </a:lnTo>
                  <a:lnTo>
                    <a:pt x="1531" y="709"/>
                  </a:lnTo>
                  <a:lnTo>
                    <a:pt x="1531" y="765"/>
                  </a:lnTo>
                  <a:lnTo>
                    <a:pt x="1531" y="794"/>
                  </a:lnTo>
                  <a:lnTo>
                    <a:pt x="1475" y="851"/>
                  </a:lnTo>
                  <a:lnTo>
                    <a:pt x="1475" y="964"/>
                  </a:lnTo>
                  <a:lnTo>
                    <a:pt x="1531" y="992"/>
                  </a:lnTo>
                  <a:lnTo>
                    <a:pt x="1560" y="992"/>
                  </a:lnTo>
                  <a:lnTo>
                    <a:pt x="1588" y="1049"/>
                  </a:lnTo>
                  <a:lnTo>
                    <a:pt x="1560" y="1077"/>
                  </a:lnTo>
                  <a:lnTo>
                    <a:pt x="1645" y="1191"/>
                  </a:lnTo>
                  <a:lnTo>
                    <a:pt x="1616" y="1219"/>
                  </a:lnTo>
                  <a:lnTo>
                    <a:pt x="1645" y="1276"/>
                  </a:lnTo>
                  <a:lnTo>
                    <a:pt x="1730" y="1304"/>
                  </a:lnTo>
                  <a:lnTo>
                    <a:pt x="1730" y="1361"/>
                  </a:lnTo>
                  <a:lnTo>
                    <a:pt x="1673" y="1418"/>
                  </a:lnTo>
                  <a:lnTo>
                    <a:pt x="1588" y="1389"/>
                  </a:lnTo>
                  <a:lnTo>
                    <a:pt x="1588" y="1332"/>
                  </a:lnTo>
                  <a:lnTo>
                    <a:pt x="1560" y="1304"/>
                  </a:lnTo>
                  <a:lnTo>
                    <a:pt x="1475" y="1332"/>
                  </a:lnTo>
                  <a:lnTo>
                    <a:pt x="1503" y="1276"/>
                  </a:lnTo>
                  <a:lnTo>
                    <a:pt x="1446" y="1162"/>
                  </a:lnTo>
                  <a:lnTo>
                    <a:pt x="1333" y="1162"/>
                  </a:lnTo>
                  <a:lnTo>
                    <a:pt x="1248" y="1219"/>
                  </a:lnTo>
                  <a:lnTo>
                    <a:pt x="1220" y="1191"/>
                  </a:lnTo>
                  <a:lnTo>
                    <a:pt x="1191" y="1219"/>
                  </a:lnTo>
                  <a:lnTo>
                    <a:pt x="1134" y="1162"/>
                  </a:lnTo>
                  <a:lnTo>
                    <a:pt x="1078" y="1191"/>
                  </a:lnTo>
                  <a:lnTo>
                    <a:pt x="1078" y="1134"/>
                  </a:lnTo>
                  <a:lnTo>
                    <a:pt x="1078" y="1049"/>
                  </a:lnTo>
                  <a:lnTo>
                    <a:pt x="1049" y="992"/>
                  </a:lnTo>
                  <a:lnTo>
                    <a:pt x="1049" y="936"/>
                  </a:lnTo>
                  <a:lnTo>
                    <a:pt x="993" y="907"/>
                  </a:lnTo>
                  <a:lnTo>
                    <a:pt x="1021" y="992"/>
                  </a:lnTo>
                  <a:lnTo>
                    <a:pt x="908" y="1021"/>
                  </a:lnTo>
                  <a:lnTo>
                    <a:pt x="823" y="992"/>
                  </a:lnTo>
                  <a:lnTo>
                    <a:pt x="766" y="964"/>
                  </a:lnTo>
                  <a:lnTo>
                    <a:pt x="624" y="1049"/>
                  </a:lnTo>
                  <a:lnTo>
                    <a:pt x="653" y="1106"/>
                  </a:lnTo>
                  <a:lnTo>
                    <a:pt x="567" y="1077"/>
                  </a:lnTo>
                  <a:lnTo>
                    <a:pt x="482" y="1077"/>
                  </a:lnTo>
                  <a:lnTo>
                    <a:pt x="369" y="1021"/>
                  </a:lnTo>
                  <a:lnTo>
                    <a:pt x="341" y="964"/>
                  </a:lnTo>
                  <a:lnTo>
                    <a:pt x="312" y="992"/>
                  </a:lnTo>
                  <a:lnTo>
                    <a:pt x="142" y="964"/>
                  </a:lnTo>
                  <a:lnTo>
                    <a:pt x="86" y="765"/>
                  </a:lnTo>
                  <a:lnTo>
                    <a:pt x="114" y="680"/>
                  </a:lnTo>
                  <a:lnTo>
                    <a:pt x="57" y="539"/>
                  </a:lnTo>
                  <a:lnTo>
                    <a:pt x="114" y="510"/>
                  </a:lnTo>
                  <a:lnTo>
                    <a:pt x="86" y="482"/>
                  </a:lnTo>
                  <a:lnTo>
                    <a:pt x="57" y="482"/>
                  </a:lnTo>
                  <a:lnTo>
                    <a:pt x="0" y="425"/>
                  </a:lnTo>
                  <a:lnTo>
                    <a:pt x="29" y="369"/>
                  </a:lnTo>
                  <a:lnTo>
                    <a:pt x="0" y="340"/>
                  </a:lnTo>
                  <a:lnTo>
                    <a:pt x="57" y="284"/>
                  </a:lnTo>
                  <a:lnTo>
                    <a:pt x="29" y="255"/>
                  </a:lnTo>
                  <a:lnTo>
                    <a:pt x="57" y="170"/>
                  </a:lnTo>
                  <a:lnTo>
                    <a:pt x="142" y="142"/>
                  </a:lnTo>
                  <a:lnTo>
                    <a:pt x="284" y="198"/>
                  </a:lnTo>
                  <a:lnTo>
                    <a:pt x="312" y="113"/>
                  </a:lnTo>
                  <a:lnTo>
                    <a:pt x="482" y="227"/>
                  </a:lnTo>
                  <a:lnTo>
                    <a:pt x="624" y="198"/>
                  </a:lnTo>
                  <a:lnTo>
                    <a:pt x="653" y="255"/>
                  </a:lnTo>
                  <a:lnTo>
                    <a:pt x="681" y="198"/>
                  </a:lnTo>
                  <a:lnTo>
                    <a:pt x="709" y="198"/>
                  </a:lnTo>
                  <a:lnTo>
                    <a:pt x="738" y="255"/>
                  </a:lnTo>
                  <a:lnTo>
                    <a:pt x="823" y="312"/>
                  </a:lnTo>
                  <a:lnTo>
                    <a:pt x="908" y="284"/>
                  </a:lnTo>
                  <a:lnTo>
                    <a:pt x="1248" y="397"/>
                  </a:lnTo>
                  <a:lnTo>
                    <a:pt x="1333" y="369"/>
                  </a:lnTo>
                  <a:lnTo>
                    <a:pt x="1390" y="397"/>
                  </a:lnTo>
                  <a:lnTo>
                    <a:pt x="1475" y="312"/>
                  </a:lnTo>
                  <a:lnTo>
                    <a:pt x="1418" y="255"/>
                  </a:lnTo>
                  <a:lnTo>
                    <a:pt x="1446" y="198"/>
                  </a:lnTo>
                  <a:lnTo>
                    <a:pt x="1418" y="142"/>
                  </a:lnTo>
                  <a:lnTo>
                    <a:pt x="1475" y="28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40" name="Freeform 280"/>
            <p:cNvSpPr>
              <a:spLocks/>
            </p:cNvSpPr>
            <p:nvPr/>
          </p:nvSpPr>
          <p:spPr bwMode="auto">
            <a:xfrm>
              <a:off x="1805" y="3947"/>
              <a:ext cx="1191" cy="567"/>
            </a:xfrm>
            <a:custGeom>
              <a:avLst/>
              <a:gdLst>
                <a:gd name="T0" fmla="*/ 28 w 1191"/>
                <a:gd name="T1" fmla="*/ 283 h 567"/>
                <a:gd name="T2" fmla="*/ 198 w 1191"/>
                <a:gd name="T3" fmla="*/ 397 h 567"/>
                <a:gd name="T4" fmla="*/ 340 w 1191"/>
                <a:gd name="T5" fmla="*/ 368 h 567"/>
                <a:gd name="T6" fmla="*/ 369 w 1191"/>
                <a:gd name="T7" fmla="*/ 425 h 567"/>
                <a:gd name="T8" fmla="*/ 397 w 1191"/>
                <a:gd name="T9" fmla="*/ 368 h 567"/>
                <a:gd name="T10" fmla="*/ 425 w 1191"/>
                <a:gd name="T11" fmla="*/ 368 h 567"/>
                <a:gd name="T12" fmla="*/ 454 w 1191"/>
                <a:gd name="T13" fmla="*/ 425 h 567"/>
                <a:gd name="T14" fmla="*/ 539 w 1191"/>
                <a:gd name="T15" fmla="*/ 482 h 567"/>
                <a:gd name="T16" fmla="*/ 624 w 1191"/>
                <a:gd name="T17" fmla="*/ 454 h 567"/>
                <a:gd name="T18" fmla="*/ 964 w 1191"/>
                <a:gd name="T19" fmla="*/ 567 h 567"/>
                <a:gd name="T20" fmla="*/ 1049 w 1191"/>
                <a:gd name="T21" fmla="*/ 539 h 567"/>
                <a:gd name="T22" fmla="*/ 1106 w 1191"/>
                <a:gd name="T23" fmla="*/ 567 h 567"/>
                <a:gd name="T24" fmla="*/ 1191 w 1191"/>
                <a:gd name="T25" fmla="*/ 482 h 567"/>
                <a:gd name="T26" fmla="*/ 1134 w 1191"/>
                <a:gd name="T27" fmla="*/ 425 h 567"/>
                <a:gd name="T28" fmla="*/ 1162 w 1191"/>
                <a:gd name="T29" fmla="*/ 368 h 567"/>
                <a:gd name="T30" fmla="*/ 1134 w 1191"/>
                <a:gd name="T31" fmla="*/ 312 h 567"/>
                <a:gd name="T32" fmla="*/ 1191 w 1191"/>
                <a:gd name="T33" fmla="*/ 198 h 567"/>
                <a:gd name="T34" fmla="*/ 1191 w 1191"/>
                <a:gd name="T35" fmla="*/ 113 h 567"/>
                <a:gd name="T36" fmla="*/ 1134 w 1191"/>
                <a:gd name="T37" fmla="*/ 0 h 567"/>
                <a:gd name="T38" fmla="*/ 1106 w 1191"/>
                <a:gd name="T39" fmla="*/ 142 h 567"/>
                <a:gd name="T40" fmla="*/ 992 w 1191"/>
                <a:gd name="T41" fmla="*/ 28 h 567"/>
                <a:gd name="T42" fmla="*/ 850 w 1191"/>
                <a:gd name="T43" fmla="*/ 57 h 567"/>
                <a:gd name="T44" fmla="*/ 850 w 1191"/>
                <a:gd name="T45" fmla="*/ 113 h 567"/>
                <a:gd name="T46" fmla="*/ 737 w 1191"/>
                <a:gd name="T47" fmla="*/ 170 h 567"/>
                <a:gd name="T48" fmla="*/ 680 w 1191"/>
                <a:gd name="T49" fmla="*/ 113 h 567"/>
                <a:gd name="T50" fmla="*/ 624 w 1191"/>
                <a:gd name="T51" fmla="*/ 142 h 567"/>
                <a:gd name="T52" fmla="*/ 482 w 1191"/>
                <a:gd name="T53" fmla="*/ 142 h 567"/>
                <a:gd name="T54" fmla="*/ 454 w 1191"/>
                <a:gd name="T55" fmla="*/ 57 h 567"/>
                <a:gd name="T56" fmla="*/ 425 w 1191"/>
                <a:gd name="T57" fmla="*/ 85 h 567"/>
                <a:gd name="T58" fmla="*/ 397 w 1191"/>
                <a:gd name="T59" fmla="*/ 28 h 567"/>
                <a:gd name="T60" fmla="*/ 369 w 1191"/>
                <a:gd name="T61" fmla="*/ 57 h 567"/>
                <a:gd name="T62" fmla="*/ 369 w 1191"/>
                <a:gd name="T63" fmla="*/ 113 h 567"/>
                <a:gd name="T64" fmla="*/ 312 w 1191"/>
                <a:gd name="T65" fmla="*/ 142 h 567"/>
                <a:gd name="T66" fmla="*/ 283 w 1191"/>
                <a:gd name="T67" fmla="*/ 85 h 567"/>
                <a:gd name="T68" fmla="*/ 255 w 1191"/>
                <a:gd name="T69" fmla="*/ 170 h 567"/>
                <a:gd name="T70" fmla="*/ 170 w 1191"/>
                <a:gd name="T71" fmla="*/ 198 h 567"/>
                <a:gd name="T72" fmla="*/ 142 w 1191"/>
                <a:gd name="T73" fmla="*/ 170 h 567"/>
                <a:gd name="T74" fmla="*/ 85 w 1191"/>
                <a:gd name="T75" fmla="*/ 170 h 567"/>
                <a:gd name="T76" fmla="*/ 85 w 1191"/>
                <a:gd name="T77" fmla="*/ 142 h 567"/>
                <a:gd name="T78" fmla="*/ 28 w 1191"/>
                <a:gd name="T79" fmla="*/ 142 h 567"/>
                <a:gd name="T80" fmla="*/ 0 w 1191"/>
                <a:gd name="T81" fmla="*/ 198 h 567"/>
                <a:gd name="T82" fmla="*/ 28 w 1191"/>
                <a:gd name="T83" fmla="*/ 28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91" h="567">
                  <a:moveTo>
                    <a:pt x="28" y="283"/>
                  </a:moveTo>
                  <a:lnTo>
                    <a:pt x="198" y="397"/>
                  </a:lnTo>
                  <a:lnTo>
                    <a:pt x="340" y="368"/>
                  </a:lnTo>
                  <a:lnTo>
                    <a:pt x="369" y="425"/>
                  </a:lnTo>
                  <a:lnTo>
                    <a:pt x="397" y="368"/>
                  </a:lnTo>
                  <a:lnTo>
                    <a:pt x="425" y="368"/>
                  </a:lnTo>
                  <a:lnTo>
                    <a:pt x="454" y="425"/>
                  </a:lnTo>
                  <a:lnTo>
                    <a:pt x="539" y="482"/>
                  </a:lnTo>
                  <a:lnTo>
                    <a:pt x="624" y="454"/>
                  </a:lnTo>
                  <a:lnTo>
                    <a:pt x="964" y="567"/>
                  </a:lnTo>
                  <a:lnTo>
                    <a:pt x="1049" y="539"/>
                  </a:lnTo>
                  <a:lnTo>
                    <a:pt x="1106" y="567"/>
                  </a:lnTo>
                  <a:lnTo>
                    <a:pt x="1191" y="482"/>
                  </a:lnTo>
                  <a:lnTo>
                    <a:pt x="1134" y="425"/>
                  </a:lnTo>
                  <a:lnTo>
                    <a:pt x="1162" y="368"/>
                  </a:lnTo>
                  <a:lnTo>
                    <a:pt x="1134" y="312"/>
                  </a:lnTo>
                  <a:lnTo>
                    <a:pt x="1191" y="198"/>
                  </a:lnTo>
                  <a:lnTo>
                    <a:pt x="1191" y="113"/>
                  </a:lnTo>
                  <a:lnTo>
                    <a:pt x="1134" y="0"/>
                  </a:lnTo>
                  <a:lnTo>
                    <a:pt x="1106" y="142"/>
                  </a:lnTo>
                  <a:lnTo>
                    <a:pt x="992" y="28"/>
                  </a:lnTo>
                  <a:lnTo>
                    <a:pt x="850" y="57"/>
                  </a:lnTo>
                  <a:lnTo>
                    <a:pt x="850" y="113"/>
                  </a:lnTo>
                  <a:lnTo>
                    <a:pt x="737" y="170"/>
                  </a:lnTo>
                  <a:lnTo>
                    <a:pt x="680" y="113"/>
                  </a:lnTo>
                  <a:lnTo>
                    <a:pt x="624" y="142"/>
                  </a:lnTo>
                  <a:lnTo>
                    <a:pt x="482" y="142"/>
                  </a:lnTo>
                  <a:lnTo>
                    <a:pt x="454" y="57"/>
                  </a:lnTo>
                  <a:lnTo>
                    <a:pt x="425" y="85"/>
                  </a:lnTo>
                  <a:lnTo>
                    <a:pt x="397" y="28"/>
                  </a:lnTo>
                  <a:lnTo>
                    <a:pt x="369" y="57"/>
                  </a:lnTo>
                  <a:lnTo>
                    <a:pt x="369" y="113"/>
                  </a:lnTo>
                  <a:lnTo>
                    <a:pt x="312" y="142"/>
                  </a:lnTo>
                  <a:lnTo>
                    <a:pt x="283" y="85"/>
                  </a:lnTo>
                  <a:lnTo>
                    <a:pt x="255" y="170"/>
                  </a:lnTo>
                  <a:lnTo>
                    <a:pt x="170" y="198"/>
                  </a:lnTo>
                  <a:lnTo>
                    <a:pt x="142" y="170"/>
                  </a:lnTo>
                  <a:lnTo>
                    <a:pt x="85" y="170"/>
                  </a:lnTo>
                  <a:lnTo>
                    <a:pt x="85" y="142"/>
                  </a:lnTo>
                  <a:lnTo>
                    <a:pt x="28" y="142"/>
                  </a:lnTo>
                  <a:lnTo>
                    <a:pt x="0" y="198"/>
                  </a:lnTo>
                  <a:lnTo>
                    <a:pt x="28" y="283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41" name="Freeform 281"/>
            <p:cNvSpPr>
              <a:spLocks/>
            </p:cNvSpPr>
            <p:nvPr/>
          </p:nvSpPr>
          <p:spPr bwMode="auto">
            <a:xfrm>
              <a:off x="2088" y="3777"/>
              <a:ext cx="567" cy="340"/>
            </a:xfrm>
            <a:custGeom>
              <a:avLst/>
              <a:gdLst>
                <a:gd name="T0" fmla="*/ 29 w 567"/>
                <a:gd name="T1" fmla="*/ 28 h 340"/>
                <a:gd name="T2" fmla="*/ 57 w 567"/>
                <a:gd name="T3" fmla="*/ 28 h 340"/>
                <a:gd name="T4" fmla="*/ 114 w 567"/>
                <a:gd name="T5" fmla="*/ 85 h 340"/>
                <a:gd name="T6" fmla="*/ 256 w 567"/>
                <a:gd name="T7" fmla="*/ 57 h 340"/>
                <a:gd name="T8" fmla="*/ 312 w 567"/>
                <a:gd name="T9" fmla="*/ 0 h 340"/>
                <a:gd name="T10" fmla="*/ 397 w 567"/>
                <a:gd name="T11" fmla="*/ 85 h 340"/>
                <a:gd name="T12" fmla="*/ 482 w 567"/>
                <a:gd name="T13" fmla="*/ 85 h 340"/>
                <a:gd name="T14" fmla="*/ 482 w 567"/>
                <a:gd name="T15" fmla="*/ 113 h 340"/>
                <a:gd name="T16" fmla="*/ 482 w 567"/>
                <a:gd name="T17" fmla="*/ 142 h 340"/>
                <a:gd name="T18" fmla="*/ 567 w 567"/>
                <a:gd name="T19" fmla="*/ 227 h 340"/>
                <a:gd name="T20" fmla="*/ 567 w 567"/>
                <a:gd name="T21" fmla="*/ 255 h 340"/>
                <a:gd name="T22" fmla="*/ 567 w 567"/>
                <a:gd name="T23" fmla="*/ 283 h 340"/>
                <a:gd name="T24" fmla="*/ 454 w 567"/>
                <a:gd name="T25" fmla="*/ 340 h 340"/>
                <a:gd name="T26" fmla="*/ 397 w 567"/>
                <a:gd name="T27" fmla="*/ 283 h 340"/>
                <a:gd name="T28" fmla="*/ 369 w 567"/>
                <a:gd name="T29" fmla="*/ 312 h 340"/>
                <a:gd name="T30" fmla="*/ 199 w 567"/>
                <a:gd name="T31" fmla="*/ 312 h 340"/>
                <a:gd name="T32" fmla="*/ 171 w 567"/>
                <a:gd name="T33" fmla="*/ 227 h 340"/>
                <a:gd name="T34" fmla="*/ 142 w 567"/>
                <a:gd name="T35" fmla="*/ 255 h 340"/>
                <a:gd name="T36" fmla="*/ 114 w 567"/>
                <a:gd name="T37" fmla="*/ 198 h 340"/>
                <a:gd name="T38" fmla="*/ 86 w 567"/>
                <a:gd name="T39" fmla="*/ 227 h 340"/>
                <a:gd name="T40" fmla="*/ 29 w 567"/>
                <a:gd name="T41" fmla="*/ 170 h 340"/>
                <a:gd name="T42" fmla="*/ 57 w 567"/>
                <a:gd name="T43" fmla="*/ 142 h 340"/>
                <a:gd name="T44" fmla="*/ 0 w 567"/>
                <a:gd name="T45" fmla="*/ 85 h 340"/>
                <a:gd name="T46" fmla="*/ 29 w 567"/>
                <a:gd name="T47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67" h="340">
                  <a:moveTo>
                    <a:pt x="29" y="28"/>
                  </a:moveTo>
                  <a:lnTo>
                    <a:pt x="57" y="28"/>
                  </a:lnTo>
                  <a:lnTo>
                    <a:pt x="114" y="85"/>
                  </a:lnTo>
                  <a:lnTo>
                    <a:pt x="256" y="57"/>
                  </a:lnTo>
                  <a:lnTo>
                    <a:pt x="312" y="0"/>
                  </a:lnTo>
                  <a:lnTo>
                    <a:pt x="397" y="85"/>
                  </a:lnTo>
                  <a:lnTo>
                    <a:pt x="482" y="85"/>
                  </a:lnTo>
                  <a:lnTo>
                    <a:pt x="482" y="113"/>
                  </a:lnTo>
                  <a:lnTo>
                    <a:pt x="482" y="142"/>
                  </a:lnTo>
                  <a:lnTo>
                    <a:pt x="567" y="227"/>
                  </a:lnTo>
                  <a:lnTo>
                    <a:pt x="567" y="255"/>
                  </a:lnTo>
                  <a:lnTo>
                    <a:pt x="567" y="283"/>
                  </a:lnTo>
                  <a:lnTo>
                    <a:pt x="454" y="340"/>
                  </a:lnTo>
                  <a:lnTo>
                    <a:pt x="397" y="283"/>
                  </a:lnTo>
                  <a:lnTo>
                    <a:pt x="369" y="312"/>
                  </a:lnTo>
                  <a:lnTo>
                    <a:pt x="199" y="312"/>
                  </a:lnTo>
                  <a:lnTo>
                    <a:pt x="171" y="227"/>
                  </a:lnTo>
                  <a:lnTo>
                    <a:pt x="142" y="255"/>
                  </a:lnTo>
                  <a:lnTo>
                    <a:pt x="114" y="198"/>
                  </a:lnTo>
                  <a:lnTo>
                    <a:pt x="86" y="227"/>
                  </a:lnTo>
                  <a:lnTo>
                    <a:pt x="29" y="170"/>
                  </a:lnTo>
                  <a:lnTo>
                    <a:pt x="57" y="142"/>
                  </a:lnTo>
                  <a:lnTo>
                    <a:pt x="0" y="85"/>
                  </a:lnTo>
                  <a:lnTo>
                    <a:pt x="29" y="28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42" name="Freeform 282"/>
            <p:cNvSpPr>
              <a:spLocks/>
            </p:cNvSpPr>
            <p:nvPr/>
          </p:nvSpPr>
          <p:spPr bwMode="auto">
            <a:xfrm>
              <a:off x="1153" y="2700"/>
              <a:ext cx="1021" cy="1672"/>
            </a:xfrm>
            <a:custGeom>
              <a:avLst/>
              <a:gdLst>
                <a:gd name="T0" fmla="*/ 425 w 1021"/>
                <a:gd name="T1" fmla="*/ 1587 h 1672"/>
                <a:gd name="T2" fmla="*/ 652 w 1021"/>
                <a:gd name="T3" fmla="*/ 1615 h 1672"/>
                <a:gd name="T4" fmla="*/ 652 w 1021"/>
                <a:gd name="T5" fmla="*/ 1445 h 1672"/>
                <a:gd name="T6" fmla="*/ 737 w 1021"/>
                <a:gd name="T7" fmla="*/ 1389 h 1672"/>
                <a:gd name="T8" fmla="*/ 794 w 1021"/>
                <a:gd name="T9" fmla="*/ 1417 h 1672"/>
                <a:gd name="T10" fmla="*/ 907 w 1021"/>
                <a:gd name="T11" fmla="*/ 1417 h 1672"/>
                <a:gd name="T12" fmla="*/ 964 w 1021"/>
                <a:gd name="T13" fmla="*/ 1389 h 1672"/>
                <a:gd name="T14" fmla="*/ 1021 w 1021"/>
                <a:gd name="T15" fmla="*/ 1304 h 1672"/>
                <a:gd name="T16" fmla="*/ 992 w 1021"/>
                <a:gd name="T17" fmla="*/ 1219 h 1672"/>
                <a:gd name="T18" fmla="*/ 964 w 1021"/>
                <a:gd name="T19" fmla="*/ 1105 h 1672"/>
                <a:gd name="T20" fmla="*/ 935 w 1021"/>
                <a:gd name="T21" fmla="*/ 1020 h 1672"/>
                <a:gd name="T22" fmla="*/ 850 w 1021"/>
                <a:gd name="T23" fmla="*/ 1077 h 1672"/>
                <a:gd name="T24" fmla="*/ 765 w 1021"/>
                <a:gd name="T25" fmla="*/ 1020 h 1672"/>
                <a:gd name="T26" fmla="*/ 822 w 1021"/>
                <a:gd name="T27" fmla="*/ 878 h 1672"/>
                <a:gd name="T28" fmla="*/ 935 w 1021"/>
                <a:gd name="T29" fmla="*/ 822 h 1672"/>
                <a:gd name="T30" fmla="*/ 850 w 1021"/>
                <a:gd name="T31" fmla="*/ 538 h 1672"/>
                <a:gd name="T32" fmla="*/ 794 w 1021"/>
                <a:gd name="T33" fmla="*/ 340 h 1672"/>
                <a:gd name="T34" fmla="*/ 765 w 1021"/>
                <a:gd name="T35" fmla="*/ 198 h 1672"/>
                <a:gd name="T36" fmla="*/ 652 w 1021"/>
                <a:gd name="T37" fmla="*/ 170 h 1672"/>
                <a:gd name="T38" fmla="*/ 510 w 1021"/>
                <a:gd name="T39" fmla="*/ 170 h 1672"/>
                <a:gd name="T40" fmla="*/ 368 w 1021"/>
                <a:gd name="T41" fmla="*/ 56 h 1672"/>
                <a:gd name="T42" fmla="*/ 283 w 1021"/>
                <a:gd name="T43" fmla="*/ 85 h 1672"/>
                <a:gd name="T44" fmla="*/ 142 w 1021"/>
                <a:gd name="T45" fmla="*/ 28 h 1672"/>
                <a:gd name="T46" fmla="*/ 28 w 1021"/>
                <a:gd name="T47" fmla="*/ 85 h 1672"/>
                <a:gd name="T48" fmla="*/ 28 w 1021"/>
                <a:gd name="T49" fmla="*/ 255 h 1672"/>
                <a:gd name="T50" fmla="*/ 170 w 1021"/>
                <a:gd name="T51" fmla="*/ 311 h 1672"/>
                <a:gd name="T52" fmla="*/ 255 w 1021"/>
                <a:gd name="T53" fmla="*/ 368 h 1672"/>
                <a:gd name="T54" fmla="*/ 113 w 1021"/>
                <a:gd name="T55" fmla="*/ 595 h 1672"/>
                <a:gd name="T56" fmla="*/ 0 w 1021"/>
                <a:gd name="T57" fmla="*/ 680 h 1672"/>
                <a:gd name="T58" fmla="*/ 142 w 1021"/>
                <a:gd name="T59" fmla="*/ 822 h 1672"/>
                <a:gd name="T60" fmla="*/ 170 w 1021"/>
                <a:gd name="T61" fmla="*/ 907 h 1672"/>
                <a:gd name="T62" fmla="*/ 170 w 1021"/>
                <a:gd name="T63" fmla="*/ 992 h 1672"/>
                <a:gd name="T64" fmla="*/ 113 w 1021"/>
                <a:gd name="T65" fmla="*/ 1134 h 1672"/>
                <a:gd name="T66" fmla="*/ 113 w 1021"/>
                <a:gd name="T67" fmla="*/ 1247 h 1672"/>
                <a:gd name="T68" fmla="*/ 113 w 1021"/>
                <a:gd name="T69" fmla="*/ 1360 h 1672"/>
                <a:gd name="T70" fmla="*/ 312 w 1021"/>
                <a:gd name="T71" fmla="*/ 1417 h 1672"/>
                <a:gd name="T72" fmla="*/ 397 w 1021"/>
                <a:gd name="T73" fmla="*/ 1559 h 1672"/>
                <a:gd name="T74" fmla="*/ 397 w 1021"/>
                <a:gd name="T75" fmla="*/ 1672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21" h="1672">
                  <a:moveTo>
                    <a:pt x="397" y="1672"/>
                  </a:moveTo>
                  <a:lnTo>
                    <a:pt x="425" y="1587"/>
                  </a:lnTo>
                  <a:lnTo>
                    <a:pt x="510" y="1559"/>
                  </a:lnTo>
                  <a:lnTo>
                    <a:pt x="652" y="1615"/>
                  </a:lnTo>
                  <a:lnTo>
                    <a:pt x="680" y="1530"/>
                  </a:lnTo>
                  <a:lnTo>
                    <a:pt x="652" y="1445"/>
                  </a:lnTo>
                  <a:lnTo>
                    <a:pt x="680" y="1389"/>
                  </a:lnTo>
                  <a:lnTo>
                    <a:pt x="737" y="1389"/>
                  </a:lnTo>
                  <a:lnTo>
                    <a:pt x="737" y="1417"/>
                  </a:lnTo>
                  <a:lnTo>
                    <a:pt x="794" y="1417"/>
                  </a:lnTo>
                  <a:lnTo>
                    <a:pt x="822" y="1445"/>
                  </a:lnTo>
                  <a:lnTo>
                    <a:pt x="907" y="1417"/>
                  </a:lnTo>
                  <a:lnTo>
                    <a:pt x="935" y="1332"/>
                  </a:lnTo>
                  <a:lnTo>
                    <a:pt x="964" y="1389"/>
                  </a:lnTo>
                  <a:lnTo>
                    <a:pt x="1021" y="1360"/>
                  </a:lnTo>
                  <a:lnTo>
                    <a:pt x="1021" y="1304"/>
                  </a:lnTo>
                  <a:lnTo>
                    <a:pt x="964" y="1247"/>
                  </a:lnTo>
                  <a:lnTo>
                    <a:pt x="992" y="1219"/>
                  </a:lnTo>
                  <a:lnTo>
                    <a:pt x="935" y="1162"/>
                  </a:lnTo>
                  <a:lnTo>
                    <a:pt x="964" y="1105"/>
                  </a:lnTo>
                  <a:lnTo>
                    <a:pt x="964" y="1049"/>
                  </a:lnTo>
                  <a:lnTo>
                    <a:pt x="935" y="1020"/>
                  </a:lnTo>
                  <a:lnTo>
                    <a:pt x="907" y="1077"/>
                  </a:lnTo>
                  <a:lnTo>
                    <a:pt x="850" y="1077"/>
                  </a:lnTo>
                  <a:lnTo>
                    <a:pt x="850" y="1020"/>
                  </a:lnTo>
                  <a:lnTo>
                    <a:pt x="765" y="1020"/>
                  </a:lnTo>
                  <a:lnTo>
                    <a:pt x="850" y="935"/>
                  </a:lnTo>
                  <a:lnTo>
                    <a:pt x="822" y="878"/>
                  </a:lnTo>
                  <a:lnTo>
                    <a:pt x="907" y="850"/>
                  </a:lnTo>
                  <a:lnTo>
                    <a:pt x="935" y="822"/>
                  </a:lnTo>
                  <a:lnTo>
                    <a:pt x="850" y="793"/>
                  </a:lnTo>
                  <a:lnTo>
                    <a:pt x="850" y="538"/>
                  </a:lnTo>
                  <a:lnTo>
                    <a:pt x="794" y="482"/>
                  </a:lnTo>
                  <a:lnTo>
                    <a:pt x="794" y="340"/>
                  </a:lnTo>
                  <a:lnTo>
                    <a:pt x="822" y="283"/>
                  </a:lnTo>
                  <a:lnTo>
                    <a:pt x="765" y="198"/>
                  </a:lnTo>
                  <a:lnTo>
                    <a:pt x="737" y="198"/>
                  </a:lnTo>
                  <a:lnTo>
                    <a:pt x="652" y="170"/>
                  </a:lnTo>
                  <a:lnTo>
                    <a:pt x="567" y="226"/>
                  </a:lnTo>
                  <a:lnTo>
                    <a:pt x="510" y="170"/>
                  </a:lnTo>
                  <a:lnTo>
                    <a:pt x="425" y="198"/>
                  </a:lnTo>
                  <a:lnTo>
                    <a:pt x="368" y="56"/>
                  </a:lnTo>
                  <a:lnTo>
                    <a:pt x="312" y="56"/>
                  </a:lnTo>
                  <a:lnTo>
                    <a:pt x="283" y="85"/>
                  </a:lnTo>
                  <a:lnTo>
                    <a:pt x="198" y="0"/>
                  </a:lnTo>
                  <a:lnTo>
                    <a:pt x="142" y="28"/>
                  </a:lnTo>
                  <a:lnTo>
                    <a:pt x="85" y="28"/>
                  </a:lnTo>
                  <a:lnTo>
                    <a:pt x="28" y="85"/>
                  </a:lnTo>
                  <a:lnTo>
                    <a:pt x="57" y="170"/>
                  </a:lnTo>
                  <a:lnTo>
                    <a:pt x="28" y="255"/>
                  </a:lnTo>
                  <a:lnTo>
                    <a:pt x="85" y="311"/>
                  </a:lnTo>
                  <a:lnTo>
                    <a:pt x="170" y="311"/>
                  </a:lnTo>
                  <a:lnTo>
                    <a:pt x="198" y="368"/>
                  </a:lnTo>
                  <a:lnTo>
                    <a:pt x="255" y="368"/>
                  </a:lnTo>
                  <a:lnTo>
                    <a:pt x="255" y="425"/>
                  </a:lnTo>
                  <a:lnTo>
                    <a:pt x="113" y="595"/>
                  </a:lnTo>
                  <a:lnTo>
                    <a:pt x="113" y="652"/>
                  </a:lnTo>
                  <a:lnTo>
                    <a:pt x="0" y="680"/>
                  </a:lnTo>
                  <a:lnTo>
                    <a:pt x="85" y="822"/>
                  </a:lnTo>
                  <a:lnTo>
                    <a:pt x="142" y="822"/>
                  </a:lnTo>
                  <a:lnTo>
                    <a:pt x="142" y="878"/>
                  </a:lnTo>
                  <a:lnTo>
                    <a:pt x="170" y="907"/>
                  </a:lnTo>
                  <a:lnTo>
                    <a:pt x="170" y="963"/>
                  </a:lnTo>
                  <a:lnTo>
                    <a:pt x="170" y="992"/>
                  </a:lnTo>
                  <a:lnTo>
                    <a:pt x="170" y="1077"/>
                  </a:lnTo>
                  <a:lnTo>
                    <a:pt x="113" y="1134"/>
                  </a:lnTo>
                  <a:lnTo>
                    <a:pt x="113" y="1190"/>
                  </a:lnTo>
                  <a:lnTo>
                    <a:pt x="113" y="1247"/>
                  </a:lnTo>
                  <a:lnTo>
                    <a:pt x="85" y="1275"/>
                  </a:lnTo>
                  <a:lnTo>
                    <a:pt x="113" y="1360"/>
                  </a:lnTo>
                  <a:lnTo>
                    <a:pt x="227" y="1332"/>
                  </a:lnTo>
                  <a:lnTo>
                    <a:pt x="312" y="1417"/>
                  </a:lnTo>
                  <a:lnTo>
                    <a:pt x="283" y="1474"/>
                  </a:lnTo>
                  <a:lnTo>
                    <a:pt x="397" y="1559"/>
                  </a:lnTo>
                  <a:lnTo>
                    <a:pt x="340" y="1615"/>
                  </a:lnTo>
                  <a:lnTo>
                    <a:pt x="397" y="1672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45" name="Freeform 285"/>
            <p:cNvSpPr>
              <a:spLocks/>
            </p:cNvSpPr>
            <p:nvPr/>
          </p:nvSpPr>
          <p:spPr bwMode="auto">
            <a:xfrm>
              <a:off x="728" y="3975"/>
              <a:ext cx="879" cy="1985"/>
            </a:xfrm>
            <a:custGeom>
              <a:avLst/>
              <a:gdLst>
                <a:gd name="T0" fmla="*/ 822 w 879"/>
                <a:gd name="T1" fmla="*/ 511 h 1985"/>
                <a:gd name="T2" fmla="*/ 850 w 879"/>
                <a:gd name="T3" fmla="*/ 426 h 1985"/>
                <a:gd name="T4" fmla="*/ 765 w 879"/>
                <a:gd name="T5" fmla="*/ 340 h 1985"/>
                <a:gd name="T6" fmla="*/ 708 w 879"/>
                <a:gd name="T7" fmla="*/ 199 h 1985"/>
                <a:gd name="T8" fmla="*/ 652 w 879"/>
                <a:gd name="T9" fmla="*/ 57 h 1985"/>
                <a:gd name="T10" fmla="*/ 510 w 879"/>
                <a:gd name="T11" fmla="*/ 0 h 1985"/>
                <a:gd name="T12" fmla="*/ 453 w 879"/>
                <a:gd name="T13" fmla="*/ 85 h 1985"/>
                <a:gd name="T14" fmla="*/ 368 w 879"/>
                <a:gd name="T15" fmla="*/ 170 h 1985"/>
                <a:gd name="T16" fmla="*/ 255 w 879"/>
                <a:gd name="T17" fmla="*/ 227 h 1985"/>
                <a:gd name="T18" fmla="*/ 283 w 879"/>
                <a:gd name="T19" fmla="*/ 397 h 1985"/>
                <a:gd name="T20" fmla="*/ 255 w 879"/>
                <a:gd name="T21" fmla="*/ 454 h 1985"/>
                <a:gd name="T22" fmla="*/ 255 w 879"/>
                <a:gd name="T23" fmla="*/ 567 h 1985"/>
                <a:gd name="T24" fmla="*/ 85 w 879"/>
                <a:gd name="T25" fmla="*/ 709 h 1985"/>
                <a:gd name="T26" fmla="*/ 85 w 879"/>
                <a:gd name="T27" fmla="*/ 851 h 1985"/>
                <a:gd name="T28" fmla="*/ 28 w 879"/>
                <a:gd name="T29" fmla="*/ 907 h 1985"/>
                <a:gd name="T30" fmla="*/ 28 w 879"/>
                <a:gd name="T31" fmla="*/ 993 h 1985"/>
                <a:gd name="T32" fmla="*/ 85 w 879"/>
                <a:gd name="T33" fmla="*/ 1078 h 1985"/>
                <a:gd name="T34" fmla="*/ 141 w 879"/>
                <a:gd name="T35" fmla="*/ 1163 h 1985"/>
                <a:gd name="T36" fmla="*/ 170 w 879"/>
                <a:gd name="T37" fmla="*/ 1276 h 1985"/>
                <a:gd name="T38" fmla="*/ 226 w 879"/>
                <a:gd name="T39" fmla="*/ 1389 h 1985"/>
                <a:gd name="T40" fmla="*/ 340 w 879"/>
                <a:gd name="T41" fmla="*/ 1560 h 1985"/>
                <a:gd name="T42" fmla="*/ 482 w 879"/>
                <a:gd name="T43" fmla="*/ 1673 h 1985"/>
                <a:gd name="T44" fmla="*/ 368 w 879"/>
                <a:gd name="T45" fmla="*/ 1758 h 1985"/>
                <a:gd name="T46" fmla="*/ 368 w 879"/>
                <a:gd name="T47" fmla="*/ 1843 h 1985"/>
                <a:gd name="T48" fmla="*/ 538 w 879"/>
                <a:gd name="T49" fmla="*/ 1928 h 1985"/>
                <a:gd name="T50" fmla="*/ 623 w 879"/>
                <a:gd name="T51" fmla="*/ 1985 h 1985"/>
                <a:gd name="T52" fmla="*/ 708 w 879"/>
                <a:gd name="T53" fmla="*/ 1871 h 1985"/>
                <a:gd name="T54" fmla="*/ 708 w 879"/>
                <a:gd name="T55" fmla="*/ 1786 h 1985"/>
                <a:gd name="T56" fmla="*/ 822 w 879"/>
                <a:gd name="T57" fmla="*/ 1645 h 1985"/>
                <a:gd name="T58" fmla="*/ 793 w 879"/>
                <a:gd name="T59" fmla="*/ 1560 h 1985"/>
                <a:gd name="T60" fmla="*/ 850 w 879"/>
                <a:gd name="T61" fmla="*/ 1361 h 1985"/>
                <a:gd name="T62" fmla="*/ 822 w 879"/>
                <a:gd name="T63" fmla="*/ 1219 h 1985"/>
                <a:gd name="T64" fmla="*/ 765 w 879"/>
                <a:gd name="T65" fmla="*/ 1134 h 1985"/>
                <a:gd name="T66" fmla="*/ 737 w 879"/>
                <a:gd name="T67" fmla="*/ 1021 h 1985"/>
                <a:gd name="T68" fmla="*/ 680 w 879"/>
                <a:gd name="T69" fmla="*/ 964 h 1985"/>
                <a:gd name="T70" fmla="*/ 623 w 879"/>
                <a:gd name="T71" fmla="*/ 907 h 1985"/>
                <a:gd name="T72" fmla="*/ 623 w 879"/>
                <a:gd name="T73" fmla="*/ 822 h 1985"/>
                <a:gd name="T74" fmla="*/ 680 w 879"/>
                <a:gd name="T75" fmla="*/ 766 h 1985"/>
                <a:gd name="T76" fmla="*/ 765 w 879"/>
                <a:gd name="T77" fmla="*/ 709 h 1985"/>
                <a:gd name="T78" fmla="*/ 793 w 879"/>
                <a:gd name="T79" fmla="*/ 567 h 19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879" h="1985">
                  <a:moveTo>
                    <a:pt x="793" y="567"/>
                  </a:moveTo>
                  <a:lnTo>
                    <a:pt x="822" y="511"/>
                  </a:lnTo>
                  <a:lnTo>
                    <a:pt x="793" y="482"/>
                  </a:lnTo>
                  <a:lnTo>
                    <a:pt x="850" y="426"/>
                  </a:lnTo>
                  <a:lnTo>
                    <a:pt x="822" y="397"/>
                  </a:lnTo>
                  <a:lnTo>
                    <a:pt x="765" y="340"/>
                  </a:lnTo>
                  <a:lnTo>
                    <a:pt x="822" y="284"/>
                  </a:lnTo>
                  <a:lnTo>
                    <a:pt x="708" y="199"/>
                  </a:lnTo>
                  <a:lnTo>
                    <a:pt x="737" y="142"/>
                  </a:lnTo>
                  <a:lnTo>
                    <a:pt x="652" y="57"/>
                  </a:lnTo>
                  <a:lnTo>
                    <a:pt x="538" y="85"/>
                  </a:lnTo>
                  <a:lnTo>
                    <a:pt x="510" y="0"/>
                  </a:lnTo>
                  <a:lnTo>
                    <a:pt x="453" y="0"/>
                  </a:lnTo>
                  <a:lnTo>
                    <a:pt x="453" y="85"/>
                  </a:lnTo>
                  <a:lnTo>
                    <a:pt x="397" y="57"/>
                  </a:lnTo>
                  <a:lnTo>
                    <a:pt x="368" y="170"/>
                  </a:lnTo>
                  <a:lnTo>
                    <a:pt x="283" y="170"/>
                  </a:lnTo>
                  <a:lnTo>
                    <a:pt x="255" y="227"/>
                  </a:lnTo>
                  <a:lnTo>
                    <a:pt x="312" y="255"/>
                  </a:lnTo>
                  <a:lnTo>
                    <a:pt x="283" y="397"/>
                  </a:lnTo>
                  <a:lnTo>
                    <a:pt x="255" y="397"/>
                  </a:lnTo>
                  <a:lnTo>
                    <a:pt x="255" y="454"/>
                  </a:lnTo>
                  <a:lnTo>
                    <a:pt x="198" y="511"/>
                  </a:lnTo>
                  <a:lnTo>
                    <a:pt x="255" y="567"/>
                  </a:lnTo>
                  <a:lnTo>
                    <a:pt x="141" y="624"/>
                  </a:lnTo>
                  <a:lnTo>
                    <a:pt x="85" y="709"/>
                  </a:lnTo>
                  <a:lnTo>
                    <a:pt x="113" y="794"/>
                  </a:lnTo>
                  <a:lnTo>
                    <a:pt x="85" y="851"/>
                  </a:lnTo>
                  <a:lnTo>
                    <a:pt x="28" y="879"/>
                  </a:lnTo>
                  <a:lnTo>
                    <a:pt x="28" y="907"/>
                  </a:lnTo>
                  <a:lnTo>
                    <a:pt x="0" y="964"/>
                  </a:lnTo>
                  <a:lnTo>
                    <a:pt x="28" y="993"/>
                  </a:lnTo>
                  <a:lnTo>
                    <a:pt x="85" y="993"/>
                  </a:lnTo>
                  <a:lnTo>
                    <a:pt x="85" y="1078"/>
                  </a:lnTo>
                  <a:lnTo>
                    <a:pt x="141" y="1134"/>
                  </a:lnTo>
                  <a:lnTo>
                    <a:pt x="141" y="1163"/>
                  </a:lnTo>
                  <a:lnTo>
                    <a:pt x="198" y="1219"/>
                  </a:lnTo>
                  <a:lnTo>
                    <a:pt x="170" y="1276"/>
                  </a:lnTo>
                  <a:lnTo>
                    <a:pt x="141" y="1389"/>
                  </a:lnTo>
                  <a:lnTo>
                    <a:pt x="226" y="1389"/>
                  </a:lnTo>
                  <a:lnTo>
                    <a:pt x="226" y="1503"/>
                  </a:lnTo>
                  <a:lnTo>
                    <a:pt x="340" y="1560"/>
                  </a:lnTo>
                  <a:lnTo>
                    <a:pt x="397" y="1645"/>
                  </a:lnTo>
                  <a:lnTo>
                    <a:pt x="482" y="1673"/>
                  </a:lnTo>
                  <a:lnTo>
                    <a:pt x="482" y="1701"/>
                  </a:lnTo>
                  <a:lnTo>
                    <a:pt x="368" y="1758"/>
                  </a:lnTo>
                  <a:lnTo>
                    <a:pt x="397" y="1815"/>
                  </a:lnTo>
                  <a:lnTo>
                    <a:pt x="368" y="1843"/>
                  </a:lnTo>
                  <a:lnTo>
                    <a:pt x="510" y="1871"/>
                  </a:lnTo>
                  <a:lnTo>
                    <a:pt x="538" y="1928"/>
                  </a:lnTo>
                  <a:lnTo>
                    <a:pt x="595" y="1928"/>
                  </a:lnTo>
                  <a:lnTo>
                    <a:pt x="623" y="1985"/>
                  </a:lnTo>
                  <a:lnTo>
                    <a:pt x="737" y="1928"/>
                  </a:lnTo>
                  <a:lnTo>
                    <a:pt x="708" y="1871"/>
                  </a:lnTo>
                  <a:lnTo>
                    <a:pt x="737" y="1843"/>
                  </a:lnTo>
                  <a:lnTo>
                    <a:pt x="708" y="1786"/>
                  </a:lnTo>
                  <a:lnTo>
                    <a:pt x="822" y="1701"/>
                  </a:lnTo>
                  <a:lnTo>
                    <a:pt x="822" y="1645"/>
                  </a:lnTo>
                  <a:lnTo>
                    <a:pt x="793" y="1588"/>
                  </a:lnTo>
                  <a:lnTo>
                    <a:pt x="793" y="1560"/>
                  </a:lnTo>
                  <a:lnTo>
                    <a:pt x="879" y="1446"/>
                  </a:lnTo>
                  <a:lnTo>
                    <a:pt x="850" y="1361"/>
                  </a:lnTo>
                  <a:lnTo>
                    <a:pt x="879" y="1333"/>
                  </a:lnTo>
                  <a:lnTo>
                    <a:pt x="822" y="1219"/>
                  </a:lnTo>
                  <a:lnTo>
                    <a:pt x="765" y="1191"/>
                  </a:lnTo>
                  <a:lnTo>
                    <a:pt x="765" y="1134"/>
                  </a:lnTo>
                  <a:lnTo>
                    <a:pt x="708" y="1078"/>
                  </a:lnTo>
                  <a:lnTo>
                    <a:pt x="737" y="1021"/>
                  </a:lnTo>
                  <a:lnTo>
                    <a:pt x="652" y="1021"/>
                  </a:lnTo>
                  <a:lnTo>
                    <a:pt x="680" y="964"/>
                  </a:lnTo>
                  <a:lnTo>
                    <a:pt x="652" y="907"/>
                  </a:lnTo>
                  <a:lnTo>
                    <a:pt x="623" y="907"/>
                  </a:lnTo>
                  <a:lnTo>
                    <a:pt x="567" y="851"/>
                  </a:lnTo>
                  <a:lnTo>
                    <a:pt x="623" y="822"/>
                  </a:lnTo>
                  <a:lnTo>
                    <a:pt x="595" y="766"/>
                  </a:lnTo>
                  <a:lnTo>
                    <a:pt x="680" y="766"/>
                  </a:lnTo>
                  <a:lnTo>
                    <a:pt x="708" y="794"/>
                  </a:lnTo>
                  <a:lnTo>
                    <a:pt x="765" y="709"/>
                  </a:lnTo>
                  <a:lnTo>
                    <a:pt x="737" y="652"/>
                  </a:lnTo>
                  <a:lnTo>
                    <a:pt x="793" y="567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46" name="Freeform 286"/>
            <p:cNvSpPr>
              <a:spLocks/>
            </p:cNvSpPr>
            <p:nvPr/>
          </p:nvSpPr>
          <p:spPr bwMode="auto">
            <a:xfrm>
              <a:off x="1295" y="4542"/>
              <a:ext cx="1531" cy="1389"/>
            </a:xfrm>
            <a:custGeom>
              <a:avLst/>
              <a:gdLst>
                <a:gd name="T0" fmla="*/ 141 w 1531"/>
                <a:gd name="T1" fmla="*/ 1304 h 1389"/>
                <a:gd name="T2" fmla="*/ 141 w 1531"/>
                <a:gd name="T3" fmla="*/ 1219 h 1389"/>
                <a:gd name="T4" fmla="*/ 255 w 1531"/>
                <a:gd name="T5" fmla="*/ 1078 h 1389"/>
                <a:gd name="T6" fmla="*/ 226 w 1531"/>
                <a:gd name="T7" fmla="*/ 993 h 1389"/>
                <a:gd name="T8" fmla="*/ 283 w 1531"/>
                <a:gd name="T9" fmla="*/ 794 h 1389"/>
                <a:gd name="T10" fmla="*/ 255 w 1531"/>
                <a:gd name="T11" fmla="*/ 652 h 1389"/>
                <a:gd name="T12" fmla="*/ 198 w 1531"/>
                <a:gd name="T13" fmla="*/ 567 h 1389"/>
                <a:gd name="T14" fmla="*/ 170 w 1531"/>
                <a:gd name="T15" fmla="*/ 454 h 1389"/>
                <a:gd name="T16" fmla="*/ 113 w 1531"/>
                <a:gd name="T17" fmla="*/ 397 h 1389"/>
                <a:gd name="T18" fmla="*/ 56 w 1531"/>
                <a:gd name="T19" fmla="*/ 340 h 1389"/>
                <a:gd name="T20" fmla="*/ 56 w 1531"/>
                <a:gd name="T21" fmla="*/ 255 h 1389"/>
                <a:gd name="T22" fmla="*/ 113 w 1531"/>
                <a:gd name="T23" fmla="*/ 199 h 1389"/>
                <a:gd name="T24" fmla="*/ 198 w 1531"/>
                <a:gd name="T25" fmla="*/ 142 h 1389"/>
                <a:gd name="T26" fmla="*/ 226 w 1531"/>
                <a:gd name="T27" fmla="*/ 0 h 1389"/>
                <a:gd name="T28" fmla="*/ 312 w 1531"/>
                <a:gd name="T29" fmla="*/ 57 h 1389"/>
                <a:gd name="T30" fmla="*/ 283 w 1531"/>
                <a:gd name="T31" fmla="*/ 114 h 1389"/>
                <a:gd name="T32" fmla="*/ 312 w 1531"/>
                <a:gd name="T33" fmla="*/ 340 h 1389"/>
                <a:gd name="T34" fmla="*/ 538 w 1531"/>
                <a:gd name="T35" fmla="*/ 567 h 1389"/>
                <a:gd name="T36" fmla="*/ 595 w 1531"/>
                <a:gd name="T37" fmla="*/ 596 h 1389"/>
                <a:gd name="T38" fmla="*/ 765 w 1531"/>
                <a:gd name="T39" fmla="*/ 652 h 1389"/>
                <a:gd name="T40" fmla="*/ 879 w 1531"/>
                <a:gd name="T41" fmla="*/ 681 h 1389"/>
                <a:gd name="T42" fmla="*/ 992 w 1531"/>
                <a:gd name="T43" fmla="*/ 539 h 1389"/>
                <a:gd name="T44" fmla="*/ 1134 w 1531"/>
                <a:gd name="T45" fmla="*/ 596 h 1389"/>
                <a:gd name="T46" fmla="*/ 1219 w 1531"/>
                <a:gd name="T47" fmla="*/ 482 h 1389"/>
                <a:gd name="T48" fmla="*/ 1275 w 1531"/>
                <a:gd name="T49" fmla="*/ 567 h 1389"/>
                <a:gd name="T50" fmla="*/ 1304 w 1531"/>
                <a:gd name="T51" fmla="*/ 766 h 1389"/>
                <a:gd name="T52" fmla="*/ 1417 w 1531"/>
                <a:gd name="T53" fmla="*/ 794 h 1389"/>
                <a:gd name="T54" fmla="*/ 1474 w 1531"/>
                <a:gd name="T55" fmla="*/ 794 h 1389"/>
                <a:gd name="T56" fmla="*/ 1531 w 1531"/>
                <a:gd name="T57" fmla="*/ 936 h 1389"/>
                <a:gd name="T58" fmla="*/ 1332 w 1531"/>
                <a:gd name="T59" fmla="*/ 936 h 1389"/>
                <a:gd name="T60" fmla="*/ 1247 w 1531"/>
                <a:gd name="T61" fmla="*/ 1021 h 1389"/>
                <a:gd name="T62" fmla="*/ 1162 w 1531"/>
                <a:gd name="T63" fmla="*/ 1021 h 1389"/>
                <a:gd name="T64" fmla="*/ 1020 w 1531"/>
                <a:gd name="T65" fmla="*/ 1106 h 1389"/>
                <a:gd name="T66" fmla="*/ 935 w 1531"/>
                <a:gd name="T67" fmla="*/ 1106 h 1389"/>
                <a:gd name="T68" fmla="*/ 850 w 1531"/>
                <a:gd name="T69" fmla="*/ 1049 h 1389"/>
                <a:gd name="T70" fmla="*/ 793 w 1531"/>
                <a:gd name="T71" fmla="*/ 1049 h 1389"/>
                <a:gd name="T72" fmla="*/ 652 w 1531"/>
                <a:gd name="T73" fmla="*/ 1078 h 1389"/>
                <a:gd name="T74" fmla="*/ 368 w 1531"/>
                <a:gd name="T75" fmla="*/ 1276 h 1389"/>
                <a:gd name="T76" fmla="*/ 255 w 1531"/>
                <a:gd name="T77" fmla="*/ 1361 h 1389"/>
                <a:gd name="T78" fmla="*/ 170 w 1531"/>
                <a:gd name="T79" fmla="*/ 1361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1" h="1389">
                  <a:moveTo>
                    <a:pt x="170" y="1361"/>
                  </a:moveTo>
                  <a:lnTo>
                    <a:pt x="141" y="1304"/>
                  </a:lnTo>
                  <a:lnTo>
                    <a:pt x="170" y="1276"/>
                  </a:lnTo>
                  <a:lnTo>
                    <a:pt x="141" y="1219"/>
                  </a:lnTo>
                  <a:lnTo>
                    <a:pt x="255" y="1134"/>
                  </a:lnTo>
                  <a:lnTo>
                    <a:pt x="255" y="1078"/>
                  </a:lnTo>
                  <a:lnTo>
                    <a:pt x="226" y="1021"/>
                  </a:lnTo>
                  <a:lnTo>
                    <a:pt x="226" y="993"/>
                  </a:lnTo>
                  <a:lnTo>
                    <a:pt x="312" y="879"/>
                  </a:lnTo>
                  <a:lnTo>
                    <a:pt x="283" y="794"/>
                  </a:lnTo>
                  <a:lnTo>
                    <a:pt x="312" y="766"/>
                  </a:lnTo>
                  <a:lnTo>
                    <a:pt x="255" y="652"/>
                  </a:lnTo>
                  <a:lnTo>
                    <a:pt x="198" y="624"/>
                  </a:lnTo>
                  <a:lnTo>
                    <a:pt x="198" y="567"/>
                  </a:lnTo>
                  <a:lnTo>
                    <a:pt x="141" y="511"/>
                  </a:lnTo>
                  <a:lnTo>
                    <a:pt x="170" y="454"/>
                  </a:lnTo>
                  <a:lnTo>
                    <a:pt x="85" y="454"/>
                  </a:lnTo>
                  <a:lnTo>
                    <a:pt x="113" y="397"/>
                  </a:lnTo>
                  <a:lnTo>
                    <a:pt x="85" y="340"/>
                  </a:lnTo>
                  <a:lnTo>
                    <a:pt x="56" y="340"/>
                  </a:lnTo>
                  <a:lnTo>
                    <a:pt x="0" y="284"/>
                  </a:lnTo>
                  <a:lnTo>
                    <a:pt x="56" y="255"/>
                  </a:lnTo>
                  <a:lnTo>
                    <a:pt x="28" y="199"/>
                  </a:lnTo>
                  <a:lnTo>
                    <a:pt x="113" y="199"/>
                  </a:lnTo>
                  <a:lnTo>
                    <a:pt x="141" y="227"/>
                  </a:lnTo>
                  <a:lnTo>
                    <a:pt x="198" y="142"/>
                  </a:lnTo>
                  <a:lnTo>
                    <a:pt x="170" y="85"/>
                  </a:lnTo>
                  <a:lnTo>
                    <a:pt x="226" y="0"/>
                  </a:lnTo>
                  <a:lnTo>
                    <a:pt x="283" y="57"/>
                  </a:lnTo>
                  <a:lnTo>
                    <a:pt x="312" y="57"/>
                  </a:lnTo>
                  <a:lnTo>
                    <a:pt x="340" y="85"/>
                  </a:lnTo>
                  <a:lnTo>
                    <a:pt x="283" y="114"/>
                  </a:lnTo>
                  <a:lnTo>
                    <a:pt x="340" y="255"/>
                  </a:lnTo>
                  <a:lnTo>
                    <a:pt x="312" y="340"/>
                  </a:lnTo>
                  <a:lnTo>
                    <a:pt x="368" y="539"/>
                  </a:lnTo>
                  <a:lnTo>
                    <a:pt x="538" y="567"/>
                  </a:lnTo>
                  <a:lnTo>
                    <a:pt x="567" y="539"/>
                  </a:lnTo>
                  <a:lnTo>
                    <a:pt x="595" y="596"/>
                  </a:lnTo>
                  <a:lnTo>
                    <a:pt x="708" y="652"/>
                  </a:lnTo>
                  <a:lnTo>
                    <a:pt x="765" y="652"/>
                  </a:lnTo>
                  <a:lnTo>
                    <a:pt x="793" y="652"/>
                  </a:lnTo>
                  <a:lnTo>
                    <a:pt x="879" y="681"/>
                  </a:lnTo>
                  <a:lnTo>
                    <a:pt x="850" y="624"/>
                  </a:lnTo>
                  <a:lnTo>
                    <a:pt x="992" y="539"/>
                  </a:lnTo>
                  <a:lnTo>
                    <a:pt x="1049" y="567"/>
                  </a:lnTo>
                  <a:lnTo>
                    <a:pt x="1134" y="596"/>
                  </a:lnTo>
                  <a:lnTo>
                    <a:pt x="1247" y="567"/>
                  </a:lnTo>
                  <a:lnTo>
                    <a:pt x="1219" y="482"/>
                  </a:lnTo>
                  <a:lnTo>
                    <a:pt x="1275" y="511"/>
                  </a:lnTo>
                  <a:lnTo>
                    <a:pt x="1275" y="567"/>
                  </a:lnTo>
                  <a:lnTo>
                    <a:pt x="1304" y="624"/>
                  </a:lnTo>
                  <a:lnTo>
                    <a:pt x="1304" y="766"/>
                  </a:lnTo>
                  <a:lnTo>
                    <a:pt x="1360" y="737"/>
                  </a:lnTo>
                  <a:lnTo>
                    <a:pt x="1417" y="794"/>
                  </a:lnTo>
                  <a:lnTo>
                    <a:pt x="1446" y="766"/>
                  </a:lnTo>
                  <a:lnTo>
                    <a:pt x="1474" y="794"/>
                  </a:lnTo>
                  <a:lnTo>
                    <a:pt x="1502" y="851"/>
                  </a:lnTo>
                  <a:lnTo>
                    <a:pt x="1531" y="936"/>
                  </a:lnTo>
                  <a:lnTo>
                    <a:pt x="1417" y="993"/>
                  </a:lnTo>
                  <a:lnTo>
                    <a:pt x="1332" y="936"/>
                  </a:lnTo>
                  <a:lnTo>
                    <a:pt x="1247" y="936"/>
                  </a:lnTo>
                  <a:lnTo>
                    <a:pt x="1247" y="1021"/>
                  </a:lnTo>
                  <a:lnTo>
                    <a:pt x="1190" y="993"/>
                  </a:lnTo>
                  <a:lnTo>
                    <a:pt x="1162" y="1021"/>
                  </a:lnTo>
                  <a:lnTo>
                    <a:pt x="1134" y="1078"/>
                  </a:lnTo>
                  <a:lnTo>
                    <a:pt x="1020" y="1106"/>
                  </a:lnTo>
                  <a:lnTo>
                    <a:pt x="1020" y="1134"/>
                  </a:lnTo>
                  <a:lnTo>
                    <a:pt x="935" y="1106"/>
                  </a:lnTo>
                  <a:lnTo>
                    <a:pt x="907" y="1049"/>
                  </a:lnTo>
                  <a:lnTo>
                    <a:pt x="850" y="1049"/>
                  </a:lnTo>
                  <a:lnTo>
                    <a:pt x="822" y="993"/>
                  </a:lnTo>
                  <a:lnTo>
                    <a:pt x="793" y="1049"/>
                  </a:lnTo>
                  <a:lnTo>
                    <a:pt x="765" y="1021"/>
                  </a:lnTo>
                  <a:lnTo>
                    <a:pt x="652" y="1078"/>
                  </a:lnTo>
                  <a:lnTo>
                    <a:pt x="425" y="1134"/>
                  </a:lnTo>
                  <a:lnTo>
                    <a:pt x="368" y="1276"/>
                  </a:lnTo>
                  <a:lnTo>
                    <a:pt x="312" y="1304"/>
                  </a:lnTo>
                  <a:lnTo>
                    <a:pt x="255" y="1361"/>
                  </a:lnTo>
                  <a:lnTo>
                    <a:pt x="198" y="1389"/>
                  </a:lnTo>
                  <a:lnTo>
                    <a:pt x="170" y="1361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47" name="Freeform 287"/>
            <p:cNvSpPr>
              <a:spLocks/>
            </p:cNvSpPr>
            <p:nvPr/>
          </p:nvSpPr>
          <p:spPr bwMode="auto">
            <a:xfrm>
              <a:off x="1068" y="5279"/>
              <a:ext cx="2296" cy="1503"/>
            </a:xfrm>
            <a:custGeom>
              <a:avLst/>
              <a:gdLst>
                <a:gd name="T0" fmla="*/ 2041 w 2296"/>
                <a:gd name="T1" fmla="*/ 227 h 1503"/>
                <a:gd name="T2" fmla="*/ 2013 w 2296"/>
                <a:gd name="T3" fmla="*/ 142 h 1503"/>
                <a:gd name="T4" fmla="*/ 1956 w 2296"/>
                <a:gd name="T5" fmla="*/ 114 h 1503"/>
                <a:gd name="T6" fmla="*/ 1786 w 2296"/>
                <a:gd name="T7" fmla="*/ 0 h 1503"/>
                <a:gd name="T8" fmla="*/ 1729 w 2296"/>
                <a:gd name="T9" fmla="*/ 114 h 1503"/>
                <a:gd name="T10" fmla="*/ 1644 w 2296"/>
                <a:gd name="T11" fmla="*/ 256 h 1503"/>
                <a:gd name="T12" fmla="*/ 1474 w 2296"/>
                <a:gd name="T13" fmla="*/ 199 h 1503"/>
                <a:gd name="T14" fmla="*/ 1417 w 2296"/>
                <a:gd name="T15" fmla="*/ 256 h 1503"/>
                <a:gd name="T16" fmla="*/ 1361 w 2296"/>
                <a:gd name="T17" fmla="*/ 341 h 1503"/>
                <a:gd name="T18" fmla="*/ 1247 w 2296"/>
                <a:gd name="T19" fmla="*/ 426 h 1503"/>
                <a:gd name="T20" fmla="*/ 1304 w 2296"/>
                <a:gd name="T21" fmla="*/ 511 h 1503"/>
                <a:gd name="T22" fmla="*/ 1389 w 2296"/>
                <a:gd name="T23" fmla="*/ 567 h 1503"/>
                <a:gd name="T24" fmla="*/ 1304 w 2296"/>
                <a:gd name="T25" fmla="*/ 567 h 1503"/>
                <a:gd name="T26" fmla="*/ 1020 w 2296"/>
                <a:gd name="T27" fmla="*/ 766 h 1503"/>
                <a:gd name="T28" fmla="*/ 850 w 2296"/>
                <a:gd name="T29" fmla="*/ 823 h 1503"/>
                <a:gd name="T30" fmla="*/ 595 w 2296"/>
                <a:gd name="T31" fmla="*/ 766 h 1503"/>
                <a:gd name="T32" fmla="*/ 539 w 2296"/>
                <a:gd name="T33" fmla="*/ 652 h 1503"/>
                <a:gd name="T34" fmla="*/ 425 w 2296"/>
                <a:gd name="T35" fmla="*/ 652 h 1503"/>
                <a:gd name="T36" fmla="*/ 283 w 2296"/>
                <a:gd name="T37" fmla="*/ 681 h 1503"/>
                <a:gd name="T38" fmla="*/ 198 w 2296"/>
                <a:gd name="T39" fmla="*/ 624 h 1503"/>
                <a:gd name="T40" fmla="*/ 85 w 2296"/>
                <a:gd name="T41" fmla="*/ 681 h 1503"/>
                <a:gd name="T42" fmla="*/ 0 w 2296"/>
                <a:gd name="T43" fmla="*/ 794 h 1503"/>
                <a:gd name="T44" fmla="*/ 28 w 2296"/>
                <a:gd name="T45" fmla="*/ 908 h 1503"/>
                <a:gd name="T46" fmla="*/ 0 w 2296"/>
                <a:gd name="T47" fmla="*/ 1021 h 1503"/>
                <a:gd name="T48" fmla="*/ 113 w 2296"/>
                <a:gd name="T49" fmla="*/ 1049 h 1503"/>
                <a:gd name="T50" fmla="*/ 198 w 2296"/>
                <a:gd name="T51" fmla="*/ 1134 h 1503"/>
                <a:gd name="T52" fmla="*/ 170 w 2296"/>
                <a:gd name="T53" fmla="*/ 1248 h 1503"/>
                <a:gd name="T54" fmla="*/ 113 w 2296"/>
                <a:gd name="T55" fmla="*/ 1361 h 1503"/>
                <a:gd name="T56" fmla="*/ 255 w 2296"/>
                <a:gd name="T57" fmla="*/ 1333 h 1503"/>
                <a:gd name="T58" fmla="*/ 397 w 2296"/>
                <a:gd name="T59" fmla="*/ 1219 h 1503"/>
                <a:gd name="T60" fmla="*/ 482 w 2296"/>
                <a:gd name="T61" fmla="*/ 1191 h 1503"/>
                <a:gd name="T62" fmla="*/ 595 w 2296"/>
                <a:gd name="T63" fmla="*/ 1446 h 1503"/>
                <a:gd name="T64" fmla="*/ 794 w 2296"/>
                <a:gd name="T65" fmla="*/ 1446 h 1503"/>
                <a:gd name="T66" fmla="*/ 1020 w 2296"/>
                <a:gd name="T67" fmla="*/ 1418 h 1503"/>
                <a:gd name="T68" fmla="*/ 1219 w 2296"/>
                <a:gd name="T69" fmla="*/ 1361 h 1503"/>
                <a:gd name="T70" fmla="*/ 1219 w 2296"/>
                <a:gd name="T71" fmla="*/ 1304 h 1503"/>
                <a:gd name="T72" fmla="*/ 1304 w 2296"/>
                <a:gd name="T73" fmla="*/ 1361 h 1503"/>
                <a:gd name="T74" fmla="*/ 1361 w 2296"/>
                <a:gd name="T75" fmla="*/ 1333 h 1503"/>
                <a:gd name="T76" fmla="*/ 1502 w 2296"/>
                <a:gd name="T77" fmla="*/ 1361 h 1503"/>
                <a:gd name="T78" fmla="*/ 1616 w 2296"/>
                <a:gd name="T79" fmla="*/ 1163 h 1503"/>
                <a:gd name="T80" fmla="*/ 1843 w 2296"/>
                <a:gd name="T81" fmla="*/ 1021 h 1503"/>
                <a:gd name="T82" fmla="*/ 1928 w 2296"/>
                <a:gd name="T83" fmla="*/ 851 h 1503"/>
                <a:gd name="T84" fmla="*/ 2126 w 2296"/>
                <a:gd name="T85" fmla="*/ 851 h 1503"/>
                <a:gd name="T86" fmla="*/ 2239 w 2296"/>
                <a:gd name="T87" fmla="*/ 681 h 1503"/>
                <a:gd name="T88" fmla="*/ 2154 w 2296"/>
                <a:gd name="T89" fmla="*/ 596 h 1503"/>
                <a:gd name="T90" fmla="*/ 2211 w 2296"/>
                <a:gd name="T91" fmla="*/ 369 h 1503"/>
                <a:gd name="T92" fmla="*/ 2126 w 2296"/>
                <a:gd name="T93" fmla="*/ 256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503">
                  <a:moveTo>
                    <a:pt x="2126" y="256"/>
                  </a:moveTo>
                  <a:lnTo>
                    <a:pt x="2041" y="227"/>
                  </a:lnTo>
                  <a:lnTo>
                    <a:pt x="2041" y="170"/>
                  </a:lnTo>
                  <a:lnTo>
                    <a:pt x="2013" y="142"/>
                  </a:lnTo>
                  <a:lnTo>
                    <a:pt x="1928" y="170"/>
                  </a:lnTo>
                  <a:lnTo>
                    <a:pt x="1956" y="114"/>
                  </a:lnTo>
                  <a:lnTo>
                    <a:pt x="1899" y="0"/>
                  </a:lnTo>
                  <a:lnTo>
                    <a:pt x="1786" y="0"/>
                  </a:lnTo>
                  <a:lnTo>
                    <a:pt x="1701" y="57"/>
                  </a:lnTo>
                  <a:lnTo>
                    <a:pt x="1729" y="114"/>
                  </a:lnTo>
                  <a:lnTo>
                    <a:pt x="1758" y="199"/>
                  </a:lnTo>
                  <a:lnTo>
                    <a:pt x="1644" y="256"/>
                  </a:lnTo>
                  <a:lnTo>
                    <a:pt x="1559" y="199"/>
                  </a:lnTo>
                  <a:lnTo>
                    <a:pt x="1474" y="199"/>
                  </a:lnTo>
                  <a:lnTo>
                    <a:pt x="1474" y="284"/>
                  </a:lnTo>
                  <a:lnTo>
                    <a:pt x="1417" y="256"/>
                  </a:lnTo>
                  <a:lnTo>
                    <a:pt x="1389" y="284"/>
                  </a:lnTo>
                  <a:lnTo>
                    <a:pt x="1361" y="341"/>
                  </a:lnTo>
                  <a:lnTo>
                    <a:pt x="1247" y="369"/>
                  </a:lnTo>
                  <a:lnTo>
                    <a:pt x="1247" y="426"/>
                  </a:lnTo>
                  <a:lnTo>
                    <a:pt x="1332" y="426"/>
                  </a:lnTo>
                  <a:lnTo>
                    <a:pt x="1304" y="511"/>
                  </a:lnTo>
                  <a:lnTo>
                    <a:pt x="1304" y="539"/>
                  </a:lnTo>
                  <a:lnTo>
                    <a:pt x="1389" y="567"/>
                  </a:lnTo>
                  <a:lnTo>
                    <a:pt x="1332" y="596"/>
                  </a:lnTo>
                  <a:lnTo>
                    <a:pt x="1304" y="567"/>
                  </a:lnTo>
                  <a:lnTo>
                    <a:pt x="1219" y="681"/>
                  </a:lnTo>
                  <a:lnTo>
                    <a:pt x="1020" y="766"/>
                  </a:lnTo>
                  <a:lnTo>
                    <a:pt x="964" y="851"/>
                  </a:lnTo>
                  <a:lnTo>
                    <a:pt x="850" y="823"/>
                  </a:lnTo>
                  <a:lnTo>
                    <a:pt x="765" y="766"/>
                  </a:lnTo>
                  <a:lnTo>
                    <a:pt x="595" y="766"/>
                  </a:lnTo>
                  <a:lnTo>
                    <a:pt x="567" y="652"/>
                  </a:lnTo>
                  <a:lnTo>
                    <a:pt x="539" y="652"/>
                  </a:lnTo>
                  <a:lnTo>
                    <a:pt x="482" y="624"/>
                  </a:lnTo>
                  <a:lnTo>
                    <a:pt x="425" y="652"/>
                  </a:lnTo>
                  <a:lnTo>
                    <a:pt x="397" y="624"/>
                  </a:lnTo>
                  <a:lnTo>
                    <a:pt x="283" y="681"/>
                  </a:lnTo>
                  <a:lnTo>
                    <a:pt x="255" y="624"/>
                  </a:lnTo>
                  <a:lnTo>
                    <a:pt x="198" y="624"/>
                  </a:lnTo>
                  <a:lnTo>
                    <a:pt x="142" y="652"/>
                  </a:lnTo>
                  <a:lnTo>
                    <a:pt x="85" y="681"/>
                  </a:lnTo>
                  <a:lnTo>
                    <a:pt x="28" y="766"/>
                  </a:lnTo>
                  <a:lnTo>
                    <a:pt x="0" y="794"/>
                  </a:lnTo>
                  <a:lnTo>
                    <a:pt x="85" y="879"/>
                  </a:lnTo>
                  <a:lnTo>
                    <a:pt x="28" y="908"/>
                  </a:lnTo>
                  <a:lnTo>
                    <a:pt x="57" y="964"/>
                  </a:lnTo>
                  <a:lnTo>
                    <a:pt x="0" y="1021"/>
                  </a:lnTo>
                  <a:lnTo>
                    <a:pt x="57" y="1078"/>
                  </a:lnTo>
                  <a:lnTo>
                    <a:pt x="113" y="1049"/>
                  </a:lnTo>
                  <a:lnTo>
                    <a:pt x="198" y="1078"/>
                  </a:lnTo>
                  <a:lnTo>
                    <a:pt x="198" y="1134"/>
                  </a:lnTo>
                  <a:lnTo>
                    <a:pt x="227" y="1163"/>
                  </a:lnTo>
                  <a:lnTo>
                    <a:pt x="170" y="1248"/>
                  </a:lnTo>
                  <a:lnTo>
                    <a:pt x="170" y="1276"/>
                  </a:lnTo>
                  <a:lnTo>
                    <a:pt x="113" y="1361"/>
                  </a:lnTo>
                  <a:lnTo>
                    <a:pt x="198" y="1361"/>
                  </a:lnTo>
                  <a:lnTo>
                    <a:pt x="255" y="1333"/>
                  </a:lnTo>
                  <a:lnTo>
                    <a:pt x="340" y="1333"/>
                  </a:lnTo>
                  <a:lnTo>
                    <a:pt x="397" y="1219"/>
                  </a:lnTo>
                  <a:lnTo>
                    <a:pt x="453" y="1219"/>
                  </a:lnTo>
                  <a:lnTo>
                    <a:pt x="482" y="1191"/>
                  </a:lnTo>
                  <a:lnTo>
                    <a:pt x="595" y="1333"/>
                  </a:lnTo>
                  <a:lnTo>
                    <a:pt x="595" y="1446"/>
                  </a:lnTo>
                  <a:lnTo>
                    <a:pt x="652" y="1475"/>
                  </a:lnTo>
                  <a:lnTo>
                    <a:pt x="794" y="1446"/>
                  </a:lnTo>
                  <a:lnTo>
                    <a:pt x="907" y="1503"/>
                  </a:lnTo>
                  <a:lnTo>
                    <a:pt x="1020" y="1418"/>
                  </a:lnTo>
                  <a:lnTo>
                    <a:pt x="1191" y="1418"/>
                  </a:lnTo>
                  <a:lnTo>
                    <a:pt x="1219" y="1361"/>
                  </a:lnTo>
                  <a:lnTo>
                    <a:pt x="1247" y="1361"/>
                  </a:lnTo>
                  <a:lnTo>
                    <a:pt x="1219" y="1304"/>
                  </a:lnTo>
                  <a:lnTo>
                    <a:pt x="1247" y="1304"/>
                  </a:lnTo>
                  <a:lnTo>
                    <a:pt x="1304" y="1361"/>
                  </a:lnTo>
                  <a:lnTo>
                    <a:pt x="1332" y="1361"/>
                  </a:lnTo>
                  <a:lnTo>
                    <a:pt x="1361" y="1333"/>
                  </a:lnTo>
                  <a:lnTo>
                    <a:pt x="1417" y="1390"/>
                  </a:lnTo>
                  <a:lnTo>
                    <a:pt x="1502" y="1361"/>
                  </a:lnTo>
                  <a:lnTo>
                    <a:pt x="1559" y="1304"/>
                  </a:lnTo>
                  <a:lnTo>
                    <a:pt x="1616" y="1163"/>
                  </a:lnTo>
                  <a:lnTo>
                    <a:pt x="1729" y="1134"/>
                  </a:lnTo>
                  <a:lnTo>
                    <a:pt x="1843" y="1021"/>
                  </a:lnTo>
                  <a:lnTo>
                    <a:pt x="1984" y="1049"/>
                  </a:lnTo>
                  <a:lnTo>
                    <a:pt x="1928" y="851"/>
                  </a:lnTo>
                  <a:lnTo>
                    <a:pt x="2041" y="823"/>
                  </a:lnTo>
                  <a:lnTo>
                    <a:pt x="2126" y="851"/>
                  </a:lnTo>
                  <a:lnTo>
                    <a:pt x="2098" y="766"/>
                  </a:lnTo>
                  <a:lnTo>
                    <a:pt x="2239" y="681"/>
                  </a:lnTo>
                  <a:lnTo>
                    <a:pt x="2239" y="624"/>
                  </a:lnTo>
                  <a:lnTo>
                    <a:pt x="2154" y="596"/>
                  </a:lnTo>
                  <a:lnTo>
                    <a:pt x="2296" y="539"/>
                  </a:lnTo>
                  <a:lnTo>
                    <a:pt x="2211" y="369"/>
                  </a:lnTo>
                  <a:lnTo>
                    <a:pt x="2211" y="312"/>
                  </a:lnTo>
                  <a:lnTo>
                    <a:pt x="2126" y="256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48" name="Freeform 288"/>
            <p:cNvSpPr>
              <a:spLocks/>
            </p:cNvSpPr>
            <p:nvPr/>
          </p:nvSpPr>
          <p:spPr bwMode="auto">
            <a:xfrm>
              <a:off x="1550" y="5535"/>
              <a:ext cx="907" cy="595"/>
            </a:xfrm>
            <a:custGeom>
              <a:avLst/>
              <a:gdLst>
                <a:gd name="T0" fmla="*/ 0 w 907"/>
                <a:gd name="T1" fmla="*/ 368 h 595"/>
                <a:gd name="T2" fmla="*/ 57 w 907"/>
                <a:gd name="T3" fmla="*/ 311 h 595"/>
                <a:gd name="T4" fmla="*/ 113 w 907"/>
                <a:gd name="T5" fmla="*/ 283 h 595"/>
                <a:gd name="T6" fmla="*/ 170 w 907"/>
                <a:gd name="T7" fmla="*/ 141 h 595"/>
                <a:gd name="T8" fmla="*/ 397 w 907"/>
                <a:gd name="T9" fmla="*/ 85 h 595"/>
                <a:gd name="T10" fmla="*/ 510 w 907"/>
                <a:gd name="T11" fmla="*/ 28 h 595"/>
                <a:gd name="T12" fmla="*/ 538 w 907"/>
                <a:gd name="T13" fmla="*/ 56 h 595"/>
                <a:gd name="T14" fmla="*/ 567 w 907"/>
                <a:gd name="T15" fmla="*/ 0 h 595"/>
                <a:gd name="T16" fmla="*/ 595 w 907"/>
                <a:gd name="T17" fmla="*/ 56 h 595"/>
                <a:gd name="T18" fmla="*/ 652 w 907"/>
                <a:gd name="T19" fmla="*/ 56 h 595"/>
                <a:gd name="T20" fmla="*/ 680 w 907"/>
                <a:gd name="T21" fmla="*/ 113 h 595"/>
                <a:gd name="T22" fmla="*/ 765 w 907"/>
                <a:gd name="T23" fmla="*/ 141 h 595"/>
                <a:gd name="T24" fmla="*/ 765 w 907"/>
                <a:gd name="T25" fmla="*/ 170 h 595"/>
                <a:gd name="T26" fmla="*/ 850 w 907"/>
                <a:gd name="T27" fmla="*/ 170 h 595"/>
                <a:gd name="T28" fmla="*/ 822 w 907"/>
                <a:gd name="T29" fmla="*/ 255 h 595"/>
                <a:gd name="T30" fmla="*/ 822 w 907"/>
                <a:gd name="T31" fmla="*/ 283 h 595"/>
                <a:gd name="T32" fmla="*/ 907 w 907"/>
                <a:gd name="T33" fmla="*/ 311 h 595"/>
                <a:gd name="T34" fmla="*/ 850 w 907"/>
                <a:gd name="T35" fmla="*/ 340 h 595"/>
                <a:gd name="T36" fmla="*/ 822 w 907"/>
                <a:gd name="T37" fmla="*/ 311 h 595"/>
                <a:gd name="T38" fmla="*/ 737 w 907"/>
                <a:gd name="T39" fmla="*/ 425 h 595"/>
                <a:gd name="T40" fmla="*/ 538 w 907"/>
                <a:gd name="T41" fmla="*/ 510 h 595"/>
                <a:gd name="T42" fmla="*/ 482 w 907"/>
                <a:gd name="T43" fmla="*/ 595 h 595"/>
                <a:gd name="T44" fmla="*/ 368 w 907"/>
                <a:gd name="T45" fmla="*/ 567 h 595"/>
                <a:gd name="T46" fmla="*/ 283 w 907"/>
                <a:gd name="T47" fmla="*/ 510 h 595"/>
                <a:gd name="T48" fmla="*/ 113 w 907"/>
                <a:gd name="T49" fmla="*/ 510 h 595"/>
                <a:gd name="T50" fmla="*/ 85 w 907"/>
                <a:gd name="T51" fmla="*/ 396 h 595"/>
                <a:gd name="T52" fmla="*/ 57 w 907"/>
                <a:gd name="T53" fmla="*/ 396 h 595"/>
                <a:gd name="T54" fmla="*/ 0 w 907"/>
                <a:gd name="T55" fmla="*/ 368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907" h="595">
                  <a:moveTo>
                    <a:pt x="0" y="368"/>
                  </a:moveTo>
                  <a:lnTo>
                    <a:pt x="57" y="311"/>
                  </a:lnTo>
                  <a:lnTo>
                    <a:pt x="113" y="283"/>
                  </a:lnTo>
                  <a:lnTo>
                    <a:pt x="170" y="141"/>
                  </a:lnTo>
                  <a:lnTo>
                    <a:pt x="397" y="85"/>
                  </a:lnTo>
                  <a:lnTo>
                    <a:pt x="510" y="28"/>
                  </a:lnTo>
                  <a:lnTo>
                    <a:pt x="538" y="56"/>
                  </a:lnTo>
                  <a:lnTo>
                    <a:pt x="567" y="0"/>
                  </a:lnTo>
                  <a:lnTo>
                    <a:pt x="595" y="56"/>
                  </a:lnTo>
                  <a:lnTo>
                    <a:pt x="652" y="56"/>
                  </a:lnTo>
                  <a:lnTo>
                    <a:pt x="680" y="113"/>
                  </a:lnTo>
                  <a:lnTo>
                    <a:pt x="765" y="141"/>
                  </a:lnTo>
                  <a:lnTo>
                    <a:pt x="765" y="170"/>
                  </a:lnTo>
                  <a:lnTo>
                    <a:pt x="850" y="170"/>
                  </a:lnTo>
                  <a:lnTo>
                    <a:pt x="822" y="255"/>
                  </a:lnTo>
                  <a:lnTo>
                    <a:pt x="822" y="283"/>
                  </a:lnTo>
                  <a:lnTo>
                    <a:pt x="907" y="311"/>
                  </a:lnTo>
                  <a:lnTo>
                    <a:pt x="850" y="340"/>
                  </a:lnTo>
                  <a:lnTo>
                    <a:pt x="822" y="311"/>
                  </a:lnTo>
                  <a:lnTo>
                    <a:pt x="737" y="425"/>
                  </a:lnTo>
                  <a:lnTo>
                    <a:pt x="538" y="510"/>
                  </a:lnTo>
                  <a:lnTo>
                    <a:pt x="482" y="595"/>
                  </a:lnTo>
                  <a:lnTo>
                    <a:pt x="368" y="567"/>
                  </a:lnTo>
                  <a:lnTo>
                    <a:pt x="283" y="510"/>
                  </a:lnTo>
                  <a:lnTo>
                    <a:pt x="113" y="510"/>
                  </a:lnTo>
                  <a:lnTo>
                    <a:pt x="85" y="396"/>
                  </a:lnTo>
                  <a:lnTo>
                    <a:pt x="57" y="396"/>
                  </a:lnTo>
                  <a:lnTo>
                    <a:pt x="0" y="368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49" name="Freeform 289"/>
            <p:cNvSpPr>
              <a:spLocks/>
            </p:cNvSpPr>
            <p:nvPr/>
          </p:nvSpPr>
          <p:spPr bwMode="auto">
            <a:xfrm>
              <a:off x="1975" y="6583"/>
              <a:ext cx="652" cy="341"/>
            </a:xfrm>
            <a:custGeom>
              <a:avLst/>
              <a:gdLst>
                <a:gd name="T0" fmla="*/ 0 w 652"/>
                <a:gd name="T1" fmla="*/ 199 h 341"/>
                <a:gd name="T2" fmla="*/ 113 w 652"/>
                <a:gd name="T3" fmla="*/ 114 h 341"/>
                <a:gd name="T4" fmla="*/ 284 w 652"/>
                <a:gd name="T5" fmla="*/ 114 h 341"/>
                <a:gd name="T6" fmla="*/ 312 w 652"/>
                <a:gd name="T7" fmla="*/ 57 h 341"/>
                <a:gd name="T8" fmla="*/ 340 w 652"/>
                <a:gd name="T9" fmla="*/ 57 h 341"/>
                <a:gd name="T10" fmla="*/ 312 w 652"/>
                <a:gd name="T11" fmla="*/ 0 h 341"/>
                <a:gd name="T12" fmla="*/ 340 w 652"/>
                <a:gd name="T13" fmla="*/ 0 h 341"/>
                <a:gd name="T14" fmla="*/ 397 w 652"/>
                <a:gd name="T15" fmla="*/ 57 h 341"/>
                <a:gd name="T16" fmla="*/ 425 w 652"/>
                <a:gd name="T17" fmla="*/ 57 h 341"/>
                <a:gd name="T18" fmla="*/ 454 w 652"/>
                <a:gd name="T19" fmla="*/ 29 h 341"/>
                <a:gd name="T20" fmla="*/ 510 w 652"/>
                <a:gd name="T21" fmla="*/ 86 h 341"/>
                <a:gd name="T22" fmla="*/ 595 w 652"/>
                <a:gd name="T23" fmla="*/ 57 h 341"/>
                <a:gd name="T24" fmla="*/ 652 w 652"/>
                <a:gd name="T25" fmla="*/ 114 h 341"/>
                <a:gd name="T26" fmla="*/ 595 w 652"/>
                <a:gd name="T27" fmla="*/ 199 h 341"/>
                <a:gd name="T28" fmla="*/ 510 w 652"/>
                <a:gd name="T29" fmla="*/ 227 h 341"/>
                <a:gd name="T30" fmla="*/ 369 w 652"/>
                <a:gd name="T31" fmla="*/ 341 h 341"/>
                <a:gd name="T32" fmla="*/ 369 w 652"/>
                <a:gd name="T33" fmla="*/ 284 h 341"/>
                <a:gd name="T34" fmla="*/ 255 w 652"/>
                <a:gd name="T35" fmla="*/ 284 h 341"/>
                <a:gd name="T36" fmla="*/ 113 w 652"/>
                <a:gd name="T37" fmla="*/ 284 h 341"/>
                <a:gd name="T38" fmla="*/ 28 w 652"/>
                <a:gd name="T39" fmla="*/ 256 h 341"/>
                <a:gd name="T40" fmla="*/ 0 w 652"/>
                <a:gd name="T41" fmla="*/ 199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52" h="341">
                  <a:moveTo>
                    <a:pt x="0" y="199"/>
                  </a:moveTo>
                  <a:lnTo>
                    <a:pt x="113" y="114"/>
                  </a:lnTo>
                  <a:lnTo>
                    <a:pt x="284" y="114"/>
                  </a:lnTo>
                  <a:lnTo>
                    <a:pt x="312" y="57"/>
                  </a:lnTo>
                  <a:lnTo>
                    <a:pt x="340" y="57"/>
                  </a:lnTo>
                  <a:lnTo>
                    <a:pt x="312" y="0"/>
                  </a:lnTo>
                  <a:lnTo>
                    <a:pt x="340" y="0"/>
                  </a:lnTo>
                  <a:lnTo>
                    <a:pt x="397" y="57"/>
                  </a:lnTo>
                  <a:lnTo>
                    <a:pt x="425" y="57"/>
                  </a:lnTo>
                  <a:lnTo>
                    <a:pt x="454" y="29"/>
                  </a:lnTo>
                  <a:lnTo>
                    <a:pt x="510" y="86"/>
                  </a:lnTo>
                  <a:lnTo>
                    <a:pt x="595" y="57"/>
                  </a:lnTo>
                  <a:lnTo>
                    <a:pt x="652" y="114"/>
                  </a:lnTo>
                  <a:lnTo>
                    <a:pt x="595" y="199"/>
                  </a:lnTo>
                  <a:lnTo>
                    <a:pt x="510" y="227"/>
                  </a:lnTo>
                  <a:lnTo>
                    <a:pt x="369" y="341"/>
                  </a:lnTo>
                  <a:lnTo>
                    <a:pt x="369" y="284"/>
                  </a:lnTo>
                  <a:lnTo>
                    <a:pt x="255" y="284"/>
                  </a:lnTo>
                  <a:lnTo>
                    <a:pt x="113" y="284"/>
                  </a:lnTo>
                  <a:lnTo>
                    <a:pt x="28" y="256"/>
                  </a:lnTo>
                  <a:lnTo>
                    <a:pt x="0" y="199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52" name="Freeform 292"/>
            <p:cNvSpPr>
              <a:spLocks/>
            </p:cNvSpPr>
            <p:nvPr/>
          </p:nvSpPr>
          <p:spPr bwMode="auto">
            <a:xfrm>
              <a:off x="1125" y="5960"/>
              <a:ext cx="2551" cy="1899"/>
            </a:xfrm>
            <a:custGeom>
              <a:avLst/>
              <a:gdLst>
                <a:gd name="T0" fmla="*/ 141 w 2551"/>
                <a:gd name="T1" fmla="*/ 680 h 1899"/>
                <a:gd name="T2" fmla="*/ 283 w 2551"/>
                <a:gd name="T3" fmla="*/ 652 h 1899"/>
                <a:gd name="T4" fmla="*/ 396 w 2551"/>
                <a:gd name="T5" fmla="*/ 538 h 1899"/>
                <a:gd name="T6" fmla="*/ 538 w 2551"/>
                <a:gd name="T7" fmla="*/ 652 h 1899"/>
                <a:gd name="T8" fmla="*/ 595 w 2551"/>
                <a:gd name="T9" fmla="*/ 794 h 1899"/>
                <a:gd name="T10" fmla="*/ 850 w 2551"/>
                <a:gd name="T11" fmla="*/ 822 h 1899"/>
                <a:gd name="T12" fmla="*/ 963 w 2551"/>
                <a:gd name="T13" fmla="*/ 907 h 1899"/>
                <a:gd name="T14" fmla="*/ 1219 w 2551"/>
                <a:gd name="T15" fmla="*/ 964 h 1899"/>
                <a:gd name="T16" fmla="*/ 1445 w 2551"/>
                <a:gd name="T17" fmla="*/ 822 h 1899"/>
                <a:gd name="T18" fmla="*/ 1445 w 2551"/>
                <a:gd name="T19" fmla="*/ 680 h 1899"/>
                <a:gd name="T20" fmla="*/ 1559 w 2551"/>
                <a:gd name="T21" fmla="*/ 482 h 1899"/>
                <a:gd name="T22" fmla="*/ 1786 w 2551"/>
                <a:gd name="T23" fmla="*/ 340 h 1899"/>
                <a:gd name="T24" fmla="*/ 1871 w 2551"/>
                <a:gd name="T25" fmla="*/ 170 h 1899"/>
                <a:gd name="T26" fmla="*/ 2069 w 2551"/>
                <a:gd name="T27" fmla="*/ 170 h 1899"/>
                <a:gd name="T28" fmla="*/ 2182 w 2551"/>
                <a:gd name="T29" fmla="*/ 0 h 1899"/>
                <a:gd name="T30" fmla="*/ 2182 w 2551"/>
                <a:gd name="T31" fmla="*/ 85 h 1899"/>
                <a:gd name="T32" fmla="*/ 2239 w 2551"/>
                <a:gd name="T33" fmla="*/ 113 h 1899"/>
                <a:gd name="T34" fmla="*/ 2239 w 2551"/>
                <a:gd name="T35" fmla="*/ 227 h 1899"/>
                <a:gd name="T36" fmla="*/ 2353 w 2551"/>
                <a:gd name="T37" fmla="*/ 255 h 1899"/>
                <a:gd name="T38" fmla="*/ 2438 w 2551"/>
                <a:gd name="T39" fmla="*/ 340 h 1899"/>
                <a:gd name="T40" fmla="*/ 2494 w 2551"/>
                <a:gd name="T41" fmla="*/ 510 h 1899"/>
                <a:gd name="T42" fmla="*/ 2466 w 2551"/>
                <a:gd name="T43" fmla="*/ 680 h 1899"/>
                <a:gd name="T44" fmla="*/ 2523 w 2551"/>
                <a:gd name="T45" fmla="*/ 850 h 1899"/>
                <a:gd name="T46" fmla="*/ 2523 w 2551"/>
                <a:gd name="T47" fmla="*/ 1077 h 1899"/>
                <a:gd name="T48" fmla="*/ 2438 w 2551"/>
                <a:gd name="T49" fmla="*/ 1219 h 1899"/>
                <a:gd name="T50" fmla="*/ 2381 w 2551"/>
                <a:gd name="T51" fmla="*/ 1276 h 1899"/>
                <a:gd name="T52" fmla="*/ 2466 w 2551"/>
                <a:gd name="T53" fmla="*/ 1417 h 1899"/>
                <a:gd name="T54" fmla="*/ 2409 w 2551"/>
                <a:gd name="T55" fmla="*/ 1616 h 1899"/>
                <a:gd name="T56" fmla="*/ 2353 w 2551"/>
                <a:gd name="T57" fmla="*/ 1644 h 1899"/>
                <a:gd name="T58" fmla="*/ 2268 w 2551"/>
                <a:gd name="T59" fmla="*/ 1786 h 1899"/>
                <a:gd name="T60" fmla="*/ 2211 w 2551"/>
                <a:gd name="T61" fmla="*/ 1701 h 1899"/>
                <a:gd name="T62" fmla="*/ 2154 w 2551"/>
                <a:gd name="T63" fmla="*/ 1672 h 1899"/>
                <a:gd name="T64" fmla="*/ 2041 w 2551"/>
                <a:gd name="T65" fmla="*/ 1587 h 1899"/>
                <a:gd name="T66" fmla="*/ 1956 w 2551"/>
                <a:gd name="T67" fmla="*/ 1531 h 1899"/>
                <a:gd name="T68" fmla="*/ 1871 w 2551"/>
                <a:gd name="T69" fmla="*/ 1672 h 1899"/>
                <a:gd name="T70" fmla="*/ 1757 w 2551"/>
                <a:gd name="T71" fmla="*/ 1672 h 1899"/>
                <a:gd name="T72" fmla="*/ 1729 w 2551"/>
                <a:gd name="T73" fmla="*/ 1814 h 1899"/>
                <a:gd name="T74" fmla="*/ 1644 w 2551"/>
                <a:gd name="T75" fmla="*/ 1899 h 1899"/>
                <a:gd name="T76" fmla="*/ 1559 w 2551"/>
                <a:gd name="T77" fmla="*/ 1786 h 1899"/>
                <a:gd name="T78" fmla="*/ 1417 w 2551"/>
                <a:gd name="T79" fmla="*/ 1757 h 1899"/>
                <a:gd name="T80" fmla="*/ 1304 w 2551"/>
                <a:gd name="T81" fmla="*/ 1587 h 1899"/>
                <a:gd name="T82" fmla="*/ 1247 w 2551"/>
                <a:gd name="T83" fmla="*/ 1531 h 1899"/>
                <a:gd name="T84" fmla="*/ 1190 w 2551"/>
                <a:gd name="T85" fmla="*/ 1474 h 1899"/>
                <a:gd name="T86" fmla="*/ 1275 w 2551"/>
                <a:gd name="T87" fmla="*/ 1446 h 1899"/>
                <a:gd name="T88" fmla="*/ 1332 w 2551"/>
                <a:gd name="T89" fmla="*/ 1332 h 1899"/>
                <a:gd name="T90" fmla="*/ 1190 w 2551"/>
                <a:gd name="T91" fmla="*/ 1304 h 1899"/>
                <a:gd name="T92" fmla="*/ 1020 w 2551"/>
                <a:gd name="T93" fmla="*/ 1276 h 1899"/>
                <a:gd name="T94" fmla="*/ 907 w 2551"/>
                <a:gd name="T95" fmla="*/ 1276 h 1899"/>
                <a:gd name="T96" fmla="*/ 708 w 2551"/>
                <a:gd name="T97" fmla="*/ 1276 h 1899"/>
                <a:gd name="T98" fmla="*/ 623 w 2551"/>
                <a:gd name="T99" fmla="*/ 1134 h 1899"/>
                <a:gd name="T100" fmla="*/ 510 w 2551"/>
                <a:gd name="T101" fmla="*/ 1077 h 1899"/>
                <a:gd name="T102" fmla="*/ 198 w 2551"/>
                <a:gd name="T103" fmla="*/ 907 h 1899"/>
                <a:gd name="T104" fmla="*/ 0 w 2551"/>
                <a:gd name="T105" fmla="*/ 822 h 1899"/>
                <a:gd name="T106" fmla="*/ 56 w 2551"/>
                <a:gd name="T107" fmla="*/ 680 h 18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551" h="1899">
                  <a:moveTo>
                    <a:pt x="56" y="680"/>
                  </a:moveTo>
                  <a:lnTo>
                    <a:pt x="141" y="680"/>
                  </a:lnTo>
                  <a:lnTo>
                    <a:pt x="198" y="652"/>
                  </a:lnTo>
                  <a:lnTo>
                    <a:pt x="283" y="652"/>
                  </a:lnTo>
                  <a:lnTo>
                    <a:pt x="340" y="538"/>
                  </a:lnTo>
                  <a:lnTo>
                    <a:pt x="396" y="538"/>
                  </a:lnTo>
                  <a:lnTo>
                    <a:pt x="425" y="510"/>
                  </a:lnTo>
                  <a:lnTo>
                    <a:pt x="538" y="652"/>
                  </a:lnTo>
                  <a:lnTo>
                    <a:pt x="538" y="765"/>
                  </a:lnTo>
                  <a:lnTo>
                    <a:pt x="595" y="794"/>
                  </a:lnTo>
                  <a:lnTo>
                    <a:pt x="737" y="765"/>
                  </a:lnTo>
                  <a:lnTo>
                    <a:pt x="850" y="822"/>
                  </a:lnTo>
                  <a:lnTo>
                    <a:pt x="878" y="879"/>
                  </a:lnTo>
                  <a:lnTo>
                    <a:pt x="963" y="907"/>
                  </a:lnTo>
                  <a:lnTo>
                    <a:pt x="1219" y="907"/>
                  </a:lnTo>
                  <a:lnTo>
                    <a:pt x="1219" y="964"/>
                  </a:lnTo>
                  <a:lnTo>
                    <a:pt x="1360" y="850"/>
                  </a:lnTo>
                  <a:lnTo>
                    <a:pt x="1445" y="822"/>
                  </a:lnTo>
                  <a:lnTo>
                    <a:pt x="1502" y="737"/>
                  </a:lnTo>
                  <a:lnTo>
                    <a:pt x="1445" y="680"/>
                  </a:lnTo>
                  <a:lnTo>
                    <a:pt x="1502" y="623"/>
                  </a:lnTo>
                  <a:lnTo>
                    <a:pt x="1559" y="482"/>
                  </a:lnTo>
                  <a:lnTo>
                    <a:pt x="1672" y="453"/>
                  </a:lnTo>
                  <a:lnTo>
                    <a:pt x="1786" y="340"/>
                  </a:lnTo>
                  <a:lnTo>
                    <a:pt x="1927" y="368"/>
                  </a:lnTo>
                  <a:lnTo>
                    <a:pt x="1871" y="170"/>
                  </a:lnTo>
                  <a:lnTo>
                    <a:pt x="1984" y="142"/>
                  </a:lnTo>
                  <a:lnTo>
                    <a:pt x="2069" y="170"/>
                  </a:lnTo>
                  <a:lnTo>
                    <a:pt x="2041" y="85"/>
                  </a:lnTo>
                  <a:lnTo>
                    <a:pt x="2182" y="0"/>
                  </a:lnTo>
                  <a:lnTo>
                    <a:pt x="2211" y="56"/>
                  </a:lnTo>
                  <a:lnTo>
                    <a:pt x="2182" y="85"/>
                  </a:lnTo>
                  <a:lnTo>
                    <a:pt x="2182" y="142"/>
                  </a:lnTo>
                  <a:lnTo>
                    <a:pt x="2239" y="113"/>
                  </a:lnTo>
                  <a:lnTo>
                    <a:pt x="2268" y="170"/>
                  </a:lnTo>
                  <a:lnTo>
                    <a:pt x="2239" y="227"/>
                  </a:lnTo>
                  <a:lnTo>
                    <a:pt x="2296" y="255"/>
                  </a:lnTo>
                  <a:lnTo>
                    <a:pt x="2353" y="255"/>
                  </a:lnTo>
                  <a:lnTo>
                    <a:pt x="2438" y="283"/>
                  </a:lnTo>
                  <a:lnTo>
                    <a:pt x="2438" y="340"/>
                  </a:lnTo>
                  <a:lnTo>
                    <a:pt x="2523" y="425"/>
                  </a:lnTo>
                  <a:lnTo>
                    <a:pt x="2494" y="510"/>
                  </a:lnTo>
                  <a:lnTo>
                    <a:pt x="2438" y="567"/>
                  </a:lnTo>
                  <a:lnTo>
                    <a:pt x="2466" y="680"/>
                  </a:lnTo>
                  <a:lnTo>
                    <a:pt x="2438" y="794"/>
                  </a:lnTo>
                  <a:lnTo>
                    <a:pt x="2523" y="850"/>
                  </a:lnTo>
                  <a:lnTo>
                    <a:pt x="2551" y="964"/>
                  </a:lnTo>
                  <a:lnTo>
                    <a:pt x="2523" y="1077"/>
                  </a:lnTo>
                  <a:lnTo>
                    <a:pt x="2523" y="1162"/>
                  </a:lnTo>
                  <a:lnTo>
                    <a:pt x="2438" y="1219"/>
                  </a:lnTo>
                  <a:lnTo>
                    <a:pt x="2466" y="1276"/>
                  </a:lnTo>
                  <a:lnTo>
                    <a:pt x="2381" y="1276"/>
                  </a:lnTo>
                  <a:lnTo>
                    <a:pt x="2381" y="1361"/>
                  </a:lnTo>
                  <a:lnTo>
                    <a:pt x="2466" y="1417"/>
                  </a:lnTo>
                  <a:lnTo>
                    <a:pt x="2381" y="1474"/>
                  </a:lnTo>
                  <a:lnTo>
                    <a:pt x="2409" y="1616"/>
                  </a:lnTo>
                  <a:lnTo>
                    <a:pt x="2296" y="1559"/>
                  </a:lnTo>
                  <a:lnTo>
                    <a:pt x="2353" y="1644"/>
                  </a:lnTo>
                  <a:lnTo>
                    <a:pt x="2324" y="1701"/>
                  </a:lnTo>
                  <a:lnTo>
                    <a:pt x="2268" y="1786"/>
                  </a:lnTo>
                  <a:lnTo>
                    <a:pt x="2239" y="1701"/>
                  </a:lnTo>
                  <a:lnTo>
                    <a:pt x="2211" y="1701"/>
                  </a:lnTo>
                  <a:lnTo>
                    <a:pt x="2182" y="1644"/>
                  </a:lnTo>
                  <a:lnTo>
                    <a:pt x="2154" y="1672"/>
                  </a:lnTo>
                  <a:lnTo>
                    <a:pt x="2126" y="1616"/>
                  </a:lnTo>
                  <a:lnTo>
                    <a:pt x="2041" y="1587"/>
                  </a:lnTo>
                  <a:lnTo>
                    <a:pt x="1984" y="1616"/>
                  </a:lnTo>
                  <a:lnTo>
                    <a:pt x="1956" y="1531"/>
                  </a:lnTo>
                  <a:lnTo>
                    <a:pt x="1899" y="1531"/>
                  </a:lnTo>
                  <a:lnTo>
                    <a:pt x="1871" y="1672"/>
                  </a:lnTo>
                  <a:lnTo>
                    <a:pt x="1814" y="1644"/>
                  </a:lnTo>
                  <a:lnTo>
                    <a:pt x="1757" y="1672"/>
                  </a:lnTo>
                  <a:lnTo>
                    <a:pt x="1729" y="1757"/>
                  </a:lnTo>
                  <a:lnTo>
                    <a:pt x="1729" y="1814"/>
                  </a:lnTo>
                  <a:lnTo>
                    <a:pt x="1644" y="1842"/>
                  </a:lnTo>
                  <a:lnTo>
                    <a:pt x="1644" y="1899"/>
                  </a:lnTo>
                  <a:lnTo>
                    <a:pt x="1559" y="1871"/>
                  </a:lnTo>
                  <a:lnTo>
                    <a:pt x="1559" y="1786"/>
                  </a:lnTo>
                  <a:lnTo>
                    <a:pt x="1474" y="1729"/>
                  </a:lnTo>
                  <a:lnTo>
                    <a:pt x="1417" y="1757"/>
                  </a:lnTo>
                  <a:lnTo>
                    <a:pt x="1304" y="1701"/>
                  </a:lnTo>
                  <a:lnTo>
                    <a:pt x="1304" y="1587"/>
                  </a:lnTo>
                  <a:lnTo>
                    <a:pt x="1275" y="1587"/>
                  </a:lnTo>
                  <a:lnTo>
                    <a:pt x="1247" y="1531"/>
                  </a:lnTo>
                  <a:lnTo>
                    <a:pt x="1190" y="1559"/>
                  </a:lnTo>
                  <a:lnTo>
                    <a:pt x="1190" y="1474"/>
                  </a:lnTo>
                  <a:lnTo>
                    <a:pt x="1275" y="1502"/>
                  </a:lnTo>
                  <a:lnTo>
                    <a:pt x="1275" y="1446"/>
                  </a:lnTo>
                  <a:lnTo>
                    <a:pt x="1332" y="1446"/>
                  </a:lnTo>
                  <a:lnTo>
                    <a:pt x="1332" y="1332"/>
                  </a:lnTo>
                  <a:lnTo>
                    <a:pt x="1275" y="1304"/>
                  </a:lnTo>
                  <a:lnTo>
                    <a:pt x="1190" y="1304"/>
                  </a:lnTo>
                  <a:lnTo>
                    <a:pt x="1162" y="1247"/>
                  </a:lnTo>
                  <a:lnTo>
                    <a:pt x="1020" y="1276"/>
                  </a:lnTo>
                  <a:lnTo>
                    <a:pt x="963" y="1304"/>
                  </a:lnTo>
                  <a:lnTo>
                    <a:pt x="907" y="1276"/>
                  </a:lnTo>
                  <a:lnTo>
                    <a:pt x="765" y="1332"/>
                  </a:lnTo>
                  <a:lnTo>
                    <a:pt x="708" y="1276"/>
                  </a:lnTo>
                  <a:lnTo>
                    <a:pt x="708" y="1219"/>
                  </a:lnTo>
                  <a:lnTo>
                    <a:pt x="623" y="1134"/>
                  </a:lnTo>
                  <a:lnTo>
                    <a:pt x="538" y="1105"/>
                  </a:lnTo>
                  <a:lnTo>
                    <a:pt x="510" y="1077"/>
                  </a:lnTo>
                  <a:lnTo>
                    <a:pt x="425" y="1077"/>
                  </a:lnTo>
                  <a:lnTo>
                    <a:pt x="198" y="907"/>
                  </a:lnTo>
                  <a:lnTo>
                    <a:pt x="28" y="935"/>
                  </a:lnTo>
                  <a:lnTo>
                    <a:pt x="0" y="822"/>
                  </a:lnTo>
                  <a:lnTo>
                    <a:pt x="0" y="737"/>
                  </a:lnTo>
                  <a:lnTo>
                    <a:pt x="56" y="680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53" name="Freeform 293"/>
            <p:cNvSpPr>
              <a:spLocks/>
            </p:cNvSpPr>
            <p:nvPr/>
          </p:nvSpPr>
          <p:spPr bwMode="auto">
            <a:xfrm>
              <a:off x="2996" y="4202"/>
              <a:ext cx="1559" cy="1673"/>
            </a:xfrm>
            <a:custGeom>
              <a:avLst/>
              <a:gdLst>
                <a:gd name="T0" fmla="*/ 1389 w 1559"/>
                <a:gd name="T1" fmla="*/ 482 h 1673"/>
                <a:gd name="T2" fmla="*/ 1304 w 1559"/>
                <a:gd name="T3" fmla="*/ 482 h 1673"/>
                <a:gd name="T4" fmla="*/ 907 w 1559"/>
                <a:gd name="T5" fmla="*/ 142 h 1673"/>
                <a:gd name="T6" fmla="*/ 652 w 1559"/>
                <a:gd name="T7" fmla="*/ 0 h 1673"/>
                <a:gd name="T8" fmla="*/ 595 w 1559"/>
                <a:gd name="T9" fmla="*/ 85 h 1673"/>
                <a:gd name="T10" fmla="*/ 482 w 1559"/>
                <a:gd name="T11" fmla="*/ 397 h 1673"/>
                <a:gd name="T12" fmla="*/ 283 w 1559"/>
                <a:gd name="T13" fmla="*/ 567 h 1673"/>
                <a:gd name="T14" fmla="*/ 56 w 1559"/>
                <a:gd name="T15" fmla="*/ 624 h 1673"/>
                <a:gd name="T16" fmla="*/ 0 w 1559"/>
                <a:gd name="T17" fmla="*/ 766 h 1673"/>
                <a:gd name="T18" fmla="*/ 56 w 1559"/>
                <a:gd name="T19" fmla="*/ 907 h 1673"/>
                <a:gd name="T20" fmla="*/ 113 w 1559"/>
                <a:gd name="T21" fmla="*/ 964 h 1673"/>
                <a:gd name="T22" fmla="*/ 170 w 1559"/>
                <a:gd name="T23" fmla="*/ 1106 h 1673"/>
                <a:gd name="T24" fmla="*/ 170 w 1559"/>
                <a:gd name="T25" fmla="*/ 1191 h 1673"/>
                <a:gd name="T26" fmla="*/ 255 w 1559"/>
                <a:gd name="T27" fmla="*/ 1276 h 1673"/>
                <a:gd name="T28" fmla="*/ 283 w 1559"/>
                <a:gd name="T29" fmla="*/ 1389 h 1673"/>
                <a:gd name="T30" fmla="*/ 368 w 1559"/>
                <a:gd name="T31" fmla="*/ 1616 h 1673"/>
                <a:gd name="T32" fmla="*/ 482 w 1559"/>
                <a:gd name="T33" fmla="*/ 1616 h 1673"/>
                <a:gd name="T34" fmla="*/ 623 w 1559"/>
                <a:gd name="T35" fmla="*/ 1559 h 1673"/>
                <a:gd name="T36" fmla="*/ 595 w 1559"/>
                <a:gd name="T37" fmla="*/ 1474 h 1673"/>
                <a:gd name="T38" fmla="*/ 680 w 1559"/>
                <a:gd name="T39" fmla="*/ 1446 h 1673"/>
                <a:gd name="T40" fmla="*/ 765 w 1559"/>
                <a:gd name="T41" fmla="*/ 1389 h 1673"/>
                <a:gd name="T42" fmla="*/ 850 w 1559"/>
                <a:gd name="T43" fmla="*/ 1389 h 1673"/>
                <a:gd name="T44" fmla="*/ 907 w 1559"/>
                <a:gd name="T45" fmla="*/ 1333 h 1673"/>
                <a:gd name="T46" fmla="*/ 1020 w 1559"/>
                <a:gd name="T47" fmla="*/ 1389 h 1673"/>
                <a:gd name="T48" fmla="*/ 1134 w 1559"/>
                <a:gd name="T49" fmla="*/ 1389 h 1673"/>
                <a:gd name="T50" fmla="*/ 1247 w 1559"/>
                <a:gd name="T51" fmla="*/ 1418 h 1673"/>
                <a:gd name="T52" fmla="*/ 1304 w 1559"/>
                <a:gd name="T53" fmla="*/ 1361 h 1673"/>
                <a:gd name="T54" fmla="*/ 1360 w 1559"/>
                <a:gd name="T55" fmla="*/ 1333 h 1673"/>
                <a:gd name="T56" fmla="*/ 1389 w 1559"/>
                <a:gd name="T57" fmla="*/ 1276 h 1673"/>
                <a:gd name="T58" fmla="*/ 1389 w 1559"/>
                <a:gd name="T59" fmla="*/ 1077 h 1673"/>
                <a:gd name="T60" fmla="*/ 1247 w 1559"/>
                <a:gd name="T61" fmla="*/ 1049 h 1673"/>
                <a:gd name="T62" fmla="*/ 1247 w 1559"/>
                <a:gd name="T63" fmla="*/ 907 h 1673"/>
                <a:gd name="T64" fmla="*/ 1304 w 1559"/>
                <a:gd name="T65" fmla="*/ 737 h 1673"/>
                <a:gd name="T66" fmla="*/ 1360 w 1559"/>
                <a:gd name="T67" fmla="*/ 652 h 1673"/>
                <a:gd name="T68" fmla="*/ 1531 w 1559"/>
                <a:gd name="T69" fmla="*/ 652 h 1673"/>
                <a:gd name="T70" fmla="*/ 1531 w 1559"/>
                <a:gd name="T71" fmla="*/ 595 h 1673"/>
                <a:gd name="T72" fmla="*/ 1474 w 1559"/>
                <a:gd name="T73" fmla="*/ 51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559" h="1673">
                  <a:moveTo>
                    <a:pt x="1474" y="510"/>
                  </a:moveTo>
                  <a:lnTo>
                    <a:pt x="1389" y="482"/>
                  </a:lnTo>
                  <a:lnTo>
                    <a:pt x="1332" y="539"/>
                  </a:lnTo>
                  <a:lnTo>
                    <a:pt x="1304" y="482"/>
                  </a:lnTo>
                  <a:lnTo>
                    <a:pt x="1162" y="454"/>
                  </a:lnTo>
                  <a:lnTo>
                    <a:pt x="907" y="142"/>
                  </a:lnTo>
                  <a:lnTo>
                    <a:pt x="765" y="142"/>
                  </a:lnTo>
                  <a:lnTo>
                    <a:pt x="652" y="0"/>
                  </a:lnTo>
                  <a:lnTo>
                    <a:pt x="680" y="113"/>
                  </a:lnTo>
                  <a:lnTo>
                    <a:pt x="595" y="85"/>
                  </a:lnTo>
                  <a:lnTo>
                    <a:pt x="453" y="227"/>
                  </a:lnTo>
                  <a:lnTo>
                    <a:pt x="482" y="397"/>
                  </a:lnTo>
                  <a:lnTo>
                    <a:pt x="311" y="482"/>
                  </a:lnTo>
                  <a:lnTo>
                    <a:pt x="283" y="567"/>
                  </a:lnTo>
                  <a:lnTo>
                    <a:pt x="141" y="624"/>
                  </a:lnTo>
                  <a:lnTo>
                    <a:pt x="56" y="624"/>
                  </a:lnTo>
                  <a:lnTo>
                    <a:pt x="56" y="709"/>
                  </a:lnTo>
                  <a:lnTo>
                    <a:pt x="0" y="766"/>
                  </a:lnTo>
                  <a:lnTo>
                    <a:pt x="0" y="879"/>
                  </a:lnTo>
                  <a:lnTo>
                    <a:pt x="56" y="907"/>
                  </a:lnTo>
                  <a:lnTo>
                    <a:pt x="85" y="907"/>
                  </a:lnTo>
                  <a:lnTo>
                    <a:pt x="113" y="964"/>
                  </a:lnTo>
                  <a:lnTo>
                    <a:pt x="85" y="992"/>
                  </a:lnTo>
                  <a:lnTo>
                    <a:pt x="170" y="1106"/>
                  </a:lnTo>
                  <a:lnTo>
                    <a:pt x="141" y="1134"/>
                  </a:lnTo>
                  <a:lnTo>
                    <a:pt x="170" y="1191"/>
                  </a:lnTo>
                  <a:lnTo>
                    <a:pt x="255" y="1219"/>
                  </a:lnTo>
                  <a:lnTo>
                    <a:pt x="255" y="1276"/>
                  </a:lnTo>
                  <a:lnTo>
                    <a:pt x="198" y="1333"/>
                  </a:lnTo>
                  <a:lnTo>
                    <a:pt x="283" y="1389"/>
                  </a:lnTo>
                  <a:lnTo>
                    <a:pt x="280" y="1444"/>
                  </a:lnTo>
                  <a:lnTo>
                    <a:pt x="368" y="1616"/>
                  </a:lnTo>
                  <a:lnTo>
                    <a:pt x="482" y="1673"/>
                  </a:lnTo>
                  <a:lnTo>
                    <a:pt x="482" y="1616"/>
                  </a:lnTo>
                  <a:lnTo>
                    <a:pt x="538" y="1616"/>
                  </a:lnTo>
                  <a:lnTo>
                    <a:pt x="623" y="1559"/>
                  </a:lnTo>
                  <a:lnTo>
                    <a:pt x="623" y="1503"/>
                  </a:lnTo>
                  <a:lnTo>
                    <a:pt x="595" y="1474"/>
                  </a:lnTo>
                  <a:lnTo>
                    <a:pt x="680" y="1418"/>
                  </a:lnTo>
                  <a:lnTo>
                    <a:pt x="680" y="1446"/>
                  </a:lnTo>
                  <a:lnTo>
                    <a:pt x="765" y="1418"/>
                  </a:lnTo>
                  <a:lnTo>
                    <a:pt x="765" y="1389"/>
                  </a:lnTo>
                  <a:lnTo>
                    <a:pt x="850" y="1418"/>
                  </a:lnTo>
                  <a:lnTo>
                    <a:pt x="850" y="1389"/>
                  </a:lnTo>
                  <a:lnTo>
                    <a:pt x="878" y="1389"/>
                  </a:lnTo>
                  <a:lnTo>
                    <a:pt x="907" y="1333"/>
                  </a:lnTo>
                  <a:lnTo>
                    <a:pt x="964" y="1333"/>
                  </a:lnTo>
                  <a:lnTo>
                    <a:pt x="1020" y="1389"/>
                  </a:lnTo>
                  <a:lnTo>
                    <a:pt x="1049" y="1361"/>
                  </a:lnTo>
                  <a:lnTo>
                    <a:pt x="1134" y="1389"/>
                  </a:lnTo>
                  <a:lnTo>
                    <a:pt x="1162" y="1361"/>
                  </a:lnTo>
                  <a:lnTo>
                    <a:pt x="1247" y="1418"/>
                  </a:lnTo>
                  <a:lnTo>
                    <a:pt x="1247" y="1361"/>
                  </a:lnTo>
                  <a:lnTo>
                    <a:pt x="1304" y="1361"/>
                  </a:lnTo>
                  <a:lnTo>
                    <a:pt x="1304" y="1333"/>
                  </a:lnTo>
                  <a:lnTo>
                    <a:pt x="1360" y="1333"/>
                  </a:lnTo>
                  <a:lnTo>
                    <a:pt x="1389" y="1304"/>
                  </a:lnTo>
                  <a:lnTo>
                    <a:pt x="1389" y="1276"/>
                  </a:lnTo>
                  <a:lnTo>
                    <a:pt x="1332" y="1162"/>
                  </a:lnTo>
                  <a:lnTo>
                    <a:pt x="1389" y="1077"/>
                  </a:lnTo>
                  <a:lnTo>
                    <a:pt x="1304" y="1077"/>
                  </a:lnTo>
                  <a:lnTo>
                    <a:pt x="1247" y="1049"/>
                  </a:lnTo>
                  <a:lnTo>
                    <a:pt x="1275" y="1021"/>
                  </a:lnTo>
                  <a:lnTo>
                    <a:pt x="1247" y="907"/>
                  </a:lnTo>
                  <a:lnTo>
                    <a:pt x="1275" y="737"/>
                  </a:lnTo>
                  <a:lnTo>
                    <a:pt x="1304" y="737"/>
                  </a:lnTo>
                  <a:lnTo>
                    <a:pt x="1304" y="680"/>
                  </a:lnTo>
                  <a:lnTo>
                    <a:pt x="1360" y="652"/>
                  </a:lnTo>
                  <a:lnTo>
                    <a:pt x="1474" y="680"/>
                  </a:lnTo>
                  <a:lnTo>
                    <a:pt x="1531" y="652"/>
                  </a:lnTo>
                  <a:lnTo>
                    <a:pt x="1559" y="624"/>
                  </a:lnTo>
                  <a:lnTo>
                    <a:pt x="1531" y="595"/>
                  </a:lnTo>
                  <a:lnTo>
                    <a:pt x="1474" y="595"/>
                  </a:lnTo>
                  <a:lnTo>
                    <a:pt x="1474" y="510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54" name="Freeform 294"/>
            <p:cNvSpPr>
              <a:spLocks/>
            </p:cNvSpPr>
            <p:nvPr/>
          </p:nvSpPr>
          <p:spPr bwMode="auto">
            <a:xfrm>
              <a:off x="3563" y="6130"/>
              <a:ext cx="907" cy="822"/>
            </a:xfrm>
            <a:custGeom>
              <a:avLst/>
              <a:gdLst>
                <a:gd name="T0" fmla="*/ 0 w 907"/>
                <a:gd name="T1" fmla="*/ 113 h 822"/>
                <a:gd name="T2" fmla="*/ 0 w 907"/>
                <a:gd name="T3" fmla="*/ 170 h 822"/>
                <a:gd name="T4" fmla="*/ 85 w 907"/>
                <a:gd name="T5" fmla="*/ 255 h 822"/>
                <a:gd name="T6" fmla="*/ 56 w 907"/>
                <a:gd name="T7" fmla="*/ 340 h 822"/>
                <a:gd name="T8" fmla="*/ 0 w 907"/>
                <a:gd name="T9" fmla="*/ 397 h 822"/>
                <a:gd name="T10" fmla="*/ 28 w 907"/>
                <a:gd name="T11" fmla="*/ 539 h 822"/>
                <a:gd name="T12" fmla="*/ 0 w 907"/>
                <a:gd name="T13" fmla="*/ 624 h 822"/>
                <a:gd name="T14" fmla="*/ 85 w 907"/>
                <a:gd name="T15" fmla="*/ 680 h 822"/>
                <a:gd name="T16" fmla="*/ 85 w 907"/>
                <a:gd name="T17" fmla="*/ 595 h 822"/>
                <a:gd name="T18" fmla="*/ 170 w 907"/>
                <a:gd name="T19" fmla="*/ 567 h 822"/>
                <a:gd name="T20" fmla="*/ 198 w 907"/>
                <a:gd name="T21" fmla="*/ 624 h 822"/>
                <a:gd name="T22" fmla="*/ 311 w 907"/>
                <a:gd name="T23" fmla="*/ 595 h 822"/>
                <a:gd name="T24" fmla="*/ 397 w 907"/>
                <a:gd name="T25" fmla="*/ 652 h 822"/>
                <a:gd name="T26" fmla="*/ 482 w 907"/>
                <a:gd name="T27" fmla="*/ 652 h 822"/>
                <a:gd name="T28" fmla="*/ 595 w 907"/>
                <a:gd name="T29" fmla="*/ 737 h 822"/>
                <a:gd name="T30" fmla="*/ 567 w 907"/>
                <a:gd name="T31" fmla="*/ 567 h 822"/>
                <a:gd name="T32" fmla="*/ 652 w 907"/>
                <a:gd name="T33" fmla="*/ 539 h 822"/>
                <a:gd name="T34" fmla="*/ 680 w 907"/>
                <a:gd name="T35" fmla="*/ 567 h 822"/>
                <a:gd name="T36" fmla="*/ 708 w 907"/>
                <a:gd name="T37" fmla="*/ 539 h 822"/>
                <a:gd name="T38" fmla="*/ 793 w 907"/>
                <a:gd name="T39" fmla="*/ 595 h 822"/>
                <a:gd name="T40" fmla="*/ 708 w 907"/>
                <a:gd name="T41" fmla="*/ 624 h 822"/>
                <a:gd name="T42" fmla="*/ 737 w 907"/>
                <a:gd name="T43" fmla="*/ 709 h 822"/>
                <a:gd name="T44" fmla="*/ 765 w 907"/>
                <a:gd name="T45" fmla="*/ 737 h 822"/>
                <a:gd name="T46" fmla="*/ 793 w 907"/>
                <a:gd name="T47" fmla="*/ 822 h 822"/>
                <a:gd name="T48" fmla="*/ 878 w 907"/>
                <a:gd name="T49" fmla="*/ 822 h 822"/>
                <a:gd name="T50" fmla="*/ 907 w 907"/>
                <a:gd name="T51" fmla="*/ 794 h 822"/>
                <a:gd name="T52" fmla="*/ 878 w 907"/>
                <a:gd name="T53" fmla="*/ 737 h 822"/>
                <a:gd name="T54" fmla="*/ 822 w 907"/>
                <a:gd name="T55" fmla="*/ 737 h 822"/>
                <a:gd name="T56" fmla="*/ 822 w 907"/>
                <a:gd name="T57" fmla="*/ 709 h 822"/>
                <a:gd name="T58" fmla="*/ 878 w 907"/>
                <a:gd name="T59" fmla="*/ 624 h 822"/>
                <a:gd name="T60" fmla="*/ 850 w 907"/>
                <a:gd name="T61" fmla="*/ 595 h 822"/>
                <a:gd name="T62" fmla="*/ 793 w 907"/>
                <a:gd name="T63" fmla="*/ 453 h 822"/>
                <a:gd name="T64" fmla="*/ 765 w 907"/>
                <a:gd name="T65" fmla="*/ 368 h 822"/>
                <a:gd name="T66" fmla="*/ 765 w 907"/>
                <a:gd name="T67" fmla="*/ 283 h 822"/>
                <a:gd name="T68" fmla="*/ 708 w 907"/>
                <a:gd name="T69" fmla="*/ 283 h 822"/>
                <a:gd name="T70" fmla="*/ 680 w 907"/>
                <a:gd name="T71" fmla="*/ 340 h 822"/>
                <a:gd name="T72" fmla="*/ 652 w 907"/>
                <a:gd name="T73" fmla="*/ 312 h 822"/>
                <a:gd name="T74" fmla="*/ 623 w 907"/>
                <a:gd name="T75" fmla="*/ 255 h 822"/>
                <a:gd name="T76" fmla="*/ 567 w 907"/>
                <a:gd name="T77" fmla="*/ 142 h 822"/>
                <a:gd name="T78" fmla="*/ 567 w 907"/>
                <a:gd name="T79" fmla="*/ 85 h 822"/>
                <a:gd name="T80" fmla="*/ 453 w 907"/>
                <a:gd name="T81" fmla="*/ 113 h 822"/>
                <a:gd name="T82" fmla="*/ 425 w 907"/>
                <a:gd name="T83" fmla="*/ 85 h 822"/>
                <a:gd name="T84" fmla="*/ 340 w 907"/>
                <a:gd name="T85" fmla="*/ 85 h 822"/>
                <a:gd name="T86" fmla="*/ 311 w 907"/>
                <a:gd name="T87" fmla="*/ 142 h 822"/>
                <a:gd name="T88" fmla="*/ 255 w 907"/>
                <a:gd name="T89" fmla="*/ 113 h 822"/>
                <a:gd name="T90" fmla="*/ 198 w 907"/>
                <a:gd name="T91" fmla="*/ 142 h 822"/>
                <a:gd name="T92" fmla="*/ 170 w 907"/>
                <a:gd name="T93" fmla="*/ 57 h 822"/>
                <a:gd name="T94" fmla="*/ 113 w 907"/>
                <a:gd name="T95" fmla="*/ 85 h 822"/>
                <a:gd name="T96" fmla="*/ 56 w 907"/>
                <a:gd name="T97" fmla="*/ 57 h 822"/>
                <a:gd name="T98" fmla="*/ 28 w 907"/>
                <a:gd name="T99" fmla="*/ 0 h 822"/>
                <a:gd name="T100" fmla="*/ 0 w 907"/>
                <a:gd name="T101" fmla="*/ 0 h 822"/>
                <a:gd name="T102" fmla="*/ 28 w 907"/>
                <a:gd name="T103" fmla="*/ 85 h 822"/>
                <a:gd name="T104" fmla="*/ 0 w 907"/>
                <a:gd name="T105" fmla="*/ 113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907" h="822">
                  <a:moveTo>
                    <a:pt x="0" y="113"/>
                  </a:moveTo>
                  <a:lnTo>
                    <a:pt x="0" y="170"/>
                  </a:lnTo>
                  <a:lnTo>
                    <a:pt x="85" y="255"/>
                  </a:lnTo>
                  <a:lnTo>
                    <a:pt x="56" y="340"/>
                  </a:lnTo>
                  <a:lnTo>
                    <a:pt x="0" y="397"/>
                  </a:lnTo>
                  <a:lnTo>
                    <a:pt x="28" y="539"/>
                  </a:lnTo>
                  <a:lnTo>
                    <a:pt x="0" y="624"/>
                  </a:lnTo>
                  <a:lnTo>
                    <a:pt x="85" y="680"/>
                  </a:lnTo>
                  <a:lnTo>
                    <a:pt x="85" y="595"/>
                  </a:lnTo>
                  <a:lnTo>
                    <a:pt x="170" y="567"/>
                  </a:lnTo>
                  <a:lnTo>
                    <a:pt x="198" y="624"/>
                  </a:lnTo>
                  <a:lnTo>
                    <a:pt x="311" y="595"/>
                  </a:lnTo>
                  <a:lnTo>
                    <a:pt x="397" y="652"/>
                  </a:lnTo>
                  <a:lnTo>
                    <a:pt x="482" y="652"/>
                  </a:lnTo>
                  <a:lnTo>
                    <a:pt x="595" y="737"/>
                  </a:lnTo>
                  <a:lnTo>
                    <a:pt x="567" y="567"/>
                  </a:lnTo>
                  <a:lnTo>
                    <a:pt x="652" y="539"/>
                  </a:lnTo>
                  <a:lnTo>
                    <a:pt x="680" y="567"/>
                  </a:lnTo>
                  <a:lnTo>
                    <a:pt x="708" y="539"/>
                  </a:lnTo>
                  <a:lnTo>
                    <a:pt x="793" y="595"/>
                  </a:lnTo>
                  <a:lnTo>
                    <a:pt x="708" y="624"/>
                  </a:lnTo>
                  <a:lnTo>
                    <a:pt x="737" y="709"/>
                  </a:lnTo>
                  <a:lnTo>
                    <a:pt x="765" y="737"/>
                  </a:lnTo>
                  <a:lnTo>
                    <a:pt x="793" y="822"/>
                  </a:lnTo>
                  <a:lnTo>
                    <a:pt x="878" y="822"/>
                  </a:lnTo>
                  <a:lnTo>
                    <a:pt x="907" y="794"/>
                  </a:lnTo>
                  <a:lnTo>
                    <a:pt x="878" y="737"/>
                  </a:lnTo>
                  <a:lnTo>
                    <a:pt x="822" y="737"/>
                  </a:lnTo>
                  <a:lnTo>
                    <a:pt x="822" y="709"/>
                  </a:lnTo>
                  <a:lnTo>
                    <a:pt x="878" y="624"/>
                  </a:lnTo>
                  <a:lnTo>
                    <a:pt x="850" y="595"/>
                  </a:lnTo>
                  <a:lnTo>
                    <a:pt x="793" y="453"/>
                  </a:lnTo>
                  <a:lnTo>
                    <a:pt x="765" y="368"/>
                  </a:lnTo>
                  <a:lnTo>
                    <a:pt x="765" y="283"/>
                  </a:lnTo>
                  <a:lnTo>
                    <a:pt x="708" y="283"/>
                  </a:lnTo>
                  <a:lnTo>
                    <a:pt x="680" y="340"/>
                  </a:lnTo>
                  <a:lnTo>
                    <a:pt x="652" y="312"/>
                  </a:lnTo>
                  <a:lnTo>
                    <a:pt x="623" y="255"/>
                  </a:lnTo>
                  <a:lnTo>
                    <a:pt x="567" y="142"/>
                  </a:lnTo>
                  <a:lnTo>
                    <a:pt x="567" y="85"/>
                  </a:lnTo>
                  <a:lnTo>
                    <a:pt x="453" y="113"/>
                  </a:lnTo>
                  <a:lnTo>
                    <a:pt x="425" y="85"/>
                  </a:lnTo>
                  <a:lnTo>
                    <a:pt x="340" y="85"/>
                  </a:lnTo>
                  <a:lnTo>
                    <a:pt x="311" y="142"/>
                  </a:lnTo>
                  <a:lnTo>
                    <a:pt x="255" y="113"/>
                  </a:lnTo>
                  <a:lnTo>
                    <a:pt x="198" y="142"/>
                  </a:lnTo>
                  <a:lnTo>
                    <a:pt x="170" y="57"/>
                  </a:lnTo>
                  <a:lnTo>
                    <a:pt x="113" y="85"/>
                  </a:lnTo>
                  <a:lnTo>
                    <a:pt x="56" y="57"/>
                  </a:lnTo>
                  <a:lnTo>
                    <a:pt x="28" y="0"/>
                  </a:lnTo>
                  <a:lnTo>
                    <a:pt x="0" y="0"/>
                  </a:lnTo>
                  <a:lnTo>
                    <a:pt x="28" y="85"/>
                  </a:lnTo>
                  <a:lnTo>
                    <a:pt x="0" y="113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55" name="Freeform 295"/>
            <p:cNvSpPr>
              <a:spLocks/>
            </p:cNvSpPr>
            <p:nvPr/>
          </p:nvSpPr>
          <p:spPr bwMode="auto">
            <a:xfrm>
              <a:off x="3222" y="5506"/>
              <a:ext cx="1276" cy="766"/>
            </a:xfrm>
            <a:custGeom>
              <a:avLst/>
              <a:gdLst>
                <a:gd name="T0" fmla="*/ 1163 w 1276"/>
                <a:gd name="T1" fmla="*/ 0 h 766"/>
                <a:gd name="T2" fmla="*/ 1134 w 1276"/>
                <a:gd name="T3" fmla="*/ 29 h 766"/>
                <a:gd name="T4" fmla="*/ 1078 w 1276"/>
                <a:gd name="T5" fmla="*/ 29 h 766"/>
                <a:gd name="T6" fmla="*/ 1078 w 1276"/>
                <a:gd name="T7" fmla="*/ 57 h 766"/>
                <a:gd name="T8" fmla="*/ 1021 w 1276"/>
                <a:gd name="T9" fmla="*/ 57 h 766"/>
                <a:gd name="T10" fmla="*/ 1021 w 1276"/>
                <a:gd name="T11" fmla="*/ 114 h 766"/>
                <a:gd name="T12" fmla="*/ 936 w 1276"/>
                <a:gd name="T13" fmla="*/ 57 h 766"/>
                <a:gd name="T14" fmla="*/ 908 w 1276"/>
                <a:gd name="T15" fmla="*/ 85 h 766"/>
                <a:gd name="T16" fmla="*/ 823 w 1276"/>
                <a:gd name="T17" fmla="*/ 57 h 766"/>
                <a:gd name="T18" fmla="*/ 794 w 1276"/>
                <a:gd name="T19" fmla="*/ 85 h 766"/>
                <a:gd name="T20" fmla="*/ 738 w 1276"/>
                <a:gd name="T21" fmla="*/ 29 h 766"/>
                <a:gd name="T22" fmla="*/ 681 w 1276"/>
                <a:gd name="T23" fmla="*/ 29 h 766"/>
                <a:gd name="T24" fmla="*/ 652 w 1276"/>
                <a:gd name="T25" fmla="*/ 85 h 766"/>
                <a:gd name="T26" fmla="*/ 624 w 1276"/>
                <a:gd name="T27" fmla="*/ 85 h 766"/>
                <a:gd name="T28" fmla="*/ 624 w 1276"/>
                <a:gd name="T29" fmla="*/ 114 h 766"/>
                <a:gd name="T30" fmla="*/ 539 w 1276"/>
                <a:gd name="T31" fmla="*/ 85 h 766"/>
                <a:gd name="T32" fmla="*/ 539 w 1276"/>
                <a:gd name="T33" fmla="*/ 114 h 766"/>
                <a:gd name="T34" fmla="*/ 454 w 1276"/>
                <a:gd name="T35" fmla="*/ 142 h 766"/>
                <a:gd name="T36" fmla="*/ 454 w 1276"/>
                <a:gd name="T37" fmla="*/ 114 h 766"/>
                <a:gd name="T38" fmla="*/ 369 w 1276"/>
                <a:gd name="T39" fmla="*/ 170 h 766"/>
                <a:gd name="T40" fmla="*/ 397 w 1276"/>
                <a:gd name="T41" fmla="*/ 199 h 766"/>
                <a:gd name="T42" fmla="*/ 397 w 1276"/>
                <a:gd name="T43" fmla="*/ 255 h 766"/>
                <a:gd name="T44" fmla="*/ 312 w 1276"/>
                <a:gd name="T45" fmla="*/ 312 h 766"/>
                <a:gd name="T46" fmla="*/ 256 w 1276"/>
                <a:gd name="T47" fmla="*/ 312 h 766"/>
                <a:gd name="T48" fmla="*/ 256 w 1276"/>
                <a:gd name="T49" fmla="*/ 369 h 766"/>
                <a:gd name="T50" fmla="*/ 142 w 1276"/>
                <a:gd name="T51" fmla="*/ 312 h 766"/>
                <a:gd name="T52" fmla="*/ 0 w 1276"/>
                <a:gd name="T53" fmla="*/ 369 h 766"/>
                <a:gd name="T54" fmla="*/ 85 w 1276"/>
                <a:gd name="T55" fmla="*/ 397 h 766"/>
                <a:gd name="T56" fmla="*/ 85 w 1276"/>
                <a:gd name="T57" fmla="*/ 454 h 766"/>
                <a:gd name="T58" fmla="*/ 114 w 1276"/>
                <a:gd name="T59" fmla="*/ 510 h 766"/>
                <a:gd name="T60" fmla="*/ 85 w 1276"/>
                <a:gd name="T61" fmla="*/ 539 h 766"/>
                <a:gd name="T62" fmla="*/ 85 w 1276"/>
                <a:gd name="T63" fmla="*/ 596 h 766"/>
                <a:gd name="T64" fmla="*/ 142 w 1276"/>
                <a:gd name="T65" fmla="*/ 567 h 766"/>
                <a:gd name="T66" fmla="*/ 171 w 1276"/>
                <a:gd name="T67" fmla="*/ 624 h 766"/>
                <a:gd name="T68" fmla="*/ 142 w 1276"/>
                <a:gd name="T69" fmla="*/ 681 h 766"/>
                <a:gd name="T70" fmla="*/ 199 w 1276"/>
                <a:gd name="T71" fmla="*/ 709 h 766"/>
                <a:gd name="T72" fmla="*/ 256 w 1276"/>
                <a:gd name="T73" fmla="*/ 709 h 766"/>
                <a:gd name="T74" fmla="*/ 341 w 1276"/>
                <a:gd name="T75" fmla="*/ 737 h 766"/>
                <a:gd name="T76" fmla="*/ 369 w 1276"/>
                <a:gd name="T77" fmla="*/ 709 h 766"/>
                <a:gd name="T78" fmla="*/ 341 w 1276"/>
                <a:gd name="T79" fmla="*/ 624 h 766"/>
                <a:gd name="T80" fmla="*/ 369 w 1276"/>
                <a:gd name="T81" fmla="*/ 624 h 766"/>
                <a:gd name="T82" fmla="*/ 397 w 1276"/>
                <a:gd name="T83" fmla="*/ 681 h 766"/>
                <a:gd name="T84" fmla="*/ 454 w 1276"/>
                <a:gd name="T85" fmla="*/ 709 h 766"/>
                <a:gd name="T86" fmla="*/ 511 w 1276"/>
                <a:gd name="T87" fmla="*/ 681 h 766"/>
                <a:gd name="T88" fmla="*/ 539 w 1276"/>
                <a:gd name="T89" fmla="*/ 766 h 766"/>
                <a:gd name="T90" fmla="*/ 596 w 1276"/>
                <a:gd name="T91" fmla="*/ 737 h 766"/>
                <a:gd name="T92" fmla="*/ 652 w 1276"/>
                <a:gd name="T93" fmla="*/ 766 h 766"/>
                <a:gd name="T94" fmla="*/ 681 w 1276"/>
                <a:gd name="T95" fmla="*/ 709 h 766"/>
                <a:gd name="T96" fmla="*/ 766 w 1276"/>
                <a:gd name="T97" fmla="*/ 709 h 766"/>
                <a:gd name="T98" fmla="*/ 794 w 1276"/>
                <a:gd name="T99" fmla="*/ 737 h 766"/>
                <a:gd name="T100" fmla="*/ 908 w 1276"/>
                <a:gd name="T101" fmla="*/ 709 h 766"/>
                <a:gd name="T102" fmla="*/ 879 w 1276"/>
                <a:gd name="T103" fmla="*/ 652 h 766"/>
                <a:gd name="T104" fmla="*/ 936 w 1276"/>
                <a:gd name="T105" fmla="*/ 510 h 766"/>
                <a:gd name="T106" fmla="*/ 993 w 1276"/>
                <a:gd name="T107" fmla="*/ 482 h 766"/>
                <a:gd name="T108" fmla="*/ 964 w 1276"/>
                <a:gd name="T109" fmla="*/ 425 h 766"/>
                <a:gd name="T110" fmla="*/ 993 w 1276"/>
                <a:gd name="T111" fmla="*/ 397 h 766"/>
                <a:gd name="T112" fmla="*/ 1078 w 1276"/>
                <a:gd name="T113" fmla="*/ 397 h 766"/>
                <a:gd name="T114" fmla="*/ 1276 w 1276"/>
                <a:gd name="T115" fmla="*/ 284 h 766"/>
                <a:gd name="T116" fmla="*/ 1219 w 1276"/>
                <a:gd name="T117" fmla="*/ 227 h 766"/>
                <a:gd name="T118" fmla="*/ 1163 w 1276"/>
                <a:gd name="T119" fmla="*/ 227 h 766"/>
                <a:gd name="T120" fmla="*/ 1191 w 1276"/>
                <a:gd name="T121" fmla="*/ 142 h 766"/>
                <a:gd name="T122" fmla="*/ 1191 w 1276"/>
                <a:gd name="T123" fmla="*/ 29 h 766"/>
                <a:gd name="T124" fmla="*/ 1163 w 1276"/>
                <a:gd name="T125" fmla="*/ 0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276" h="766">
                  <a:moveTo>
                    <a:pt x="1163" y="0"/>
                  </a:moveTo>
                  <a:lnTo>
                    <a:pt x="1134" y="29"/>
                  </a:lnTo>
                  <a:lnTo>
                    <a:pt x="1078" y="29"/>
                  </a:lnTo>
                  <a:lnTo>
                    <a:pt x="1078" y="57"/>
                  </a:lnTo>
                  <a:lnTo>
                    <a:pt x="1021" y="57"/>
                  </a:lnTo>
                  <a:lnTo>
                    <a:pt x="1021" y="114"/>
                  </a:lnTo>
                  <a:lnTo>
                    <a:pt x="936" y="57"/>
                  </a:lnTo>
                  <a:lnTo>
                    <a:pt x="908" y="85"/>
                  </a:lnTo>
                  <a:lnTo>
                    <a:pt x="823" y="57"/>
                  </a:lnTo>
                  <a:lnTo>
                    <a:pt x="794" y="85"/>
                  </a:lnTo>
                  <a:lnTo>
                    <a:pt x="738" y="29"/>
                  </a:lnTo>
                  <a:lnTo>
                    <a:pt x="681" y="29"/>
                  </a:lnTo>
                  <a:lnTo>
                    <a:pt x="652" y="85"/>
                  </a:lnTo>
                  <a:lnTo>
                    <a:pt x="624" y="85"/>
                  </a:lnTo>
                  <a:lnTo>
                    <a:pt x="624" y="114"/>
                  </a:lnTo>
                  <a:lnTo>
                    <a:pt x="539" y="85"/>
                  </a:lnTo>
                  <a:lnTo>
                    <a:pt x="539" y="114"/>
                  </a:lnTo>
                  <a:lnTo>
                    <a:pt x="454" y="142"/>
                  </a:lnTo>
                  <a:lnTo>
                    <a:pt x="454" y="114"/>
                  </a:lnTo>
                  <a:lnTo>
                    <a:pt x="369" y="170"/>
                  </a:lnTo>
                  <a:lnTo>
                    <a:pt x="397" y="199"/>
                  </a:lnTo>
                  <a:lnTo>
                    <a:pt x="397" y="255"/>
                  </a:lnTo>
                  <a:lnTo>
                    <a:pt x="312" y="312"/>
                  </a:lnTo>
                  <a:lnTo>
                    <a:pt x="256" y="312"/>
                  </a:lnTo>
                  <a:lnTo>
                    <a:pt x="256" y="369"/>
                  </a:lnTo>
                  <a:lnTo>
                    <a:pt x="142" y="312"/>
                  </a:lnTo>
                  <a:lnTo>
                    <a:pt x="0" y="369"/>
                  </a:lnTo>
                  <a:lnTo>
                    <a:pt x="85" y="397"/>
                  </a:lnTo>
                  <a:lnTo>
                    <a:pt x="85" y="454"/>
                  </a:lnTo>
                  <a:lnTo>
                    <a:pt x="114" y="510"/>
                  </a:lnTo>
                  <a:lnTo>
                    <a:pt x="85" y="539"/>
                  </a:lnTo>
                  <a:lnTo>
                    <a:pt x="85" y="596"/>
                  </a:lnTo>
                  <a:lnTo>
                    <a:pt x="142" y="567"/>
                  </a:lnTo>
                  <a:lnTo>
                    <a:pt x="171" y="624"/>
                  </a:lnTo>
                  <a:lnTo>
                    <a:pt x="142" y="681"/>
                  </a:lnTo>
                  <a:lnTo>
                    <a:pt x="199" y="709"/>
                  </a:lnTo>
                  <a:lnTo>
                    <a:pt x="256" y="709"/>
                  </a:lnTo>
                  <a:lnTo>
                    <a:pt x="341" y="737"/>
                  </a:lnTo>
                  <a:lnTo>
                    <a:pt x="369" y="709"/>
                  </a:lnTo>
                  <a:lnTo>
                    <a:pt x="341" y="624"/>
                  </a:lnTo>
                  <a:lnTo>
                    <a:pt x="369" y="624"/>
                  </a:lnTo>
                  <a:lnTo>
                    <a:pt x="397" y="681"/>
                  </a:lnTo>
                  <a:lnTo>
                    <a:pt x="454" y="709"/>
                  </a:lnTo>
                  <a:lnTo>
                    <a:pt x="511" y="681"/>
                  </a:lnTo>
                  <a:lnTo>
                    <a:pt x="539" y="766"/>
                  </a:lnTo>
                  <a:lnTo>
                    <a:pt x="596" y="737"/>
                  </a:lnTo>
                  <a:lnTo>
                    <a:pt x="652" y="766"/>
                  </a:lnTo>
                  <a:lnTo>
                    <a:pt x="681" y="709"/>
                  </a:lnTo>
                  <a:lnTo>
                    <a:pt x="766" y="709"/>
                  </a:lnTo>
                  <a:lnTo>
                    <a:pt x="794" y="737"/>
                  </a:lnTo>
                  <a:lnTo>
                    <a:pt x="908" y="709"/>
                  </a:lnTo>
                  <a:lnTo>
                    <a:pt x="879" y="652"/>
                  </a:lnTo>
                  <a:lnTo>
                    <a:pt x="936" y="510"/>
                  </a:lnTo>
                  <a:lnTo>
                    <a:pt x="993" y="482"/>
                  </a:lnTo>
                  <a:lnTo>
                    <a:pt x="964" y="425"/>
                  </a:lnTo>
                  <a:lnTo>
                    <a:pt x="993" y="397"/>
                  </a:lnTo>
                  <a:lnTo>
                    <a:pt x="1078" y="397"/>
                  </a:lnTo>
                  <a:lnTo>
                    <a:pt x="1276" y="284"/>
                  </a:lnTo>
                  <a:lnTo>
                    <a:pt x="1219" y="227"/>
                  </a:lnTo>
                  <a:lnTo>
                    <a:pt x="1163" y="227"/>
                  </a:lnTo>
                  <a:lnTo>
                    <a:pt x="1191" y="142"/>
                  </a:lnTo>
                  <a:lnTo>
                    <a:pt x="1191" y="29"/>
                  </a:lnTo>
                  <a:lnTo>
                    <a:pt x="1163" y="0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57" name="Freeform 297"/>
            <p:cNvSpPr>
              <a:spLocks/>
            </p:cNvSpPr>
            <p:nvPr/>
          </p:nvSpPr>
          <p:spPr bwMode="auto">
            <a:xfrm>
              <a:off x="4101" y="5790"/>
              <a:ext cx="1078" cy="992"/>
            </a:xfrm>
            <a:custGeom>
              <a:avLst/>
              <a:gdLst>
                <a:gd name="T0" fmla="*/ 312 w 1078"/>
                <a:gd name="T1" fmla="*/ 935 h 992"/>
                <a:gd name="T2" fmla="*/ 227 w 1078"/>
                <a:gd name="T3" fmla="*/ 708 h 992"/>
                <a:gd name="T4" fmla="*/ 227 w 1078"/>
                <a:gd name="T5" fmla="*/ 623 h 992"/>
                <a:gd name="T6" fmla="*/ 170 w 1078"/>
                <a:gd name="T7" fmla="*/ 623 h 992"/>
                <a:gd name="T8" fmla="*/ 142 w 1078"/>
                <a:gd name="T9" fmla="*/ 680 h 992"/>
                <a:gd name="T10" fmla="*/ 114 w 1078"/>
                <a:gd name="T11" fmla="*/ 652 h 992"/>
                <a:gd name="T12" fmla="*/ 29 w 1078"/>
                <a:gd name="T13" fmla="*/ 482 h 992"/>
                <a:gd name="T14" fmla="*/ 29 w 1078"/>
                <a:gd name="T15" fmla="*/ 425 h 992"/>
                <a:gd name="T16" fmla="*/ 0 w 1078"/>
                <a:gd name="T17" fmla="*/ 368 h 992"/>
                <a:gd name="T18" fmla="*/ 57 w 1078"/>
                <a:gd name="T19" fmla="*/ 226 h 992"/>
                <a:gd name="T20" fmla="*/ 114 w 1078"/>
                <a:gd name="T21" fmla="*/ 198 h 992"/>
                <a:gd name="T22" fmla="*/ 85 w 1078"/>
                <a:gd name="T23" fmla="*/ 141 h 992"/>
                <a:gd name="T24" fmla="*/ 114 w 1078"/>
                <a:gd name="T25" fmla="*/ 113 h 992"/>
                <a:gd name="T26" fmla="*/ 199 w 1078"/>
                <a:gd name="T27" fmla="*/ 113 h 992"/>
                <a:gd name="T28" fmla="*/ 397 w 1078"/>
                <a:gd name="T29" fmla="*/ 0 h 992"/>
                <a:gd name="T30" fmla="*/ 397 w 1078"/>
                <a:gd name="T31" fmla="*/ 85 h 992"/>
                <a:gd name="T32" fmla="*/ 454 w 1078"/>
                <a:gd name="T33" fmla="*/ 141 h 992"/>
                <a:gd name="T34" fmla="*/ 567 w 1078"/>
                <a:gd name="T35" fmla="*/ 85 h 992"/>
                <a:gd name="T36" fmla="*/ 681 w 1078"/>
                <a:gd name="T37" fmla="*/ 141 h 992"/>
                <a:gd name="T38" fmla="*/ 709 w 1078"/>
                <a:gd name="T39" fmla="*/ 113 h 992"/>
                <a:gd name="T40" fmla="*/ 907 w 1078"/>
                <a:gd name="T41" fmla="*/ 170 h 992"/>
                <a:gd name="T42" fmla="*/ 1049 w 1078"/>
                <a:gd name="T43" fmla="*/ 113 h 992"/>
                <a:gd name="T44" fmla="*/ 936 w 1078"/>
                <a:gd name="T45" fmla="*/ 226 h 992"/>
                <a:gd name="T46" fmla="*/ 822 w 1078"/>
                <a:gd name="T47" fmla="*/ 226 h 992"/>
                <a:gd name="T48" fmla="*/ 766 w 1078"/>
                <a:gd name="T49" fmla="*/ 255 h 992"/>
                <a:gd name="T50" fmla="*/ 822 w 1078"/>
                <a:gd name="T51" fmla="*/ 312 h 992"/>
                <a:gd name="T52" fmla="*/ 907 w 1078"/>
                <a:gd name="T53" fmla="*/ 340 h 992"/>
                <a:gd name="T54" fmla="*/ 907 w 1078"/>
                <a:gd name="T55" fmla="*/ 397 h 992"/>
                <a:gd name="T56" fmla="*/ 993 w 1078"/>
                <a:gd name="T57" fmla="*/ 368 h 992"/>
                <a:gd name="T58" fmla="*/ 1021 w 1078"/>
                <a:gd name="T59" fmla="*/ 425 h 992"/>
                <a:gd name="T60" fmla="*/ 1078 w 1078"/>
                <a:gd name="T61" fmla="*/ 453 h 992"/>
                <a:gd name="T62" fmla="*/ 964 w 1078"/>
                <a:gd name="T63" fmla="*/ 482 h 992"/>
                <a:gd name="T64" fmla="*/ 936 w 1078"/>
                <a:gd name="T65" fmla="*/ 538 h 992"/>
                <a:gd name="T66" fmla="*/ 851 w 1078"/>
                <a:gd name="T67" fmla="*/ 453 h 992"/>
                <a:gd name="T68" fmla="*/ 737 w 1078"/>
                <a:gd name="T69" fmla="*/ 453 h 992"/>
                <a:gd name="T70" fmla="*/ 681 w 1078"/>
                <a:gd name="T71" fmla="*/ 397 h 992"/>
                <a:gd name="T72" fmla="*/ 681 w 1078"/>
                <a:gd name="T73" fmla="*/ 567 h 992"/>
                <a:gd name="T74" fmla="*/ 851 w 1078"/>
                <a:gd name="T75" fmla="*/ 567 h 992"/>
                <a:gd name="T76" fmla="*/ 907 w 1078"/>
                <a:gd name="T77" fmla="*/ 623 h 992"/>
                <a:gd name="T78" fmla="*/ 794 w 1078"/>
                <a:gd name="T79" fmla="*/ 652 h 992"/>
                <a:gd name="T80" fmla="*/ 709 w 1078"/>
                <a:gd name="T81" fmla="*/ 652 h 992"/>
                <a:gd name="T82" fmla="*/ 681 w 1078"/>
                <a:gd name="T83" fmla="*/ 680 h 992"/>
                <a:gd name="T84" fmla="*/ 794 w 1078"/>
                <a:gd name="T85" fmla="*/ 737 h 992"/>
                <a:gd name="T86" fmla="*/ 822 w 1078"/>
                <a:gd name="T87" fmla="*/ 765 h 992"/>
                <a:gd name="T88" fmla="*/ 737 w 1078"/>
                <a:gd name="T89" fmla="*/ 822 h 992"/>
                <a:gd name="T90" fmla="*/ 624 w 1078"/>
                <a:gd name="T91" fmla="*/ 822 h 992"/>
                <a:gd name="T92" fmla="*/ 624 w 1078"/>
                <a:gd name="T93" fmla="*/ 737 h 992"/>
                <a:gd name="T94" fmla="*/ 567 w 1078"/>
                <a:gd name="T95" fmla="*/ 793 h 992"/>
                <a:gd name="T96" fmla="*/ 511 w 1078"/>
                <a:gd name="T97" fmla="*/ 765 h 992"/>
                <a:gd name="T98" fmla="*/ 482 w 1078"/>
                <a:gd name="T99" fmla="*/ 822 h 992"/>
                <a:gd name="T100" fmla="*/ 426 w 1078"/>
                <a:gd name="T101" fmla="*/ 793 h 992"/>
                <a:gd name="T102" fmla="*/ 397 w 1078"/>
                <a:gd name="T103" fmla="*/ 822 h 992"/>
                <a:gd name="T104" fmla="*/ 426 w 1078"/>
                <a:gd name="T105" fmla="*/ 623 h 992"/>
                <a:gd name="T106" fmla="*/ 369 w 1078"/>
                <a:gd name="T107" fmla="*/ 623 h 992"/>
                <a:gd name="T108" fmla="*/ 369 w 1078"/>
                <a:gd name="T109" fmla="*/ 737 h 992"/>
                <a:gd name="T110" fmla="*/ 312 w 1078"/>
                <a:gd name="T111" fmla="*/ 793 h 992"/>
                <a:gd name="T112" fmla="*/ 397 w 1078"/>
                <a:gd name="T113" fmla="*/ 850 h 992"/>
                <a:gd name="T114" fmla="*/ 454 w 1078"/>
                <a:gd name="T115" fmla="*/ 992 h 992"/>
                <a:gd name="T116" fmla="*/ 397 w 1078"/>
                <a:gd name="T117" fmla="*/ 964 h 992"/>
                <a:gd name="T118" fmla="*/ 369 w 1078"/>
                <a:gd name="T119" fmla="*/ 935 h 992"/>
                <a:gd name="T120" fmla="*/ 312 w 1078"/>
                <a:gd name="T121" fmla="*/ 93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078" h="992">
                  <a:moveTo>
                    <a:pt x="312" y="935"/>
                  </a:moveTo>
                  <a:lnTo>
                    <a:pt x="227" y="708"/>
                  </a:lnTo>
                  <a:lnTo>
                    <a:pt x="227" y="623"/>
                  </a:lnTo>
                  <a:lnTo>
                    <a:pt x="170" y="623"/>
                  </a:lnTo>
                  <a:lnTo>
                    <a:pt x="142" y="680"/>
                  </a:lnTo>
                  <a:lnTo>
                    <a:pt x="114" y="652"/>
                  </a:lnTo>
                  <a:lnTo>
                    <a:pt x="29" y="482"/>
                  </a:lnTo>
                  <a:lnTo>
                    <a:pt x="29" y="425"/>
                  </a:lnTo>
                  <a:lnTo>
                    <a:pt x="0" y="368"/>
                  </a:lnTo>
                  <a:lnTo>
                    <a:pt x="57" y="226"/>
                  </a:lnTo>
                  <a:lnTo>
                    <a:pt x="114" y="198"/>
                  </a:lnTo>
                  <a:lnTo>
                    <a:pt x="85" y="141"/>
                  </a:lnTo>
                  <a:lnTo>
                    <a:pt x="114" y="113"/>
                  </a:lnTo>
                  <a:lnTo>
                    <a:pt x="199" y="113"/>
                  </a:lnTo>
                  <a:lnTo>
                    <a:pt x="397" y="0"/>
                  </a:lnTo>
                  <a:lnTo>
                    <a:pt x="397" y="85"/>
                  </a:lnTo>
                  <a:lnTo>
                    <a:pt x="454" y="141"/>
                  </a:lnTo>
                  <a:lnTo>
                    <a:pt x="567" y="85"/>
                  </a:lnTo>
                  <a:lnTo>
                    <a:pt x="681" y="141"/>
                  </a:lnTo>
                  <a:lnTo>
                    <a:pt x="709" y="113"/>
                  </a:lnTo>
                  <a:lnTo>
                    <a:pt x="907" y="170"/>
                  </a:lnTo>
                  <a:lnTo>
                    <a:pt x="1049" y="113"/>
                  </a:lnTo>
                  <a:lnTo>
                    <a:pt x="936" y="226"/>
                  </a:lnTo>
                  <a:lnTo>
                    <a:pt x="822" y="226"/>
                  </a:lnTo>
                  <a:lnTo>
                    <a:pt x="766" y="255"/>
                  </a:lnTo>
                  <a:lnTo>
                    <a:pt x="822" y="312"/>
                  </a:lnTo>
                  <a:lnTo>
                    <a:pt x="907" y="340"/>
                  </a:lnTo>
                  <a:lnTo>
                    <a:pt x="907" y="397"/>
                  </a:lnTo>
                  <a:lnTo>
                    <a:pt x="993" y="368"/>
                  </a:lnTo>
                  <a:lnTo>
                    <a:pt x="1021" y="425"/>
                  </a:lnTo>
                  <a:lnTo>
                    <a:pt x="1078" y="453"/>
                  </a:lnTo>
                  <a:lnTo>
                    <a:pt x="964" y="482"/>
                  </a:lnTo>
                  <a:lnTo>
                    <a:pt x="936" y="538"/>
                  </a:lnTo>
                  <a:lnTo>
                    <a:pt x="851" y="453"/>
                  </a:lnTo>
                  <a:lnTo>
                    <a:pt x="737" y="453"/>
                  </a:lnTo>
                  <a:lnTo>
                    <a:pt x="681" y="397"/>
                  </a:lnTo>
                  <a:lnTo>
                    <a:pt x="681" y="567"/>
                  </a:lnTo>
                  <a:lnTo>
                    <a:pt x="851" y="567"/>
                  </a:lnTo>
                  <a:lnTo>
                    <a:pt x="907" y="623"/>
                  </a:lnTo>
                  <a:lnTo>
                    <a:pt x="794" y="652"/>
                  </a:lnTo>
                  <a:lnTo>
                    <a:pt x="709" y="652"/>
                  </a:lnTo>
                  <a:lnTo>
                    <a:pt x="681" y="680"/>
                  </a:lnTo>
                  <a:lnTo>
                    <a:pt x="794" y="737"/>
                  </a:lnTo>
                  <a:lnTo>
                    <a:pt x="822" y="765"/>
                  </a:lnTo>
                  <a:lnTo>
                    <a:pt x="737" y="822"/>
                  </a:lnTo>
                  <a:lnTo>
                    <a:pt x="624" y="822"/>
                  </a:lnTo>
                  <a:lnTo>
                    <a:pt x="624" y="737"/>
                  </a:lnTo>
                  <a:lnTo>
                    <a:pt x="567" y="793"/>
                  </a:lnTo>
                  <a:lnTo>
                    <a:pt x="511" y="765"/>
                  </a:lnTo>
                  <a:lnTo>
                    <a:pt x="482" y="822"/>
                  </a:lnTo>
                  <a:lnTo>
                    <a:pt x="426" y="793"/>
                  </a:lnTo>
                  <a:lnTo>
                    <a:pt x="397" y="822"/>
                  </a:lnTo>
                  <a:lnTo>
                    <a:pt x="426" y="623"/>
                  </a:lnTo>
                  <a:lnTo>
                    <a:pt x="369" y="623"/>
                  </a:lnTo>
                  <a:lnTo>
                    <a:pt x="369" y="737"/>
                  </a:lnTo>
                  <a:lnTo>
                    <a:pt x="312" y="793"/>
                  </a:lnTo>
                  <a:lnTo>
                    <a:pt x="397" y="850"/>
                  </a:lnTo>
                  <a:lnTo>
                    <a:pt x="454" y="992"/>
                  </a:lnTo>
                  <a:lnTo>
                    <a:pt x="397" y="964"/>
                  </a:lnTo>
                  <a:lnTo>
                    <a:pt x="369" y="935"/>
                  </a:lnTo>
                  <a:lnTo>
                    <a:pt x="312" y="935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58" name="Freeform 298"/>
            <p:cNvSpPr>
              <a:spLocks/>
            </p:cNvSpPr>
            <p:nvPr/>
          </p:nvSpPr>
          <p:spPr bwMode="auto">
            <a:xfrm>
              <a:off x="4243" y="4854"/>
              <a:ext cx="1191" cy="1106"/>
            </a:xfrm>
            <a:custGeom>
              <a:avLst/>
              <a:gdLst>
                <a:gd name="T0" fmla="*/ 227 w 1191"/>
                <a:gd name="T1" fmla="*/ 28 h 1106"/>
                <a:gd name="T2" fmla="*/ 57 w 1191"/>
                <a:gd name="T3" fmla="*/ 28 h 1106"/>
                <a:gd name="T4" fmla="*/ 28 w 1191"/>
                <a:gd name="T5" fmla="*/ 85 h 1106"/>
                <a:gd name="T6" fmla="*/ 28 w 1191"/>
                <a:gd name="T7" fmla="*/ 369 h 1106"/>
                <a:gd name="T8" fmla="*/ 57 w 1191"/>
                <a:gd name="T9" fmla="*/ 425 h 1106"/>
                <a:gd name="T10" fmla="*/ 85 w 1191"/>
                <a:gd name="T11" fmla="*/ 510 h 1106"/>
                <a:gd name="T12" fmla="*/ 142 w 1191"/>
                <a:gd name="T13" fmla="*/ 652 h 1106"/>
                <a:gd name="T14" fmla="*/ 170 w 1191"/>
                <a:gd name="T15" fmla="*/ 794 h 1106"/>
                <a:gd name="T16" fmla="*/ 198 w 1191"/>
                <a:gd name="T17" fmla="*/ 879 h 1106"/>
                <a:gd name="T18" fmla="*/ 255 w 1191"/>
                <a:gd name="T19" fmla="*/ 1021 h 1106"/>
                <a:gd name="T20" fmla="*/ 425 w 1191"/>
                <a:gd name="T21" fmla="*/ 1021 h 1106"/>
                <a:gd name="T22" fmla="*/ 567 w 1191"/>
                <a:gd name="T23" fmla="*/ 1049 h 1106"/>
                <a:gd name="T24" fmla="*/ 907 w 1191"/>
                <a:gd name="T25" fmla="*/ 1049 h 1106"/>
                <a:gd name="T26" fmla="*/ 794 w 1191"/>
                <a:gd name="T27" fmla="*/ 1021 h 1106"/>
                <a:gd name="T28" fmla="*/ 709 w 1191"/>
                <a:gd name="T29" fmla="*/ 964 h 1106"/>
                <a:gd name="T30" fmla="*/ 794 w 1191"/>
                <a:gd name="T31" fmla="*/ 964 h 1106"/>
                <a:gd name="T32" fmla="*/ 822 w 1191"/>
                <a:gd name="T33" fmla="*/ 907 h 1106"/>
                <a:gd name="T34" fmla="*/ 936 w 1191"/>
                <a:gd name="T35" fmla="*/ 879 h 1106"/>
                <a:gd name="T36" fmla="*/ 964 w 1191"/>
                <a:gd name="T37" fmla="*/ 907 h 1106"/>
                <a:gd name="T38" fmla="*/ 1021 w 1191"/>
                <a:gd name="T39" fmla="*/ 794 h 1106"/>
                <a:gd name="T40" fmla="*/ 1049 w 1191"/>
                <a:gd name="T41" fmla="*/ 709 h 1106"/>
                <a:gd name="T42" fmla="*/ 964 w 1191"/>
                <a:gd name="T43" fmla="*/ 737 h 1106"/>
                <a:gd name="T44" fmla="*/ 907 w 1191"/>
                <a:gd name="T45" fmla="*/ 737 h 1106"/>
                <a:gd name="T46" fmla="*/ 851 w 1191"/>
                <a:gd name="T47" fmla="*/ 681 h 1106"/>
                <a:gd name="T48" fmla="*/ 936 w 1191"/>
                <a:gd name="T49" fmla="*/ 681 h 1106"/>
                <a:gd name="T50" fmla="*/ 907 w 1191"/>
                <a:gd name="T51" fmla="*/ 567 h 1106"/>
                <a:gd name="T52" fmla="*/ 794 w 1191"/>
                <a:gd name="T53" fmla="*/ 482 h 1106"/>
                <a:gd name="T54" fmla="*/ 992 w 1191"/>
                <a:gd name="T55" fmla="*/ 454 h 1106"/>
                <a:gd name="T56" fmla="*/ 1191 w 1191"/>
                <a:gd name="T57" fmla="*/ 284 h 1106"/>
                <a:gd name="T58" fmla="*/ 1049 w 1191"/>
                <a:gd name="T59" fmla="*/ 312 h 1106"/>
                <a:gd name="T60" fmla="*/ 936 w 1191"/>
                <a:gd name="T61" fmla="*/ 369 h 1106"/>
                <a:gd name="T62" fmla="*/ 851 w 1191"/>
                <a:gd name="T63" fmla="*/ 369 h 1106"/>
                <a:gd name="T64" fmla="*/ 879 w 1191"/>
                <a:gd name="T65" fmla="*/ 312 h 1106"/>
                <a:gd name="T66" fmla="*/ 765 w 1191"/>
                <a:gd name="T67" fmla="*/ 312 h 1106"/>
                <a:gd name="T68" fmla="*/ 482 w 1191"/>
                <a:gd name="T69" fmla="*/ 199 h 1106"/>
                <a:gd name="T70" fmla="*/ 312 w 1191"/>
                <a:gd name="T71" fmla="*/ 85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91" h="1106">
                  <a:moveTo>
                    <a:pt x="284" y="0"/>
                  </a:moveTo>
                  <a:lnTo>
                    <a:pt x="227" y="28"/>
                  </a:lnTo>
                  <a:lnTo>
                    <a:pt x="113" y="0"/>
                  </a:lnTo>
                  <a:lnTo>
                    <a:pt x="57" y="28"/>
                  </a:lnTo>
                  <a:lnTo>
                    <a:pt x="57" y="85"/>
                  </a:lnTo>
                  <a:lnTo>
                    <a:pt x="28" y="85"/>
                  </a:lnTo>
                  <a:lnTo>
                    <a:pt x="0" y="255"/>
                  </a:lnTo>
                  <a:lnTo>
                    <a:pt x="28" y="369"/>
                  </a:lnTo>
                  <a:lnTo>
                    <a:pt x="0" y="397"/>
                  </a:lnTo>
                  <a:lnTo>
                    <a:pt x="57" y="425"/>
                  </a:lnTo>
                  <a:lnTo>
                    <a:pt x="142" y="425"/>
                  </a:lnTo>
                  <a:lnTo>
                    <a:pt x="85" y="510"/>
                  </a:lnTo>
                  <a:lnTo>
                    <a:pt x="142" y="624"/>
                  </a:lnTo>
                  <a:lnTo>
                    <a:pt x="142" y="652"/>
                  </a:lnTo>
                  <a:lnTo>
                    <a:pt x="170" y="681"/>
                  </a:lnTo>
                  <a:lnTo>
                    <a:pt x="170" y="794"/>
                  </a:lnTo>
                  <a:lnTo>
                    <a:pt x="142" y="879"/>
                  </a:lnTo>
                  <a:lnTo>
                    <a:pt x="198" y="879"/>
                  </a:lnTo>
                  <a:lnTo>
                    <a:pt x="255" y="936"/>
                  </a:lnTo>
                  <a:lnTo>
                    <a:pt x="255" y="1021"/>
                  </a:lnTo>
                  <a:lnTo>
                    <a:pt x="312" y="1077"/>
                  </a:lnTo>
                  <a:lnTo>
                    <a:pt x="425" y="1021"/>
                  </a:lnTo>
                  <a:lnTo>
                    <a:pt x="539" y="1077"/>
                  </a:lnTo>
                  <a:lnTo>
                    <a:pt x="567" y="1049"/>
                  </a:lnTo>
                  <a:lnTo>
                    <a:pt x="765" y="1106"/>
                  </a:lnTo>
                  <a:lnTo>
                    <a:pt x="907" y="1049"/>
                  </a:lnTo>
                  <a:lnTo>
                    <a:pt x="936" y="992"/>
                  </a:lnTo>
                  <a:lnTo>
                    <a:pt x="794" y="1021"/>
                  </a:lnTo>
                  <a:lnTo>
                    <a:pt x="737" y="992"/>
                  </a:lnTo>
                  <a:lnTo>
                    <a:pt x="709" y="964"/>
                  </a:lnTo>
                  <a:lnTo>
                    <a:pt x="737" y="907"/>
                  </a:lnTo>
                  <a:lnTo>
                    <a:pt x="794" y="964"/>
                  </a:lnTo>
                  <a:lnTo>
                    <a:pt x="822" y="936"/>
                  </a:lnTo>
                  <a:lnTo>
                    <a:pt x="822" y="907"/>
                  </a:lnTo>
                  <a:lnTo>
                    <a:pt x="879" y="907"/>
                  </a:lnTo>
                  <a:lnTo>
                    <a:pt x="936" y="879"/>
                  </a:lnTo>
                  <a:lnTo>
                    <a:pt x="964" y="851"/>
                  </a:lnTo>
                  <a:lnTo>
                    <a:pt x="964" y="907"/>
                  </a:lnTo>
                  <a:lnTo>
                    <a:pt x="1021" y="851"/>
                  </a:lnTo>
                  <a:lnTo>
                    <a:pt x="1021" y="794"/>
                  </a:lnTo>
                  <a:lnTo>
                    <a:pt x="1106" y="737"/>
                  </a:lnTo>
                  <a:lnTo>
                    <a:pt x="1049" y="709"/>
                  </a:lnTo>
                  <a:lnTo>
                    <a:pt x="992" y="766"/>
                  </a:lnTo>
                  <a:lnTo>
                    <a:pt x="964" y="737"/>
                  </a:lnTo>
                  <a:lnTo>
                    <a:pt x="936" y="794"/>
                  </a:lnTo>
                  <a:lnTo>
                    <a:pt x="907" y="737"/>
                  </a:lnTo>
                  <a:lnTo>
                    <a:pt x="851" y="737"/>
                  </a:lnTo>
                  <a:lnTo>
                    <a:pt x="851" y="681"/>
                  </a:lnTo>
                  <a:lnTo>
                    <a:pt x="822" y="652"/>
                  </a:lnTo>
                  <a:lnTo>
                    <a:pt x="936" y="681"/>
                  </a:lnTo>
                  <a:lnTo>
                    <a:pt x="964" y="652"/>
                  </a:lnTo>
                  <a:lnTo>
                    <a:pt x="907" y="567"/>
                  </a:lnTo>
                  <a:lnTo>
                    <a:pt x="794" y="510"/>
                  </a:lnTo>
                  <a:lnTo>
                    <a:pt x="794" y="482"/>
                  </a:lnTo>
                  <a:lnTo>
                    <a:pt x="907" y="482"/>
                  </a:lnTo>
                  <a:lnTo>
                    <a:pt x="992" y="454"/>
                  </a:lnTo>
                  <a:lnTo>
                    <a:pt x="1106" y="454"/>
                  </a:lnTo>
                  <a:lnTo>
                    <a:pt x="1191" y="284"/>
                  </a:lnTo>
                  <a:lnTo>
                    <a:pt x="1077" y="340"/>
                  </a:lnTo>
                  <a:lnTo>
                    <a:pt x="1049" y="312"/>
                  </a:lnTo>
                  <a:lnTo>
                    <a:pt x="992" y="369"/>
                  </a:lnTo>
                  <a:lnTo>
                    <a:pt x="936" y="369"/>
                  </a:lnTo>
                  <a:lnTo>
                    <a:pt x="907" y="369"/>
                  </a:lnTo>
                  <a:lnTo>
                    <a:pt x="851" y="369"/>
                  </a:lnTo>
                  <a:lnTo>
                    <a:pt x="822" y="340"/>
                  </a:lnTo>
                  <a:lnTo>
                    <a:pt x="879" y="312"/>
                  </a:lnTo>
                  <a:lnTo>
                    <a:pt x="822" y="284"/>
                  </a:lnTo>
                  <a:lnTo>
                    <a:pt x="765" y="312"/>
                  </a:lnTo>
                  <a:lnTo>
                    <a:pt x="652" y="199"/>
                  </a:lnTo>
                  <a:lnTo>
                    <a:pt x="482" y="199"/>
                  </a:lnTo>
                  <a:lnTo>
                    <a:pt x="454" y="142"/>
                  </a:lnTo>
                  <a:lnTo>
                    <a:pt x="312" y="85"/>
                  </a:lnTo>
                  <a:lnTo>
                    <a:pt x="284" y="0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59" name="Freeform 299"/>
            <p:cNvSpPr>
              <a:spLocks/>
            </p:cNvSpPr>
            <p:nvPr/>
          </p:nvSpPr>
          <p:spPr bwMode="auto">
            <a:xfrm>
              <a:off x="4413" y="4344"/>
              <a:ext cx="907" cy="822"/>
            </a:xfrm>
            <a:custGeom>
              <a:avLst/>
              <a:gdLst>
                <a:gd name="T0" fmla="*/ 709 w 907"/>
                <a:gd name="T1" fmla="*/ 822 h 822"/>
                <a:gd name="T2" fmla="*/ 652 w 907"/>
                <a:gd name="T3" fmla="*/ 794 h 822"/>
                <a:gd name="T4" fmla="*/ 595 w 907"/>
                <a:gd name="T5" fmla="*/ 822 h 822"/>
                <a:gd name="T6" fmla="*/ 482 w 907"/>
                <a:gd name="T7" fmla="*/ 709 h 822"/>
                <a:gd name="T8" fmla="*/ 312 w 907"/>
                <a:gd name="T9" fmla="*/ 709 h 822"/>
                <a:gd name="T10" fmla="*/ 284 w 907"/>
                <a:gd name="T11" fmla="*/ 652 h 822"/>
                <a:gd name="T12" fmla="*/ 142 w 907"/>
                <a:gd name="T13" fmla="*/ 595 h 822"/>
                <a:gd name="T14" fmla="*/ 114 w 907"/>
                <a:gd name="T15" fmla="*/ 510 h 822"/>
                <a:gd name="T16" fmla="*/ 142 w 907"/>
                <a:gd name="T17" fmla="*/ 482 h 822"/>
                <a:gd name="T18" fmla="*/ 114 w 907"/>
                <a:gd name="T19" fmla="*/ 453 h 822"/>
                <a:gd name="T20" fmla="*/ 57 w 907"/>
                <a:gd name="T21" fmla="*/ 453 h 822"/>
                <a:gd name="T22" fmla="*/ 57 w 907"/>
                <a:gd name="T23" fmla="*/ 368 h 822"/>
                <a:gd name="T24" fmla="*/ 28 w 907"/>
                <a:gd name="T25" fmla="*/ 255 h 822"/>
                <a:gd name="T26" fmla="*/ 0 w 907"/>
                <a:gd name="T27" fmla="*/ 198 h 822"/>
                <a:gd name="T28" fmla="*/ 28 w 907"/>
                <a:gd name="T29" fmla="*/ 57 h 822"/>
                <a:gd name="T30" fmla="*/ 85 w 907"/>
                <a:gd name="T31" fmla="*/ 85 h 822"/>
                <a:gd name="T32" fmla="*/ 142 w 907"/>
                <a:gd name="T33" fmla="*/ 0 h 822"/>
                <a:gd name="T34" fmla="*/ 284 w 907"/>
                <a:gd name="T35" fmla="*/ 85 h 822"/>
                <a:gd name="T36" fmla="*/ 369 w 907"/>
                <a:gd name="T37" fmla="*/ 198 h 822"/>
                <a:gd name="T38" fmla="*/ 369 w 907"/>
                <a:gd name="T39" fmla="*/ 255 h 822"/>
                <a:gd name="T40" fmla="*/ 482 w 907"/>
                <a:gd name="T41" fmla="*/ 283 h 822"/>
                <a:gd name="T42" fmla="*/ 539 w 907"/>
                <a:gd name="T43" fmla="*/ 425 h 822"/>
                <a:gd name="T44" fmla="*/ 539 w 907"/>
                <a:gd name="T45" fmla="*/ 482 h 822"/>
                <a:gd name="T46" fmla="*/ 652 w 907"/>
                <a:gd name="T47" fmla="*/ 567 h 822"/>
                <a:gd name="T48" fmla="*/ 766 w 907"/>
                <a:gd name="T49" fmla="*/ 538 h 822"/>
                <a:gd name="T50" fmla="*/ 851 w 907"/>
                <a:gd name="T51" fmla="*/ 567 h 822"/>
                <a:gd name="T52" fmla="*/ 794 w 907"/>
                <a:gd name="T53" fmla="*/ 652 h 822"/>
                <a:gd name="T54" fmla="*/ 851 w 907"/>
                <a:gd name="T55" fmla="*/ 680 h 822"/>
                <a:gd name="T56" fmla="*/ 907 w 907"/>
                <a:gd name="T57" fmla="*/ 652 h 822"/>
                <a:gd name="T58" fmla="*/ 907 w 907"/>
                <a:gd name="T59" fmla="*/ 709 h 822"/>
                <a:gd name="T60" fmla="*/ 879 w 907"/>
                <a:gd name="T61" fmla="*/ 765 h 822"/>
                <a:gd name="T62" fmla="*/ 822 w 907"/>
                <a:gd name="T63" fmla="*/ 794 h 822"/>
                <a:gd name="T64" fmla="*/ 709 w 907"/>
                <a:gd name="T65" fmla="*/ 765 h 822"/>
                <a:gd name="T66" fmla="*/ 709 w 907"/>
                <a:gd name="T67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07" h="822">
                  <a:moveTo>
                    <a:pt x="709" y="822"/>
                  </a:moveTo>
                  <a:lnTo>
                    <a:pt x="652" y="794"/>
                  </a:lnTo>
                  <a:lnTo>
                    <a:pt x="595" y="822"/>
                  </a:lnTo>
                  <a:lnTo>
                    <a:pt x="482" y="709"/>
                  </a:lnTo>
                  <a:lnTo>
                    <a:pt x="312" y="709"/>
                  </a:lnTo>
                  <a:lnTo>
                    <a:pt x="284" y="652"/>
                  </a:lnTo>
                  <a:lnTo>
                    <a:pt x="142" y="595"/>
                  </a:lnTo>
                  <a:lnTo>
                    <a:pt x="114" y="510"/>
                  </a:lnTo>
                  <a:lnTo>
                    <a:pt x="142" y="482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368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28" y="57"/>
                  </a:lnTo>
                  <a:lnTo>
                    <a:pt x="85" y="85"/>
                  </a:lnTo>
                  <a:lnTo>
                    <a:pt x="142" y="0"/>
                  </a:lnTo>
                  <a:lnTo>
                    <a:pt x="284" y="85"/>
                  </a:lnTo>
                  <a:lnTo>
                    <a:pt x="369" y="198"/>
                  </a:lnTo>
                  <a:lnTo>
                    <a:pt x="369" y="255"/>
                  </a:lnTo>
                  <a:lnTo>
                    <a:pt x="482" y="283"/>
                  </a:lnTo>
                  <a:lnTo>
                    <a:pt x="539" y="425"/>
                  </a:lnTo>
                  <a:lnTo>
                    <a:pt x="539" y="482"/>
                  </a:lnTo>
                  <a:lnTo>
                    <a:pt x="652" y="567"/>
                  </a:lnTo>
                  <a:lnTo>
                    <a:pt x="766" y="538"/>
                  </a:lnTo>
                  <a:lnTo>
                    <a:pt x="851" y="567"/>
                  </a:lnTo>
                  <a:lnTo>
                    <a:pt x="794" y="652"/>
                  </a:lnTo>
                  <a:lnTo>
                    <a:pt x="851" y="680"/>
                  </a:lnTo>
                  <a:lnTo>
                    <a:pt x="907" y="652"/>
                  </a:lnTo>
                  <a:lnTo>
                    <a:pt x="907" y="709"/>
                  </a:lnTo>
                  <a:lnTo>
                    <a:pt x="879" y="765"/>
                  </a:lnTo>
                  <a:lnTo>
                    <a:pt x="822" y="794"/>
                  </a:lnTo>
                  <a:lnTo>
                    <a:pt x="709" y="765"/>
                  </a:lnTo>
                  <a:lnTo>
                    <a:pt x="709" y="822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  <p:sp>
          <p:nvSpPr>
            <p:cNvPr id="15660" name="Freeform 300"/>
            <p:cNvSpPr>
              <a:spLocks/>
            </p:cNvSpPr>
            <p:nvPr/>
          </p:nvSpPr>
          <p:spPr bwMode="auto">
            <a:xfrm>
              <a:off x="4555" y="4174"/>
              <a:ext cx="1106" cy="737"/>
            </a:xfrm>
            <a:custGeom>
              <a:avLst/>
              <a:gdLst>
                <a:gd name="T0" fmla="*/ 935 w 1106"/>
                <a:gd name="T1" fmla="*/ 283 h 737"/>
                <a:gd name="T2" fmla="*/ 935 w 1106"/>
                <a:gd name="T3" fmla="*/ 368 h 737"/>
                <a:gd name="T4" fmla="*/ 794 w 1106"/>
                <a:gd name="T5" fmla="*/ 340 h 737"/>
                <a:gd name="T6" fmla="*/ 709 w 1106"/>
                <a:gd name="T7" fmla="*/ 397 h 737"/>
                <a:gd name="T8" fmla="*/ 794 w 1106"/>
                <a:gd name="T9" fmla="*/ 567 h 737"/>
                <a:gd name="T10" fmla="*/ 822 w 1106"/>
                <a:gd name="T11" fmla="*/ 510 h 737"/>
                <a:gd name="T12" fmla="*/ 879 w 1106"/>
                <a:gd name="T13" fmla="*/ 538 h 737"/>
                <a:gd name="T14" fmla="*/ 907 w 1106"/>
                <a:gd name="T15" fmla="*/ 425 h 737"/>
                <a:gd name="T16" fmla="*/ 1020 w 1106"/>
                <a:gd name="T17" fmla="*/ 368 h 737"/>
                <a:gd name="T18" fmla="*/ 1106 w 1106"/>
                <a:gd name="T19" fmla="*/ 425 h 737"/>
                <a:gd name="T20" fmla="*/ 1020 w 1106"/>
                <a:gd name="T21" fmla="*/ 510 h 737"/>
                <a:gd name="T22" fmla="*/ 1049 w 1106"/>
                <a:gd name="T23" fmla="*/ 623 h 737"/>
                <a:gd name="T24" fmla="*/ 964 w 1106"/>
                <a:gd name="T25" fmla="*/ 680 h 737"/>
                <a:gd name="T26" fmla="*/ 935 w 1106"/>
                <a:gd name="T27" fmla="*/ 623 h 737"/>
                <a:gd name="T28" fmla="*/ 907 w 1106"/>
                <a:gd name="T29" fmla="*/ 623 h 737"/>
                <a:gd name="T30" fmla="*/ 907 w 1106"/>
                <a:gd name="T31" fmla="*/ 680 h 737"/>
                <a:gd name="T32" fmla="*/ 822 w 1106"/>
                <a:gd name="T33" fmla="*/ 708 h 737"/>
                <a:gd name="T34" fmla="*/ 794 w 1106"/>
                <a:gd name="T35" fmla="*/ 623 h 737"/>
                <a:gd name="T36" fmla="*/ 709 w 1106"/>
                <a:gd name="T37" fmla="*/ 737 h 737"/>
                <a:gd name="T38" fmla="*/ 624 w 1106"/>
                <a:gd name="T39" fmla="*/ 708 h 737"/>
                <a:gd name="T40" fmla="*/ 510 w 1106"/>
                <a:gd name="T41" fmla="*/ 737 h 737"/>
                <a:gd name="T42" fmla="*/ 397 w 1106"/>
                <a:gd name="T43" fmla="*/ 652 h 737"/>
                <a:gd name="T44" fmla="*/ 397 w 1106"/>
                <a:gd name="T45" fmla="*/ 595 h 737"/>
                <a:gd name="T46" fmla="*/ 340 w 1106"/>
                <a:gd name="T47" fmla="*/ 453 h 737"/>
                <a:gd name="T48" fmla="*/ 227 w 1106"/>
                <a:gd name="T49" fmla="*/ 425 h 737"/>
                <a:gd name="T50" fmla="*/ 227 w 1106"/>
                <a:gd name="T51" fmla="*/ 368 h 737"/>
                <a:gd name="T52" fmla="*/ 142 w 1106"/>
                <a:gd name="T53" fmla="*/ 255 h 737"/>
                <a:gd name="T54" fmla="*/ 0 w 1106"/>
                <a:gd name="T55" fmla="*/ 170 h 737"/>
                <a:gd name="T56" fmla="*/ 0 w 1106"/>
                <a:gd name="T57" fmla="*/ 113 h 737"/>
                <a:gd name="T58" fmla="*/ 113 w 1106"/>
                <a:gd name="T59" fmla="*/ 56 h 737"/>
                <a:gd name="T60" fmla="*/ 255 w 1106"/>
                <a:gd name="T61" fmla="*/ 28 h 737"/>
                <a:gd name="T62" fmla="*/ 283 w 1106"/>
                <a:gd name="T63" fmla="*/ 85 h 737"/>
                <a:gd name="T64" fmla="*/ 453 w 1106"/>
                <a:gd name="T65" fmla="*/ 0 h 737"/>
                <a:gd name="T66" fmla="*/ 539 w 1106"/>
                <a:gd name="T67" fmla="*/ 56 h 737"/>
                <a:gd name="T68" fmla="*/ 680 w 1106"/>
                <a:gd name="T69" fmla="*/ 56 h 737"/>
                <a:gd name="T70" fmla="*/ 794 w 1106"/>
                <a:gd name="T71" fmla="*/ 113 h 737"/>
                <a:gd name="T72" fmla="*/ 822 w 1106"/>
                <a:gd name="T73" fmla="*/ 198 h 737"/>
                <a:gd name="T74" fmla="*/ 850 w 1106"/>
                <a:gd name="T75" fmla="*/ 198 h 737"/>
                <a:gd name="T76" fmla="*/ 935 w 1106"/>
                <a:gd name="T77" fmla="*/ 283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106" h="737">
                  <a:moveTo>
                    <a:pt x="935" y="283"/>
                  </a:moveTo>
                  <a:lnTo>
                    <a:pt x="935" y="368"/>
                  </a:lnTo>
                  <a:lnTo>
                    <a:pt x="794" y="340"/>
                  </a:lnTo>
                  <a:lnTo>
                    <a:pt x="709" y="397"/>
                  </a:lnTo>
                  <a:lnTo>
                    <a:pt x="794" y="567"/>
                  </a:lnTo>
                  <a:lnTo>
                    <a:pt x="822" y="510"/>
                  </a:lnTo>
                  <a:lnTo>
                    <a:pt x="879" y="538"/>
                  </a:lnTo>
                  <a:lnTo>
                    <a:pt x="907" y="425"/>
                  </a:lnTo>
                  <a:lnTo>
                    <a:pt x="1020" y="368"/>
                  </a:lnTo>
                  <a:lnTo>
                    <a:pt x="1106" y="425"/>
                  </a:lnTo>
                  <a:lnTo>
                    <a:pt x="1020" y="510"/>
                  </a:lnTo>
                  <a:lnTo>
                    <a:pt x="1049" y="623"/>
                  </a:lnTo>
                  <a:lnTo>
                    <a:pt x="964" y="680"/>
                  </a:lnTo>
                  <a:lnTo>
                    <a:pt x="935" y="623"/>
                  </a:lnTo>
                  <a:lnTo>
                    <a:pt x="907" y="623"/>
                  </a:lnTo>
                  <a:lnTo>
                    <a:pt x="907" y="680"/>
                  </a:lnTo>
                  <a:lnTo>
                    <a:pt x="822" y="708"/>
                  </a:lnTo>
                  <a:lnTo>
                    <a:pt x="794" y="623"/>
                  </a:lnTo>
                  <a:lnTo>
                    <a:pt x="709" y="737"/>
                  </a:lnTo>
                  <a:lnTo>
                    <a:pt x="624" y="708"/>
                  </a:lnTo>
                  <a:lnTo>
                    <a:pt x="510" y="737"/>
                  </a:lnTo>
                  <a:lnTo>
                    <a:pt x="397" y="652"/>
                  </a:lnTo>
                  <a:lnTo>
                    <a:pt x="397" y="595"/>
                  </a:lnTo>
                  <a:lnTo>
                    <a:pt x="340" y="453"/>
                  </a:lnTo>
                  <a:lnTo>
                    <a:pt x="227" y="425"/>
                  </a:lnTo>
                  <a:lnTo>
                    <a:pt x="227" y="368"/>
                  </a:lnTo>
                  <a:lnTo>
                    <a:pt x="142" y="255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113" y="56"/>
                  </a:lnTo>
                  <a:lnTo>
                    <a:pt x="255" y="28"/>
                  </a:lnTo>
                  <a:lnTo>
                    <a:pt x="283" y="85"/>
                  </a:lnTo>
                  <a:lnTo>
                    <a:pt x="453" y="0"/>
                  </a:lnTo>
                  <a:lnTo>
                    <a:pt x="539" y="56"/>
                  </a:lnTo>
                  <a:lnTo>
                    <a:pt x="680" y="56"/>
                  </a:lnTo>
                  <a:lnTo>
                    <a:pt x="794" y="113"/>
                  </a:lnTo>
                  <a:lnTo>
                    <a:pt x="822" y="198"/>
                  </a:lnTo>
                  <a:lnTo>
                    <a:pt x="850" y="198"/>
                  </a:lnTo>
                  <a:lnTo>
                    <a:pt x="935" y="283"/>
                  </a:lnTo>
                  <a:close/>
                </a:path>
              </a:pathLst>
            </a:custGeom>
            <a:ln w="76200">
              <a:solidFill>
                <a:schemeClr val="tx1"/>
              </a:solidFill>
              <a:headEnd/>
              <a:tailEnd/>
            </a:ln>
            <a:extLst/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/>
            </a:p>
          </p:txBody>
        </p:sp>
      </p:grpSp>
      <p:grpSp>
        <p:nvGrpSpPr>
          <p:cNvPr id="252" name="Group 301"/>
          <p:cNvGrpSpPr>
            <a:grpSpLocks/>
          </p:cNvGrpSpPr>
          <p:nvPr/>
        </p:nvGrpSpPr>
        <p:grpSpPr bwMode="auto">
          <a:xfrm>
            <a:off x="1178093" y="235033"/>
            <a:ext cx="7875588" cy="12241213"/>
            <a:chOff x="728" y="148"/>
            <a:chExt cx="4961" cy="7711"/>
          </a:xfrm>
        </p:grpSpPr>
        <p:sp>
          <p:nvSpPr>
            <p:cNvPr id="253" name="Freeform 259"/>
            <p:cNvSpPr>
              <a:spLocks/>
            </p:cNvSpPr>
            <p:nvPr/>
          </p:nvSpPr>
          <p:spPr bwMode="auto">
            <a:xfrm>
              <a:off x="1917" y="2500"/>
              <a:ext cx="1870" cy="1673"/>
            </a:xfrm>
            <a:custGeom>
              <a:avLst/>
              <a:gdLst>
                <a:gd name="T0" fmla="*/ 1276 w 1871"/>
                <a:gd name="T1" fmla="*/ 1616 h 1673"/>
                <a:gd name="T2" fmla="*/ 1134 w 1871"/>
                <a:gd name="T3" fmla="*/ 1616 h 1673"/>
                <a:gd name="T4" fmla="*/ 1078 w 1871"/>
                <a:gd name="T5" fmla="*/ 1559 h 1673"/>
                <a:gd name="T6" fmla="*/ 993 w 1871"/>
                <a:gd name="T7" fmla="*/ 1588 h 1673"/>
                <a:gd name="T8" fmla="*/ 737 w 1871"/>
                <a:gd name="T9" fmla="*/ 1503 h 1673"/>
                <a:gd name="T10" fmla="*/ 652 w 1871"/>
                <a:gd name="T11" fmla="*/ 1361 h 1673"/>
                <a:gd name="T12" fmla="*/ 482 w 1871"/>
                <a:gd name="T13" fmla="*/ 1276 h 1673"/>
                <a:gd name="T14" fmla="*/ 284 w 1871"/>
                <a:gd name="T15" fmla="*/ 1361 h 1673"/>
                <a:gd name="T16" fmla="*/ 199 w 1871"/>
                <a:gd name="T17" fmla="*/ 1304 h 1673"/>
                <a:gd name="T18" fmla="*/ 170 w 1871"/>
                <a:gd name="T19" fmla="*/ 1219 h 1673"/>
                <a:gd name="T20" fmla="*/ 85 w 1871"/>
                <a:gd name="T21" fmla="*/ 1276 h 1673"/>
                <a:gd name="T22" fmla="*/ 0 w 1871"/>
                <a:gd name="T23" fmla="*/ 1219 h 1673"/>
                <a:gd name="T24" fmla="*/ 57 w 1871"/>
                <a:gd name="T25" fmla="*/ 1077 h 1673"/>
                <a:gd name="T26" fmla="*/ 199 w 1871"/>
                <a:gd name="T27" fmla="*/ 1106 h 1673"/>
                <a:gd name="T28" fmla="*/ 284 w 1871"/>
                <a:gd name="T29" fmla="*/ 964 h 1673"/>
                <a:gd name="T30" fmla="*/ 341 w 1871"/>
                <a:gd name="T31" fmla="*/ 936 h 1673"/>
                <a:gd name="T32" fmla="*/ 454 w 1871"/>
                <a:gd name="T33" fmla="*/ 766 h 1673"/>
                <a:gd name="T34" fmla="*/ 596 w 1871"/>
                <a:gd name="T35" fmla="*/ 737 h 1673"/>
                <a:gd name="T36" fmla="*/ 596 w 1871"/>
                <a:gd name="T37" fmla="*/ 567 h 1673"/>
                <a:gd name="T38" fmla="*/ 567 w 1871"/>
                <a:gd name="T39" fmla="*/ 510 h 1673"/>
                <a:gd name="T40" fmla="*/ 482 w 1871"/>
                <a:gd name="T41" fmla="*/ 482 h 1673"/>
                <a:gd name="T42" fmla="*/ 426 w 1871"/>
                <a:gd name="T43" fmla="*/ 397 h 1673"/>
                <a:gd name="T44" fmla="*/ 426 w 1871"/>
                <a:gd name="T45" fmla="*/ 199 h 1673"/>
                <a:gd name="T46" fmla="*/ 539 w 1871"/>
                <a:gd name="T47" fmla="*/ 142 h 1673"/>
                <a:gd name="T48" fmla="*/ 567 w 1871"/>
                <a:gd name="T49" fmla="*/ 57 h 1673"/>
                <a:gd name="T50" fmla="*/ 624 w 1871"/>
                <a:gd name="T51" fmla="*/ 0 h 1673"/>
                <a:gd name="T52" fmla="*/ 709 w 1871"/>
                <a:gd name="T53" fmla="*/ 85 h 1673"/>
                <a:gd name="T54" fmla="*/ 936 w 1871"/>
                <a:gd name="T55" fmla="*/ 142 h 1673"/>
                <a:gd name="T56" fmla="*/ 993 w 1871"/>
                <a:gd name="T57" fmla="*/ 170 h 1673"/>
                <a:gd name="T58" fmla="*/ 1049 w 1871"/>
                <a:gd name="T59" fmla="*/ 312 h 1673"/>
                <a:gd name="T60" fmla="*/ 1021 w 1871"/>
                <a:gd name="T61" fmla="*/ 397 h 1673"/>
                <a:gd name="T62" fmla="*/ 1106 w 1871"/>
                <a:gd name="T63" fmla="*/ 425 h 1673"/>
                <a:gd name="T64" fmla="*/ 1191 w 1871"/>
                <a:gd name="T65" fmla="*/ 397 h 1673"/>
                <a:gd name="T66" fmla="*/ 1304 w 1871"/>
                <a:gd name="T67" fmla="*/ 340 h 1673"/>
                <a:gd name="T68" fmla="*/ 1446 w 1871"/>
                <a:gd name="T69" fmla="*/ 340 h 1673"/>
                <a:gd name="T70" fmla="*/ 1531 w 1871"/>
                <a:gd name="T71" fmla="*/ 369 h 1673"/>
                <a:gd name="T72" fmla="*/ 1588 w 1871"/>
                <a:gd name="T73" fmla="*/ 199 h 1673"/>
                <a:gd name="T74" fmla="*/ 1730 w 1871"/>
                <a:gd name="T75" fmla="*/ 199 h 1673"/>
                <a:gd name="T76" fmla="*/ 1786 w 1871"/>
                <a:gd name="T77" fmla="*/ 340 h 1673"/>
                <a:gd name="T78" fmla="*/ 1871 w 1871"/>
                <a:gd name="T79" fmla="*/ 539 h 1673"/>
                <a:gd name="T80" fmla="*/ 1786 w 1871"/>
                <a:gd name="T81" fmla="*/ 539 h 1673"/>
                <a:gd name="T82" fmla="*/ 1616 w 1871"/>
                <a:gd name="T83" fmla="*/ 737 h 1673"/>
                <a:gd name="T84" fmla="*/ 1475 w 1871"/>
                <a:gd name="T85" fmla="*/ 794 h 1673"/>
                <a:gd name="T86" fmla="*/ 1418 w 1871"/>
                <a:gd name="T87" fmla="*/ 879 h 1673"/>
                <a:gd name="T88" fmla="*/ 1446 w 1871"/>
                <a:gd name="T89" fmla="*/ 1021 h 1673"/>
                <a:gd name="T90" fmla="*/ 1361 w 1871"/>
                <a:gd name="T91" fmla="*/ 1191 h 1673"/>
                <a:gd name="T92" fmla="*/ 1248 w 1871"/>
                <a:gd name="T93" fmla="*/ 1276 h 1673"/>
                <a:gd name="T94" fmla="*/ 1248 w 1871"/>
                <a:gd name="T95" fmla="*/ 1389 h 1673"/>
                <a:gd name="T96" fmla="*/ 1560 w 1871"/>
                <a:gd name="T97" fmla="*/ 1616 h 1673"/>
                <a:gd name="T98" fmla="*/ 1503 w 1871"/>
                <a:gd name="T99" fmla="*/ 1673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871" h="1673">
                  <a:moveTo>
                    <a:pt x="1446" y="1616"/>
                  </a:moveTo>
                  <a:lnTo>
                    <a:pt x="1276" y="1616"/>
                  </a:lnTo>
                  <a:lnTo>
                    <a:pt x="1219" y="1644"/>
                  </a:lnTo>
                  <a:lnTo>
                    <a:pt x="1134" y="1616"/>
                  </a:lnTo>
                  <a:lnTo>
                    <a:pt x="1078" y="1644"/>
                  </a:lnTo>
                  <a:lnTo>
                    <a:pt x="1078" y="1559"/>
                  </a:lnTo>
                  <a:lnTo>
                    <a:pt x="1021" y="1446"/>
                  </a:lnTo>
                  <a:lnTo>
                    <a:pt x="993" y="1588"/>
                  </a:lnTo>
                  <a:lnTo>
                    <a:pt x="879" y="1474"/>
                  </a:lnTo>
                  <a:lnTo>
                    <a:pt x="737" y="1503"/>
                  </a:lnTo>
                  <a:lnTo>
                    <a:pt x="652" y="1418"/>
                  </a:lnTo>
                  <a:lnTo>
                    <a:pt x="652" y="1361"/>
                  </a:lnTo>
                  <a:lnTo>
                    <a:pt x="567" y="1361"/>
                  </a:lnTo>
                  <a:lnTo>
                    <a:pt x="482" y="1276"/>
                  </a:lnTo>
                  <a:lnTo>
                    <a:pt x="426" y="1333"/>
                  </a:lnTo>
                  <a:lnTo>
                    <a:pt x="284" y="1361"/>
                  </a:lnTo>
                  <a:lnTo>
                    <a:pt x="227" y="1304"/>
                  </a:lnTo>
                  <a:lnTo>
                    <a:pt x="199" y="1304"/>
                  </a:lnTo>
                  <a:lnTo>
                    <a:pt x="199" y="1248"/>
                  </a:lnTo>
                  <a:lnTo>
                    <a:pt x="170" y="1219"/>
                  </a:lnTo>
                  <a:lnTo>
                    <a:pt x="142" y="1276"/>
                  </a:lnTo>
                  <a:lnTo>
                    <a:pt x="85" y="1276"/>
                  </a:lnTo>
                  <a:lnTo>
                    <a:pt x="85" y="1219"/>
                  </a:lnTo>
                  <a:lnTo>
                    <a:pt x="0" y="1219"/>
                  </a:lnTo>
                  <a:lnTo>
                    <a:pt x="85" y="1134"/>
                  </a:lnTo>
                  <a:lnTo>
                    <a:pt x="57" y="1077"/>
                  </a:lnTo>
                  <a:lnTo>
                    <a:pt x="142" y="1049"/>
                  </a:lnTo>
                  <a:lnTo>
                    <a:pt x="199" y="1106"/>
                  </a:lnTo>
                  <a:lnTo>
                    <a:pt x="284" y="1049"/>
                  </a:lnTo>
                  <a:lnTo>
                    <a:pt x="284" y="964"/>
                  </a:lnTo>
                  <a:lnTo>
                    <a:pt x="256" y="907"/>
                  </a:lnTo>
                  <a:lnTo>
                    <a:pt x="341" y="936"/>
                  </a:lnTo>
                  <a:lnTo>
                    <a:pt x="369" y="936"/>
                  </a:lnTo>
                  <a:lnTo>
                    <a:pt x="454" y="766"/>
                  </a:lnTo>
                  <a:lnTo>
                    <a:pt x="539" y="709"/>
                  </a:lnTo>
                  <a:lnTo>
                    <a:pt x="596" y="737"/>
                  </a:lnTo>
                  <a:lnTo>
                    <a:pt x="624" y="681"/>
                  </a:lnTo>
                  <a:lnTo>
                    <a:pt x="596" y="567"/>
                  </a:lnTo>
                  <a:lnTo>
                    <a:pt x="539" y="539"/>
                  </a:lnTo>
                  <a:lnTo>
                    <a:pt x="567" y="510"/>
                  </a:lnTo>
                  <a:lnTo>
                    <a:pt x="539" y="454"/>
                  </a:lnTo>
                  <a:lnTo>
                    <a:pt x="482" y="482"/>
                  </a:lnTo>
                  <a:lnTo>
                    <a:pt x="482" y="397"/>
                  </a:lnTo>
                  <a:lnTo>
                    <a:pt x="426" y="397"/>
                  </a:lnTo>
                  <a:lnTo>
                    <a:pt x="369" y="227"/>
                  </a:lnTo>
                  <a:lnTo>
                    <a:pt x="426" y="199"/>
                  </a:lnTo>
                  <a:lnTo>
                    <a:pt x="482" y="227"/>
                  </a:lnTo>
                  <a:lnTo>
                    <a:pt x="539" y="142"/>
                  </a:lnTo>
                  <a:lnTo>
                    <a:pt x="624" y="114"/>
                  </a:lnTo>
                  <a:lnTo>
                    <a:pt x="567" y="57"/>
                  </a:lnTo>
                  <a:lnTo>
                    <a:pt x="567" y="28"/>
                  </a:lnTo>
                  <a:lnTo>
                    <a:pt x="624" y="0"/>
                  </a:lnTo>
                  <a:lnTo>
                    <a:pt x="681" y="28"/>
                  </a:lnTo>
                  <a:lnTo>
                    <a:pt x="709" y="85"/>
                  </a:lnTo>
                  <a:lnTo>
                    <a:pt x="794" y="114"/>
                  </a:lnTo>
                  <a:lnTo>
                    <a:pt x="936" y="142"/>
                  </a:lnTo>
                  <a:lnTo>
                    <a:pt x="936" y="114"/>
                  </a:lnTo>
                  <a:lnTo>
                    <a:pt x="993" y="170"/>
                  </a:lnTo>
                  <a:lnTo>
                    <a:pt x="993" y="284"/>
                  </a:lnTo>
                  <a:lnTo>
                    <a:pt x="1049" y="312"/>
                  </a:lnTo>
                  <a:lnTo>
                    <a:pt x="1021" y="340"/>
                  </a:lnTo>
                  <a:lnTo>
                    <a:pt x="1021" y="397"/>
                  </a:lnTo>
                  <a:lnTo>
                    <a:pt x="1078" y="397"/>
                  </a:lnTo>
                  <a:lnTo>
                    <a:pt x="1106" y="425"/>
                  </a:lnTo>
                  <a:lnTo>
                    <a:pt x="1191" y="454"/>
                  </a:lnTo>
                  <a:lnTo>
                    <a:pt x="1191" y="397"/>
                  </a:lnTo>
                  <a:lnTo>
                    <a:pt x="1248" y="397"/>
                  </a:lnTo>
                  <a:lnTo>
                    <a:pt x="1304" y="340"/>
                  </a:lnTo>
                  <a:lnTo>
                    <a:pt x="1361" y="369"/>
                  </a:lnTo>
                  <a:lnTo>
                    <a:pt x="1446" y="340"/>
                  </a:lnTo>
                  <a:lnTo>
                    <a:pt x="1503" y="397"/>
                  </a:lnTo>
                  <a:lnTo>
                    <a:pt x="1531" y="369"/>
                  </a:lnTo>
                  <a:lnTo>
                    <a:pt x="1531" y="227"/>
                  </a:lnTo>
                  <a:lnTo>
                    <a:pt x="1588" y="199"/>
                  </a:lnTo>
                  <a:lnTo>
                    <a:pt x="1673" y="255"/>
                  </a:lnTo>
                  <a:lnTo>
                    <a:pt x="1730" y="199"/>
                  </a:lnTo>
                  <a:lnTo>
                    <a:pt x="1786" y="227"/>
                  </a:lnTo>
                  <a:lnTo>
                    <a:pt x="1786" y="340"/>
                  </a:lnTo>
                  <a:lnTo>
                    <a:pt x="1843" y="425"/>
                  </a:lnTo>
                  <a:lnTo>
                    <a:pt x="1871" y="539"/>
                  </a:lnTo>
                  <a:lnTo>
                    <a:pt x="1843" y="567"/>
                  </a:lnTo>
                  <a:lnTo>
                    <a:pt x="1786" y="539"/>
                  </a:lnTo>
                  <a:lnTo>
                    <a:pt x="1673" y="766"/>
                  </a:lnTo>
                  <a:lnTo>
                    <a:pt x="1616" y="737"/>
                  </a:lnTo>
                  <a:lnTo>
                    <a:pt x="1503" y="794"/>
                  </a:lnTo>
                  <a:lnTo>
                    <a:pt x="1475" y="794"/>
                  </a:lnTo>
                  <a:lnTo>
                    <a:pt x="1389" y="851"/>
                  </a:lnTo>
                  <a:lnTo>
                    <a:pt x="1418" y="879"/>
                  </a:lnTo>
                  <a:lnTo>
                    <a:pt x="1389" y="964"/>
                  </a:lnTo>
                  <a:lnTo>
                    <a:pt x="1446" y="1021"/>
                  </a:lnTo>
                  <a:lnTo>
                    <a:pt x="1446" y="1106"/>
                  </a:lnTo>
                  <a:lnTo>
                    <a:pt x="1361" y="1191"/>
                  </a:lnTo>
                  <a:lnTo>
                    <a:pt x="1248" y="1248"/>
                  </a:lnTo>
                  <a:lnTo>
                    <a:pt x="1248" y="1276"/>
                  </a:lnTo>
                  <a:lnTo>
                    <a:pt x="1219" y="1333"/>
                  </a:lnTo>
                  <a:lnTo>
                    <a:pt x="1248" y="1389"/>
                  </a:lnTo>
                  <a:lnTo>
                    <a:pt x="1446" y="1474"/>
                  </a:lnTo>
                  <a:lnTo>
                    <a:pt x="1560" y="1616"/>
                  </a:lnTo>
                  <a:lnTo>
                    <a:pt x="1531" y="1644"/>
                  </a:lnTo>
                  <a:lnTo>
                    <a:pt x="1503" y="1673"/>
                  </a:lnTo>
                  <a:lnTo>
                    <a:pt x="1446" y="1616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4" name="Freeform 260"/>
            <p:cNvSpPr>
              <a:spLocks/>
            </p:cNvSpPr>
            <p:nvPr/>
          </p:nvSpPr>
          <p:spPr bwMode="auto">
            <a:xfrm>
              <a:off x="3137" y="2955"/>
              <a:ext cx="2552" cy="1786"/>
            </a:xfrm>
            <a:custGeom>
              <a:avLst/>
              <a:gdLst>
                <a:gd name="T0" fmla="*/ 142 w 2552"/>
                <a:gd name="T1" fmla="*/ 737 h 1786"/>
                <a:gd name="T2" fmla="*/ 29 w 2552"/>
                <a:gd name="T3" fmla="*/ 822 h 1786"/>
                <a:gd name="T4" fmla="*/ 29 w 2552"/>
                <a:gd name="T5" fmla="*/ 935 h 1786"/>
                <a:gd name="T6" fmla="*/ 341 w 2552"/>
                <a:gd name="T7" fmla="*/ 1162 h 1786"/>
                <a:gd name="T8" fmla="*/ 312 w 2552"/>
                <a:gd name="T9" fmla="*/ 1275 h 1786"/>
                <a:gd name="T10" fmla="*/ 511 w 2552"/>
                <a:gd name="T11" fmla="*/ 1247 h 1786"/>
                <a:gd name="T12" fmla="*/ 766 w 2552"/>
                <a:gd name="T13" fmla="*/ 1389 h 1786"/>
                <a:gd name="T14" fmla="*/ 1163 w 2552"/>
                <a:gd name="T15" fmla="*/ 1729 h 1786"/>
                <a:gd name="T16" fmla="*/ 1248 w 2552"/>
                <a:gd name="T17" fmla="*/ 1729 h 1786"/>
                <a:gd name="T18" fmla="*/ 1304 w 2552"/>
                <a:gd name="T19" fmla="*/ 1644 h 1786"/>
                <a:gd name="T20" fmla="*/ 1304 w 2552"/>
                <a:gd name="T21" fmla="*/ 1446 h 1786"/>
                <a:gd name="T22" fmla="*/ 1418 w 2552"/>
                <a:gd name="T23" fmla="*/ 1389 h 1786"/>
                <a:gd name="T24" fmla="*/ 1531 w 2552"/>
                <a:gd name="T25" fmla="*/ 1275 h 1786"/>
                <a:gd name="T26" fmla="*/ 1701 w 2552"/>
                <a:gd name="T27" fmla="*/ 1304 h 1786"/>
                <a:gd name="T28" fmla="*/ 1957 w 2552"/>
                <a:gd name="T29" fmla="*/ 1275 h 1786"/>
                <a:gd name="T30" fmla="*/ 2212 w 2552"/>
                <a:gd name="T31" fmla="*/ 1332 h 1786"/>
                <a:gd name="T32" fmla="*/ 2268 w 2552"/>
                <a:gd name="T33" fmla="*/ 1417 h 1786"/>
                <a:gd name="T34" fmla="*/ 2438 w 2552"/>
                <a:gd name="T35" fmla="*/ 1417 h 1786"/>
                <a:gd name="T36" fmla="*/ 2467 w 2552"/>
                <a:gd name="T37" fmla="*/ 1360 h 1786"/>
                <a:gd name="T38" fmla="*/ 2552 w 2552"/>
                <a:gd name="T39" fmla="*/ 1389 h 1786"/>
                <a:gd name="T40" fmla="*/ 2552 w 2552"/>
                <a:gd name="T41" fmla="*/ 1275 h 1786"/>
                <a:gd name="T42" fmla="*/ 2524 w 2552"/>
                <a:gd name="T43" fmla="*/ 1219 h 1786"/>
                <a:gd name="T44" fmla="*/ 2410 w 2552"/>
                <a:gd name="T45" fmla="*/ 1162 h 1786"/>
                <a:gd name="T46" fmla="*/ 2382 w 2552"/>
                <a:gd name="T47" fmla="*/ 1049 h 1786"/>
                <a:gd name="T48" fmla="*/ 2382 w 2552"/>
                <a:gd name="T49" fmla="*/ 964 h 1786"/>
                <a:gd name="T50" fmla="*/ 2353 w 2552"/>
                <a:gd name="T51" fmla="*/ 794 h 1786"/>
                <a:gd name="T52" fmla="*/ 2098 w 2552"/>
                <a:gd name="T53" fmla="*/ 1077 h 1786"/>
                <a:gd name="T54" fmla="*/ 2155 w 2552"/>
                <a:gd name="T55" fmla="*/ 935 h 1786"/>
                <a:gd name="T56" fmla="*/ 2155 w 2552"/>
                <a:gd name="T57" fmla="*/ 879 h 1786"/>
                <a:gd name="T58" fmla="*/ 2212 w 2552"/>
                <a:gd name="T59" fmla="*/ 794 h 1786"/>
                <a:gd name="T60" fmla="*/ 2183 w 2552"/>
                <a:gd name="T61" fmla="*/ 623 h 1786"/>
                <a:gd name="T62" fmla="*/ 2212 w 2552"/>
                <a:gd name="T63" fmla="*/ 453 h 1786"/>
                <a:gd name="T64" fmla="*/ 2297 w 2552"/>
                <a:gd name="T65" fmla="*/ 368 h 1786"/>
                <a:gd name="T66" fmla="*/ 2268 w 2552"/>
                <a:gd name="T67" fmla="*/ 283 h 1786"/>
                <a:gd name="T68" fmla="*/ 2240 w 2552"/>
                <a:gd name="T69" fmla="*/ 198 h 1786"/>
                <a:gd name="T70" fmla="*/ 2268 w 2552"/>
                <a:gd name="T71" fmla="*/ 56 h 1786"/>
                <a:gd name="T72" fmla="*/ 2183 w 2552"/>
                <a:gd name="T73" fmla="*/ 56 h 1786"/>
                <a:gd name="T74" fmla="*/ 2098 w 2552"/>
                <a:gd name="T75" fmla="*/ 85 h 1786"/>
                <a:gd name="T76" fmla="*/ 1985 w 2552"/>
                <a:gd name="T77" fmla="*/ 141 h 1786"/>
                <a:gd name="T78" fmla="*/ 1871 w 2552"/>
                <a:gd name="T79" fmla="*/ 170 h 1786"/>
                <a:gd name="T80" fmla="*/ 1957 w 2552"/>
                <a:gd name="T81" fmla="*/ 255 h 1786"/>
                <a:gd name="T82" fmla="*/ 1758 w 2552"/>
                <a:gd name="T83" fmla="*/ 368 h 1786"/>
                <a:gd name="T84" fmla="*/ 1645 w 2552"/>
                <a:gd name="T85" fmla="*/ 453 h 1786"/>
                <a:gd name="T86" fmla="*/ 1503 w 2552"/>
                <a:gd name="T87" fmla="*/ 425 h 1786"/>
                <a:gd name="T88" fmla="*/ 1390 w 2552"/>
                <a:gd name="T89" fmla="*/ 368 h 1786"/>
                <a:gd name="T90" fmla="*/ 1276 w 2552"/>
                <a:gd name="T91" fmla="*/ 368 h 1786"/>
                <a:gd name="T92" fmla="*/ 1106 w 2552"/>
                <a:gd name="T93" fmla="*/ 340 h 1786"/>
                <a:gd name="T94" fmla="*/ 908 w 2552"/>
                <a:gd name="T95" fmla="*/ 538 h 1786"/>
                <a:gd name="T96" fmla="*/ 766 w 2552"/>
                <a:gd name="T97" fmla="*/ 510 h 1786"/>
                <a:gd name="T98" fmla="*/ 511 w 2552"/>
                <a:gd name="T99" fmla="*/ 567 h 1786"/>
                <a:gd name="T100" fmla="*/ 426 w 2552"/>
                <a:gd name="T101" fmla="*/ 680 h 1786"/>
                <a:gd name="T102" fmla="*/ 227 w 2552"/>
                <a:gd name="T103" fmla="*/ 652 h 17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552" h="1786">
                  <a:moveTo>
                    <a:pt x="227" y="652"/>
                  </a:moveTo>
                  <a:lnTo>
                    <a:pt x="142" y="737"/>
                  </a:lnTo>
                  <a:lnTo>
                    <a:pt x="29" y="794"/>
                  </a:lnTo>
                  <a:lnTo>
                    <a:pt x="29" y="822"/>
                  </a:lnTo>
                  <a:lnTo>
                    <a:pt x="0" y="879"/>
                  </a:lnTo>
                  <a:lnTo>
                    <a:pt x="29" y="935"/>
                  </a:lnTo>
                  <a:lnTo>
                    <a:pt x="227" y="1020"/>
                  </a:lnTo>
                  <a:lnTo>
                    <a:pt x="341" y="1162"/>
                  </a:lnTo>
                  <a:lnTo>
                    <a:pt x="284" y="1219"/>
                  </a:lnTo>
                  <a:lnTo>
                    <a:pt x="312" y="1275"/>
                  </a:lnTo>
                  <a:lnTo>
                    <a:pt x="426" y="1219"/>
                  </a:lnTo>
                  <a:lnTo>
                    <a:pt x="511" y="1247"/>
                  </a:lnTo>
                  <a:lnTo>
                    <a:pt x="624" y="1389"/>
                  </a:lnTo>
                  <a:lnTo>
                    <a:pt x="766" y="1389"/>
                  </a:lnTo>
                  <a:lnTo>
                    <a:pt x="1021" y="1701"/>
                  </a:lnTo>
                  <a:lnTo>
                    <a:pt x="1163" y="1729"/>
                  </a:lnTo>
                  <a:lnTo>
                    <a:pt x="1191" y="1786"/>
                  </a:lnTo>
                  <a:lnTo>
                    <a:pt x="1248" y="1729"/>
                  </a:lnTo>
                  <a:lnTo>
                    <a:pt x="1333" y="1757"/>
                  </a:lnTo>
                  <a:lnTo>
                    <a:pt x="1304" y="1644"/>
                  </a:lnTo>
                  <a:lnTo>
                    <a:pt x="1276" y="1587"/>
                  </a:lnTo>
                  <a:lnTo>
                    <a:pt x="1304" y="1446"/>
                  </a:lnTo>
                  <a:lnTo>
                    <a:pt x="1361" y="1474"/>
                  </a:lnTo>
                  <a:lnTo>
                    <a:pt x="1418" y="1389"/>
                  </a:lnTo>
                  <a:lnTo>
                    <a:pt x="1418" y="1332"/>
                  </a:lnTo>
                  <a:lnTo>
                    <a:pt x="1531" y="1275"/>
                  </a:lnTo>
                  <a:lnTo>
                    <a:pt x="1673" y="1247"/>
                  </a:lnTo>
                  <a:lnTo>
                    <a:pt x="1701" y="1304"/>
                  </a:lnTo>
                  <a:lnTo>
                    <a:pt x="1871" y="1219"/>
                  </a:lnTo>
                  <a:lnTo>
                    <a:pt x="1957" y="1275"/>
                  </a:lnTo>
                  <a:lnTo>
                    <a:pt x="2098" y="1275"/>
                  </a:lnTo>
                  <a:lnTo>
                    <a:pt x="2212" y="1332"/>
                  </a:lnTo>
                  <a:lnTo>
                    <a:pt x="2240" y="1417"/>
                  </a:lnTo>
                  <a:lnTo>
                    <a:pt x="2268" y="1417"/>
                  </a:lnTo>
                  <a:lnTo>
                    <a:pt x="2353" y="1502"/>
                  </a:lnTo>
                  <a:lnTo>
                    <a:pt x="2438" y="1417"/>
                  </a:lnTo>
                  <a:lnTo>
                    <a:pt x="2410" y="1360"/>
                  </a:lnTo>
                  <a:lnTo>
                    <a:pt x="2467" y="1360"/>
                  </a:lnTo>
                  <a:lnTo>
                    <a:pt x="2524" y="1417"/>
                  </a:lnTo>
                  <a:lnTo>
                    <a:pt x="2552" y="1389"/>
                  </a:lnTo>
                  <a:lnTo>
                    <a:pt x="2524" y="1360"/>
                  </a:lnTo>
                  <a:lnTo>
                    <a:pt x="2552" y="1275"/>
                  </a:lnTo>
                  <a:lnTo>
                    <a:pt x="2552" y="1219"/>
                  </a:lnTo>
                  <a:lnTo>
                    <a:pt x="2524" y="1219"/>
                  </a:lnTo>
                  <a:lnTo>
                    <a:pt x="2495" y="1162"/>
                  </a:lnTo>
                  <a:lnTo>
                    <a:pt x="2410" y="1162"/>
                  </a:lnTo>
                  <a:lnTo>
                    <a:pt x="2410" y="1077"/>
                  </a:lnTo>
                  <a:lnTo>
                    <a:pt x="2382" y="1049"/>
                  </a:lnTo>
                  <a:lnTo>
                    <a:pt x="2438" y="992"/>
                  </a:lnTo>
                  <a:lnTo>
                    <a:pt x="2382" y="964"/>
                  </a:lnTo>
                  <a:lnTo>
                    <a:pt x="2410" y="850"/>
                  </a:lnTo>
                  <a:lnTo>
                    <a:pt x="2353" y="794"/>
                  </a:lnTo>
                  <a:lnTo>
                    <a:pt x="2127" y="1134"/>
                  </a:lnTo>
                  <a:lnTo>
                    <a:pt x="2098" y="1077"/>
                  </a:lnTo>
                  <a:lnTo>
                    <a:pt x="2155" y="1020"/>
                  </a:lnTo>
                  <a:lnTo>
                    <a:pt x="2155" y="935"/>
                  </a:lnTo>
                  <a:lnTo>
                    <a:pt x="2183" y="935"/>
                  </a:lnTo>
                  <a:lnTo>
                    <a:pt x="2155" y="879"/>
                  </a:lnTo>
                  <a:lnTo>
                    <a:pt x="2240" y="822"/>
                  </a:lnTo>
                  <a:lnTo>
                    <a:pt x="2212" y="794"/>
                  </a:lnTo>
                  <a:lnTo>
                    <a:pt x="2268" y="623"/>
                  </a:lnTo>
                  <a:lnTo>
                    <a:pt x="2183" y="623"/>
                  </a:lnTo>
                  <a:lnTo>
                    <a:pt x="2268" y="510"/>
                  </a:lnTo>
                  <a:lnTo>
                    <a:pt x="2212" y="453"/>
                  </a:lnTo>
                  <a:lnTo>
                    <a:pt x="2268" y="425"/>
                  </a:lnTo>
                  <a:lnTo>
                    <a:pt x="2297" y="368"/>
                  </a:lnTo>
                  <a:lnTo>
                    <a:pt x="2268" y="368"/>
                  </a:lnTo>
                  <a:lnTo>
                    <a:pt x="2268" y="283"/>
                  </a:lnTo>
                  <a:lnTo>
                    <a:pt x="2325" y="255"/>
                  </a:lnTo>
                  <a:lnTo>
                    <a:pt x="2240" y="198"/>
                  </a:lnTo>
                  <a:lnTo>
                    <a:pt x="2240" y="85"/>
                  </a:lnTo>
                  <a:lnTo>
                    <a:pt x="2268" y="56"/>
                  </a:lnTo>
                  <a:lnTo>
                    <a:pt x="2240" y="0"/>
                  </a:lnTo>
                  <a:lnTo>
                    <a:pt x="2183" y="56"/>
                  </a:lnTo>
                  <a:lnTo>
                    <a:pt x="2098" y="56"/>
                  </a:lnTo>
                  <a:lnTo>
                    <a:pt x="2098" y="85"/>
                  </a:lnTo>
                  <a:lnTo>
                    <a:pt x="1985" y="85"/>
                  </a:lnTo>
                  <a:lnTo>
                    <a:pt x="1985" y="141"/>
                  </a:lnTo>
                  <a:lnTo>
                    <a:pt x="1900" y="141"/>
                  </a:lnTo>
                  <a:lnTo>
                    <a:pt x="1871" y="170"/>
                  </a:lnTo>
                  <a:lnTo>
                    <a:pt x="1957" y="198"/>
                  </a:lnTo>
                  <a:lnTo>
                    <a:pt x="1957" y="255"/>
                  </a:lnTo>
                  <a:lnTo>
                    <a:pt x="1871" y="368"/>
                  </a:lnTo>
                  <a:lnTo>
                    <a:pt x="1758" y="368"/>
                  </a:lnTo>
                  <a:lnTo>
                    <a:pt x="1758" y="425"/>
                  </a:lnTo>
                  <a:lnTo>
                    <a:pt x="1645" y="453"/>
                  </a:lnTo>
                  <a:lnTo>
                    <a:pt x="1588" y="510"/>
                  </a:lnTo>
                  <a:lnTo>
                    <a:pt x="1503" y="425"/>
                  </a:lnTo>
                  <a:lnTo>
                    <a:pt x="1446" y="453"/>
                  </a:lnTo>
                  <a:lnTo>
                    <a:pt x="1390" y="368"/>
                  </a:lnTo>
                  <a:lnTo>
                    <a:pt x="1333" y="397"/>
                  </a:lnTo>
                  <a:lnTo>
                    <a:pt x="1276" y="368"/>
                  </a:lnTo>
                  <a:lnTo>
                    <a:pt x="1219" y="397"/>
                  </a:lnTo>
                  <a:lnTo>
                    <a:pt x="1106" y="340"/>
                  </a:lnTo>
                  <a:lnTo>
                    <a:pt x="993" y="340"/>
                  </a:lnTo>
                  <a:lnTo>
                    <a:pt x="908" y="538"/>
                  </a:lnTo>
                  <a:lnTo>
                    <a:pt x="823" y="538"/>
                  </a:lnTo>
                  <a:lnTo>
                    <a:pt x="766" y="510"/>
                  </a:lnTo>
                  <a:lnTo>
                    <a:pt x="709" y="567"/>
                  </a:lnTo>
                  <a:lnTo>
                    <a:pt x="511" y="567"/>
                  </a:lnTo>
                  <a:lnTo>
                    <a:pt x="426" y="652"/>
                  </a:lnTo>
                  <a:lnTo>
                    <a:pt x="426" y="680"/>
                  </a:lnTo>
                  <a:lnTo>
                    <a:pt x="284" y="708"/>
                  </a:lnTo>
                  <a:lnTo>
                    <a:pt x="227" y="652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5" name="Freeform 262"/>
            <p:cNvSpPr>
              <a:spLocks/>
            </p:cNvSpPr>
            <p:nvPr/>
          </p:nvSpPr>
          <p:spPr bwMode="auto">
            <a:xfrm>
              <a:off x="3307" y="1962"/>
              <a:ext cx="2070" cy="1701"/>
            </a:xfrm>
            <a:custGeom>
              <a:avLst/>
              <a:gdLst>
                <a:gd name="T0" fmla="*/ 2013 w 2070"/>
                <a:gd name="T1" fmla="*/ 1049 h 1701"/>
                <a:gd name="T2" fmla="*/ 1928 w 2070"/>
                <a:gd name="T3" fmla="*/ 1078 h 1701"/>
                <a:gd name="T4" fmla="*/ 1815 w 2070"/>
                <a:gd name="T5" fmla="*/ 1134 h 1701"/>
                <a:gd name="T6" fmla="*/ 1701 w 2070"/>
                <a:gd name="T7" fmla="*/ 1163 h 1701"/>
                <a:gd name="T8" fmla="*/ 1787 w 2070"/>
                <a:gd name="T9" fmla="*/ 1248 h 1701"/>
                <a:gd name="T10" fmla="*/ 1588 w 2070"/>
                <a:gd name="T11" fmla="*/ 1361 h 1701"/>
                <a:gd name="T12" fmla="*/ 1588 w 2070"/>
                <a:gd name="T13" fmla="*/ 1418 h 1701"/>
                <a:gd name="T14" fmla="*/ 1418 w 2070"/>
                <a:gd name="T15" fmla="*/ 1503 h 1701"/>
                <a:gd name="T16" fmla="*/ 1276 w 2070"/>
                <a:gd name="T17" fmla="*/ 1446 h 1701"/>
                <a:gd name="T18" fmla="*/ 1163 w 2070"/>
                <a:gd name="T19" fmla="*/ 1390 h 1701"/>
                <a:gd name="T20" fmla="*/ 1049 w 2070"/>
                <a:gd name="T21" fmla="*/ 1390 h 1701"/>
                <a:gd name="T22" fmla="*/ 823 w 2070"/>
                <a:gd name="T23" fmla="*/ 1333 h 1701"/>
                <a:gd name="T24" fmla="*/ 653 w 2070"/>
                <a:gd name="T25" fmla="*/ 1531 h 1701"/>
                <a:gd name="T26" fmla="*/ 539 w 2070"/>
                <a:gd name="T27" fmla="*/ 1560 h 1701"/>
                <a:gd name="T28" fmla="*/ 256 w 2070"/>
                <a:gd name="T29" fmla="*/ 1645 h 1701"/>
                <a:gd name="T30" fmla="*/ 114 w 2070"/>
                <a:gd name="T31" fmla="*/ 1701 h 1701"/>
                <a:gd name="T32" fmla="*/ 57 w 2070"/>
                <a:gd name="T33" fmla="*/ 1560 h 1701"/>
                <a:gd name="T34" fmla="*/ 29 w 2070"/>
                <a:gd name="T35" fmla="*/ 1418 h 1701"/>
                <a:gd name="T36" fmla="*/ 86 w 2070"/>
                <a:gd name="T37" fmla="*/ 1333 h 1701"/>
                <a:gd name="T38" fmla="*/ 227 w 2070"/>
                <a:gd name="T39" fmla="*/ 1276 h 1701"/>
                <a:gd name="T40" fmla="*/ 397 w 2070"/>
                <a:gd name="T41" fmla="*/ 1078 h 1701"/>
                <a:gd name="T42" fmla="*/ 482 w 2070"/>
                <a:gd name="T43" fmla="*/ 1078 h 1701"/>
                <a:gd name="T44" fmla="*/ 397 w 2070"/>
                <a:gd name="T45" fmla="*/ 879 h 1701"/>
                <a:gd name="T46" fmla="*/ 341 w 2070"/>
                <a:gd name="T47" fmla="*/ 738 h 1701"/>
                <a:gd name="T48" fmla="*/ 341 w 2070"/>
                <a:gd name="T49" fmla="*/ 653 h 1701"/>
                <a:gd name="T50" fmla="*/ 454 w 2070"/>
                <a:gd name="T51" fmla="*/ 624 h 1701"/>
                <a:gd name="T52" fmla="*/ 596 w 2070"/>
                <a:gd name="T53" fmla="*/ 624 h 1701"/>
                <a:gd name="T54" fmla="*/ 709 w 2070"/>
                <a:gd name="T55" fmla="*/ 426 h 1701"/>
                <a:gd name="T56" fmla="*/ 482 w 2070"/>
                <a:gd name="T57" fmla="*/ 86 h 1701"/>
                <a:gd name="T58" fmla="*/ 653 w 2070"/>
                <a:gd name="T59" fmla="*/ 0 h 1701"/>
                <a:gd name="T60" fmla="*/ 766 w 2070"/>
                <a:gd name="T61" fmla="*/ 114 h 1701"/>
                <a:gd name="T62" fmla="*/ 936 w 2070"/>
                <a:gd name="T63" fmla="*/ 199 h 1701"/>
                <a:gd name="T64" fmla="*/ 1106 w 2070"/>
                <a:gd name="T65" fmla="*/ 199 h 1701"/>
                <a:gd name="T66" fmla="*/ 1191 w 2070"/>
                <a:gd name="T67" fmla="*/ 171 h 1701"/>
                <a:gd name="T68" fmla="*/ 1305 w 2070"/>
                <a:gd name="T69" fmla="*/ 142 h 1701"/>
                <a:gd name="T70" fmla="*/ 1503 w 2070"/>
                <a:gd name="T71" fmla="*/ 171 h 1701"/>
                <a:gd name="T72" fmla="*/ 1418 w 2070"/>
                <a:gd name="T73" fmla="*/ 227 h 1701"/>
                <a:gd name="T74" fmla="*/ 1446 w 2070"/>
                <a:gd name="T75" fmla="*/ 341 h 1701"/>
                <a:gd name="T76" fmla="*/ 1390 w 2070"/>
                <a:gd name="T77" fmla="*/ 539 h 1701"/>
                <a:gd name="T78" fmla="*/ 1361 w 2070"/>
                <a:gd name="T79" fmla="*/ 709 h 1701"/>
                <a:gd name="T80" fmla="*/ 1531 w 2070"/>
                <a:gd name="T81" fmla="*/ 738 h 1701"/>
                <a:gd name="T82" fmla="*/ 1701 w 2070"/>
                <a:gd name="T83" fmla="*/ 851 h 1701"/>
                <a:gd name="T84" fmla="*/ 1758 w 2070"/>
                <a:gd name="T85" fmla="*/ 879 h 1701"/>
                <a:gd name="T86" fmla="*/ 1985 w 2070"/>
                <a:gd name="T87" fmla="*/ 738 h 1701"/>
                <a:gd name="T88" fmla="*/ 2070 w 2070"/>
                <a:gd name="T89" fmla="*/ 851 h 1701"/>
                <a:gd name="T90" fmla="*/ 2070 w 2070"/>
                <a:gd name="T91" fmla="*/ 993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070" h="1701">
                  <a:moveTo>
                    <a:pt x="2070" y="993"/>
                  </a:moveTo>
                  <a:lnTo>
                    <a:pt x="2013" y="1049"/>
                  </a:lnTo>
                  <a:lnTo>
                    <a:pt x="1928" y="1049"/>
                  </a:lnTo>
                  <a:lnTo>
                    <a:pt x="1928" y="1078"/>
                  </a:lnTo>
                  <a:lnTo>
                    <a:pt x="1815" y="1078"/>
                  </a:lnTo>
                  <a:lnTo>
                    <a:pt x="1815" y="1134"/>
                  </a:lnTo>
                  <a:lnTo>
                    <a:pt x="1730" y="1134"/>
                  </a:lnTo>
                  <a:lnTo>
                    <a:pt x="1701" y="1163"/>
                  </a:lnTo>
                  <a:lnTo>
                    <a:pt x="1787" y="1191"/>
                  </a:lnTo>
                  <a:lnTo>
                    <a:pt x="1787" y="1248"/>
                  </a:lnTo>
                  <a:lnTo>
                    <a:pt x="1701" y="1361"/>
                  </a:lnTo>
                  <a:lnTo>
                    <a:pt x="1588" y="1361"/>
                  </a:lnTo>
                  <a:lnTo>
                    <a:pt x="1588" y="1390"/>
                  </a:lnTo>
                  <a:lnTo>
                    <a:pt x="1588" y="1418"/>
                  </a:lnTo>
                  <a:lnTo>
                    <a:pt x="1475" y="1446"/>
                  </a:lnTo>
                  <a:lnTo>
                    <a:pt x="1418" y="1503"/>
                  </a:lnTo>
                  <a:lnTo>
                    <a:pt x="1333" y="1418"/>
                  </a:lnTo>
                  <a:lnTo>
                    <a:pt x="1276" y="1446"/>
                  </a:lnTo>
                  <a:lnTo>
                    <a:pt x="1220" y="1361"/>
                  </a:lnTo>
                  <a:lnTo>
                    <a:pt x="1163" y="1390"/>
                  </a:lnTo>
                  <a:lnTo>
                    <a:pt x="1106" y="1361"/>
                  </a:lnTo>
                  <a:lnTo>
                    <a:pt x="1049" y="1390"/>
                  </a:lnTo>
                  <a:lnTo>
                    <a:pt x="936" y="1333"/>
                  </a:lnTo>
                  <a:lnTo>
                    <a:pt x="823" y="1333"/>
                  </a:lnTo>
                  <a:lnTo>
                    <a:pt x="738" y="1531"/>
                  </a:lnTo>
                  <a:lnTo>
                    <a:pt x="653" y="1531"/>
                  </a:lnTo>
                  <a:lnTo>
                    <a:pt x="596" y="1503"/>
                  </a:lnTo>
                  <a:lnTo>
                    <a:pt x="539" y="1560"/>
                  </a:lnTo>
                  <a:lnTo>
                    <a:pt x="341" y="1560"/>
                  </a:lnTo>
                  <a:lnTo>
                    <a:pt x="256" y="1645"/>
                  </a:lnTo>
                  <a:lnTo>
                    <a:pt x="256" y="1673"/>
                  </a:lnTo>
                  <a:lnTo>
                    <a:pt x="114" y="1701"/>
                  </a:lnTo>
                  <a:lnTo>
                    <a:pt x="57" y="1645"/>
                  </a:lnTo>
                  <a:lnTo>
                    <a:pt x="57" y="1560"/>
                  </a:lnTo>
                  <a:lnTo>
                    <a:pt x="0" y="1503"/>
                  </a:lnTo>
                  <a:lnTo>
                    <a:pt x="29" y="1418"/>
                  </a:lnTo>
                  <a:lnTo>
                    <a:pt x="0" y="1390"/>
                  </a:lnTo>
                  <a:lnTo>
                    <a:pt x="86" y="1333"/>
                  </a:lnTo>
                  <a:lnTo>
                    <a:pt x="114" y="1333"/>
                  </a:lnTo>
                  <a:lnTo>
                    <a:pt x="227" y="1276"/>
                  </a:lnTo>
                  <a:lnTo>
                    <a:pt x="284" y="1305"/>
                  </a:lnTo>
                  <a:lnTo>
                    <a:pt x="397" y="1078"/>
                  </a:lnTo>
                  <a:lnTo>
                    <a:pt x="454" y="1106"/>
                  </a:lnTo>
                  <a:lnTo>
                    <a:pt x="482" y="1078"/>
                  </a:lnTo>
                  <a:lnTo>
                    <a:pt x="454" y="964"/>
                  </a:lnTo>
                  <a:lnTo>
                    <a:pt x="397" y="879"/>
                  </a:lnTo>
                  <a:lnTo>
                    <a:pt x="397" y="766"/>
                  </a:lnTo>
                  <a:lnTo>
                    <a:pt x="341" y="738"/>
                  </a:lnTo>
                  <a:lnTo>
                    <a:pt x="312" y="681"/>
                  </a:lnTo>
                  <a:lnTo>
                    <a:pt x="341" y="653"/>
                  </a:lnTo>
                  <a:lnTo>
                    <a:pt x="397" y="653"/>
                  </a:lnTo>
                  <a:lnTo>
                    <a:pt x="454" y="624"/>
                  </a:lnTo>
                  <a:lnTo>
                    <a:pt x="539" y="653"/>
                  </a:lnTo>
                  <a:lnTo>
                    <a:pt x="596" y="624"/>
                  </a:lnTo>
                  <a:lnTo>
                    <a:pt x="596" y="539"/>
                  </a:lnTo>
                  <a:lnTo>
                    <a:pt x="709" y="426"/>
                  </a:lnTo>
                  <a:lnTo>
                    <a:pt x="539" y="114"/>
                  </a:lnTo>
                  <a:lnTo>
                    <a:pt x="482" y="86"/>
                  </a:lnTo>
                  <a:lnTo>
                    <a:pt x="482" y="0"/>
                  </a:lnTo>
                  <a:lnTo>
                    <a:pt x="653" y="0"/>
                  </a:lnTo>
                  <a:lnTo>
                    <a:pt x="709" y="114"/>
                  </a:lnTo>
                  <a:lnTo>
                    <a:pt x="766" y="114"/>
                  </a:lnTo>
                  <a:lnTo>
                    <a:pt x="879" y="142"/>
                  </a:lnTo>
                  <a:lnTo>
                    <a:pt x="936" y="199"/>
                  </a:lnTo>
                  <a:lnTo>
                    <a:pt x="1049" y="114"/>
                  </a:lnTo>
                  <a:lnTo>
                    <a:pt x="1106" y="199"/>
                  </a:lnTo>
                  <a:lnTo>
                    <a:pt x="1134" y="171"/>
                  </a:lnTo>
                  <a:lnTo>
                    <a:pt x="1191" y="171"/>
                  </a:lnTo>
                  <a:lnTo>
                    <a:pt x="1276" y="57"/>
                  </a:lnTo>
                  <a:lnTo>
                    <a:pt x="1305" y="142"/>
                  </a:lnTo>
                  <a:lnTo>
                    <a:pt x="1446" y="86"/>
                  </a:lnTo>
                  <a:lnTo>
                    <a:pt x="1503" y="171"/>
                  </a:lnTo>
                  <a:lnTo>
                    <a:pt x="1446" y="171"/>
                  </a:lnTo>
                  <a:lnTo>
                    <a:pt x="1418" y="227"/>
                  </a:lnTo>
                  <a:lnTo>
                    <a:pt x="1446" y="256"/>
                  </a:lnTo>
                  <a:lnTo>
                    <a:pt x="1446" y="341"/>
                  </a:lnTo>
                  <a:lnTo>
                    <a:pt x="1390" y="426"/>
                  </a:lnTo>
                  <a:lnTo>
                    <a:pt x="1390" y="539"/>
                  </a:lnTo>
                  <a:lnTo>
                    <a:pt x="1305" y="681"/>
                  </a:lnTo>
                  <a:lnTo>
                    <a:pt x="1361" y="709"/>
                  </a:lnTo>
                  <a:lnTo>
                    <a:pt x="1531" y="681"/>
                  </a:lnTo>
                  <a:lnTo>
                    <a:pt x="1531" y="738"/>
                  </a:lnTo>
                  <a:lnTo>
                    <a:pt x="1588" y="794"/>
                  </a:lnTo>
                  <a:lnTo>
                    <a:pt x="1701" y="851"/>
                  </a:lnTo>
                  <a:lnTo>
                    <a:pt x="1730" y="823"/>
                  </a:lnTo>
                  <a:lnTo>
                    <a:pt x="1758" y="879"/>
                  </a:lnTo>
                  <a:lnTo>
                    <a:pt x="1872" y="823"/>
                  </a:lnTo>
                  <a:lnTo>
                    <a:pt x="1985" y="738"/>
                  </a:lnTo>
                  <a:lnTo>
                    <a:pt x="2042" y="738"/>
                  </a:lnTo>
                  <a:lnTo>
                    <a:pt x="2070" y="851"/>
                  </a:lnTo>
                  <a:lnTo>
                    <a:pt x="2042" y="908"/>
                  </a:lnTo>
                  <a:lnTo>
                    <a:pt x="2070" y="993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6" name="Freeform 263"/>
            <p:cNvSpPr>
              <a:spLocks/>
            </p:cNvSpPr>
            <p:nvPr/>
          </p:nvSpPr>
          <p:spPr bwMode="auto">
            <a:xfrm>
              <a:off x="4612" y="2218"/>
              <a:ext cx="708" cy="623"/>
            </a:xfrm>
            <a:custGeom>
              <a:avLst/>
              <a:gdLst>
                <a:gd name="T0" fmla="*/ 680 w 708"/>
                <a:gd name="T1" fmla="*/ 482 h 623"/>
                <a:gd name="T2" fmla="*/ 567 w 708"/>
                <a:gd name="T3" fmla="*/ 567 h 623"/>
                <a:gd name="T4" fmla="*/ 453 w 708"/>
                <a:gd name="T5" fmla="*/ 623 h 623"/>
                <a:gd name="T6" fmla="*/ 425 w 708"/>
                <a:gd name="T7" fmla="*/ 567 h 623"/>
                <a:gd name="T8" fmla="*/ 396 w 708"/>
                <a:gd name="T9" fmla="*/ 595 h 623"/>
                <a:gd name="T10" fmla="*/ 283 w 708"/>
                <a:gd name="T11" fmla="*/ 538 h 623"/>
                <a:gd name="T12" fmla="*/ 226 w 708"/>
                <a:gd name="T13" fmla="*/ 482 h 623"/>
                <a:gd name="T14" fmla="*/ 226 w 708"/>
                <a:gd name="T15" fmla="*/ 425 h 623"/>
                <a:gd name="T16" fmla="*/ 56 w 708"/>
                <a:gd name="T17" fmla="*/ 453 h 623"/>
                <a:gd name="T18" fmla="*/ 0 w 708"/>
                <a:gd name="T19" fmla="*/ 425 h 623"/>
                <a:gd name="T20" fmla="*/ 85 w 708"/>
                <a:gd name="T21" fmla="*/ 283 h 623"/>
                <a:gd name="T22" fmla="*/ 85 w 708"/>
                <a:gd name="T23" fmla="*/ 170 h 623"/>
                <a:gd name="T24" fmla="*/ 141 w 708"/>
                <a:gd name="T25" fmla="*/ 85 h 623"/>
                <a:gd name="T26" fmla="*/ 198 w 708"/>
                <a:gd name="T27" fmla="*/ 113 h 623"/>
                <a:gd name="T28" fmla="*/ 255 w 708"/>
                <a:gd name="T29" fmla="*/ 85 h 623"/>
                <a:gd name="T30" fmla="*/ 368 w 708"/>
                <a:gd name="T31" fmla="*/ 85 h 623"/>
                <a:gd name="T32" fmla="*/ 396 w 708"/>
                <a:gd name="T33" fmla="*/ 141 h 623"/>
                <a:gd name="T34" fmla="*/ 453 w 708"/>
                <a:gd name="T35" fmla="*/ 113 h 623"/>
                <a:gd name="T36" fmla="*/ 510 w 708"/>
                <a:gd name="T37" fmla="*/ 56 h 623"/>
                <a:gd name="T38" fmla="*/ 567 w 708"/>
                <a:gd name="T39" fmla="*/ 85 h 623"/>
                <a:gd name="T40" fmla="*/ 595 w 708"/>
                <a:gd name="T41" fmla="*/ 28 h 623"/>
                <a:gd name="T42" fmla="*/ 652 w 708"/>
                <a:gd name="T43" fmla="*/ 0 h 623"/>
                <a:gd name="T44" fmla="*/ 652 w 708"/>
                <a:gd name="T45" fmla="*/ 141 h 623"/>
                <a:gd name="T46" fmla="*/ 708 w 708"/>
                <a:gd name="T47" fmla="*/ 198 h 623"/>
                <a:gd name="T48" fmla="*/ 708 w 708"/>
                <a:gd name="T49" fmla="*/ 226 h 623"/>
                <a:gd name="T50" fmla="*/ 623 w 708"/>
                <a:gd name="T51" fmla="*/ 226 h 623"/>
                <a:gd name="T52" fmla="*/ 595 w 708"/>
                <a:gd name="T53" fmla="*/ 368 h 623"/>
                <a:gd name="T54" fmla="*/ 652 w 708"/>
                <a:gd name="T55" fmla="*/ 368 h 623"/>
                <a:gd name="T56" fmla="*/ 680 w 708"/>
                <a:gd name="T57" fmla="*/ 482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708" h="623">
                  <a:moveTo>
                    <a:pt x="680" y="482"/>
                  </a:moveTo>
                  <a:lnTo>
                    <a:pt x="567" y="567"/>
                  </a:lnTo>
                  <a:lnTo>
                    <a:pt x="453" y="623"/>
                  </a:lnTo>
                  <a:lnTo>
                    <a:pt x="425" y="567"/>
                  </a:lnTo>
                  <a:lnTo>
                    <a:pt x="396" y="595"/>
                  </a:lnTo>
                  <a:lnTo>
                    <a:pt x="283" y="538"/>
                  </a:lnTo>
                  <a:lnTo>
                    <a:pt x="226" y="482"/>
                  </a:lnTo>
                  <a:lnTo>
                    <a:pt x="226" y="425"/>
                  </a:lnTo>
                  <a:lnTo>
                    <a:pt x="56" y="453"/>
                  </a:lnTo>
                  <a:lnTo>
                    <a:pt x="0" y="425"/>
                  </a:lnTo>
                  <a:lnTo>
                    <a:pt x="85" y="283"/>
                  </a:lnTo>
                  <a:lnTo>
                    <a:pt x="85" y="170"/>
                  </a:lnTo>
                  <a:lnTo>
                    <a:pt x="141" y="85"/>
                  </a:lnTo>
                  <a:lnTo>
                    <a:pt x="198" y="113"/>
                  </a:lnTo>
                  <a:lnTo>
                    <a:pt x="255" y="85"/>
                  </a:lnTo>
                  <a:lnTo>
                    <a:pt x="368" y="85"/>
                  </a:lnTo>
                  <a:lnTo>
                    <a:pt x="396" y="141"/>
                  </a:lnTo>
                  <a:lnTo>
                    <a:pt x="453" y="113"/>
                  </a:lnTo>
                  <a:lnTo>
                    <a:pt x="510" y="56"/>
                  </a:lnTo>
                  <a:lnTo>
                    <a:pt x="567" y="85"/>
                  </a:lnTo>
                  <a:lnTo>
                    <a:pt x="595" y="28"/>
                  </a:lnTo>
                  <a:lnTo>
                    <a:pt x="652" y="0"/>
                  </a:lnTo>
                  <a:lnTo>
                    <a:pt x="652" y="141"/>
                  </a:lnTo>
                  <a:lnTo>
                    <a:pt x="708" y="198"/>
                  </a:lnTo>
                  <a:lnTo>
                    <a:pt x="708" y="226"/>
                  </a:lnTo>
                  <a:lnTo>
                    <a:pt x="623" y="226"/>
                  </a:lnTo>
                  <a:lnTo>
                    <a:pt x="595" y="368"/>
                  </a:lnTo>
                  <a:lnTo>
                    <a:pt x="652" y="368"/>
                  </a:lnTo>
                  <a:lnTo>
                    <a:pt x="680" y="482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7" name="Freeform 265"/>
            <p:cNvSpPr>
              <a:spLocks/>
            </p:cNvSpPr>
            <p:nvPr/>
          </p:nvSpPr>
          <p:spPr bwMode="auto">
            <a:xfrm>
              <a:off x="4725" y="1934"/>
              <a:ext cx="539" cy="425"/>
            </a:xfrm>
            <a:custGeom>
              <a:avLst/>
              <a:gdLst>
                <a:gd name="T0" fmla="*/ 198 w 539"/>
                <a:gd name="T1" fmla="*/ 0 h 425"/>
                <a:gd name="T2" fmla="*/ 142 w 539"/>
                <a:gd name="T3" fmla="*/ 57 h 425"/>
                <a:gd name="T4" fmla="*/ 142 w 539"/>
                <a:gd name="T5" fmla="*/ 114 h 425"/>
                <a:gd name="T6" fmla="*/ 85 w 539"/>
                <a:gd name="T7" fmla="*/ 199 h 425"/>
                <a:gd name="T8" fmla="*/ 28 w 539"/>
                <a:gd name="T9" fmla="*/ 199 h 425"/>
                <a:gd name="T10" fmla="*/ 0 w 539"/>
                <a:gd name="T11" fmla="*/ 255 h 425"/>
                <a:gd name="T12" fmla="*/ 28 w 539"/>
                <a:gd name="T13" fmla="*/ 284 h 425"/>
                <a:gd name="T14" fmla="*/ 28 w 539"/>
                <a:gd name="T15" fmla="*/ 369 h 425"/>
                <a:gd name="T16" fmla="*/ 85 w 539"/>
                <a:gd name="T17" fmla="*/ 397 h 425"/>
                <a:gd name="T18" fmla="*/ 142 w 539"/>
                <a:gd name="T19" fmla="*/ 369 h 425"/>
                <a:gd name="T20" fmla="*/ 255 w 539"/>
                <a:gd name="T21" fmla="*/ 369 h 425"/>
                <a:gd name="T22" fmla="*/ 283 w 539"/>
                <a:gd name="T23" fmla="*/ 425 h 425"/>
                <a:gd name="T24" fmla="*/ 340 w 539"/>
                <a:gd name="T25" fmla="*/ 397 h 425"/>
                <a:gd name="T26" fmla="*/ 397 w 539"/>
                <a:gd name="T27" fmla="*/ 340 h 425"/>
                <a:gd name="T28" fmla="*/ 454 w 539"/>
                <a:gd name="T29" fmla="*/ 369 h 425"/>
                <a:gd name="T30" fmla="*/ 482 w 539"/>
                <a:gd name="T31" fmla="*/ 312 h 425"/>
                <a:gd name="T32" fmla="*/ 539 w 539"/>
                <a:gd name="T33" fmla="*/ 284 h 425"/>
                <a:gd name="T34" fmla="*/ 510 w 539"/>
                <a:gd name="T35" fmla="*/ 227 h 425"/>
                <a:gd name="T36" fmla="*/ 397 w 539"/>
                <a:gd name="T37" fmla="*/ 199 h 425"/>
                <a:gd name="T38" fmla="*/ 312 w 539"/>
                <a:gd name="T39" fmla="*/ 57 h 425"/>
                <a:gd name="T40" fmla="*/ 198 w 539"/>
                <a:gd name="T41" fmla="*/ 0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39" h="425">
                  <a:moveTo>
                    <a:pt x="198" y="0"/>
                  </a:moveTo>
                  <a:lnTo>
                    <a:pt x="142" y="57"/>
                  </a:lnTo>
                  <a:lnTo>
                    <a:pt x="142" y="114"/>
                  </a:lnTo>
                  <a:lnTo>
                    <a:pt x="85" y="199"/>
                  </a:lnTo>
                  <a:lnTo>
                    <a:pt x="28" y="199"/>
                  </a:lnTo>
                  <a:lnTo>
                    <a:pt x="0" y="255"/>
                  </a:lnTo>
                  <a:lnTo>
                    <a:pt x="28" y="284"/>
                  </a:lnTo>
                  <a:lnTo>
                    <a:pt x="28" y="369"/>
                  </a:lnTo>
                  <a:lnTo>
                    <a:pt x="85" y="397"/>
                  </a:lnTo>
                  <a:lnTo>
                    <a:pt x="142" y="369"/>
                  </a:lnTo>
                  <a:lnTo>
                    <a:pt x="255" y="369"/>
                  </a:lnTo>
                  <a:lnTo>
                    <a:pt x="283" y="425"/>
                  </a:lnTo>
                  <a:lnTo>
                    <a:pt x="340" y="397"/>
                  </a:lnTo>
                  <a:lnTo>
                    <a:pt x="397" y="340"/>
                  </a:lnTo>
                  <a:lnTo>
                    <a:pt x="454" y="369"/>
                  </a:lnTo>
                  <a:lnTo>
                    <a:pt x="482" y="312"/>
                  </a:lnTo>
                  <a:lnTo>
                    <a:pt x="539" y="284"/>
                  </a:lnTo>
                  <a:lnTo>
                    <a:pt x="510" y="227"/>
                  </a:lnTo>
                  <a:lnTo>
                    <a:pt x="397" y="199"/>
                  </a:lnTo>
                  <a:lnTo>
                    <a:pt x="312" y="57"/>
                  </a:lnTo>
                  <a:lnTo>
                    <a:pt x="198" y="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8" name="Freeform 266"/>
            <p:cNvSpPr>
              <a:spLocks/>
            </p:cNvSpPr>
            <p:nvPr/>
          </p:nvSpPr>
          <p:spPr bwMode="auto">
            <a:xfrm>
              <a:off x="4527" y="1566"/>
              <a:ext cx="396" cy="567"/>
            </a:xfrm>
            <a:custGeom>
              <a:avLst/>
              <a:gdLst>
                <a:gd name="T0" fmla="*/ 56 w 396"/>
                <a:gd name="T1" fmla="*/ 453 h 567"/>
                <a:gd name="T2" fmla="*/ 85 w 396"/>
                <a:gd name="T3" fmla="*/ 538 h 567"/>
                <a:gd name="T4" fmla="*/ 226 w 396"/>
                <a:gd name="T5" fmla="*/ 482 h 567"/>
                <a:gd name="T6" fmla="*/ 283 w 396"/>
                <a:gd name="T7" fmla="*/ 567 h 567"/>
                <a:gd name="T8" fmla="*/ 340 w 396"/>
                <a:gd name="T9" fmla="*/ 482 h 567"/>
                <a:gd name="T10" fmla="*/ 340 w 396"/>
                <a:gd name="T11" fmla="*/ 425 h 567"/>
                <a:gd name="T12" fmla="*/ 396 w 396"/>
                <a:gd name="T13" fmla="*/ 368 h 567"/>
                <a:gd name="T14" fmla="*/ 340 w 396"/>
                <a:gd name="T15" fmla="*/ 255 h 567"/>
                <a:gd name="T16" fmla="*/ 311 w 396"/>
                <a:gd name="T17" fmla="*/ 141 h 567"/>
                <a:gd name="T18" fmla="*/ 311 w 396"/>
                <a:gd name="T19" fmla="*/ 85 h 567"/>
                <a:gd name="T20" fmla="*/ 368 w 396"/>
                <a:gd name="T21" fmla="*/ 0 h 567"/>
                <a:gd name="T22" fmla="*/ 283 w 396"/>
                <a:gd name="T23" fmla="*/ 0 h 567"/>
                <a:gd name="T24" fmla="*/ 255 w 396"/>
                <a:gd name="T25" fmla="*/ 113 h 567"/>
                <a:gd name="T26" fmla="*/ 170 w 396"/>
                <a:gd name="T27" fmla="*/ 56 h 567"/>
                <a:gd name="T28" fmla="*/ 141 w 396"/>
                <a:gd name="T29" fmla="*/ 141 h 567"/>
                <a:gd name="T30" fmla="*/ 113 w 396"/>
                <a:gd name="T31" fmla="*/ 85 h 567"/>
                <a:gd name="T32" fmla="*/ 28 w 396"/>
                <a:gd name="T33" fmla="*/ 170 h 567"/>
                <a:gd name="T34" fmla="*/ 0 w 396"/>
                <a:gd name="T35" fmla="*/ 255 h 567"/>
                <a:gd name="T36" fmla="*/ 0 w 396"/>
                <a:gd name="T37" fmla="*/ 368 h 567"/>
                <a:gd name="T38" fmla="*/ 56 w 396"/>
                <a:gd name="T39" fmla="*/ 425 h 567"/>
                <a:gd name="T40" fmla="*/ 56 w 396"/>
                <a:gd name="T41" fmla="*/ 45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6" h="567">
                  <a:moveTo>
                    <a:pt x="56" y="453"/>
                  </a:moveTo>
                  <a:lnTo>
                    <a:pt x="85" y="538"/>
                  </a:lnTo>
                  <a:lnTo>
                    <a:pt x="226" y="482"/>
                  </a:lnTo>
                  <a:lnTo>
                    <a:pt x="283" y="567"/>
                  </a:lnTo>
                  <a:lnTo>
                    <a:pt x="340" y="482"/>
                  </a:lnTo>
                  <a:lnTo>
                    <a:pt x="340" y="425"/>
                  </a:lnTo>
                  <a:lnTo>
                    <a:pt x="396" y="368"/>
                  </a:lnTo>
                  <a:lnTo>
                    <a:pt x="340" y="255"/>
                  </a:lnTo>
                  <a:lnTo>
                    <a:pt x="311" y="141"/>
                  </a:lnTo>
                  <a:lnTo>
                    <a:pt x="311" y="85"/>
                  </a:lnTo>
                  <a:lnTo>
                    <a:pt x="368" y="0"/>
                  </a:lnTo>
                  <a:lnTo>
                    <a:pt x="283" y="0"/>
                  </a:lnTo>
                  <a:lnTo>
                    <a:pt x="255" y="113"/>
                  </a:lnTo>
                  <a:lnTo>
                    <a:pt x="170" y="56"/>
                  </a:lnTo>
                  <a:lnTo>
                    <a:pt x="141" y="141"/>
                  </a:lnTo>
                  <a:lnTo>
                    <a:pt x="113" y="85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0" y="368"/>
                  </a:lnTo>
                  <a:lnTo>
                    <a:pt x="56" y="425"/>
                  </a:lnTo>
                  <a:lnTo>
                    <a:pt x="56" y="453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9" name="Freeform 267"/>
            <p:cNvSpPr>
              <a:spLocks/>
            </p:cNvSpPr>
            <p:nvPr/>
          </p:nvSpPr>
          <p:spPr bwMode="auto">
            <a:xfrm>
              <a:off x="3534" y="828"/>
              <a:ext cx="1474" cy="1333"/>
            </a:xfrm>
            <a:custGeom>
              <a:avLst/>
              <a:gdLst>
                <a:gd name="T0" fmla="*/ 255 w 1474"/>
                <a:gd name="T1" fmla="*/ 1134 h 1333"/>
                <a:gd name="T2" fmla="*/ 426 w 1474"/>
                <a:gd name="T3" fmla="*/ 1134 h 1333"/>
                <a:gd name="T4" fmla="*/ 482 w 1474"/>
                <a:gd name="T5" fmla="*/ 1248 h 1333"/>
                <a:gd name="T6" fmla="*/ 539 w 1474"/>
                <a:gd name="T7" fmla="*/ 1248 h 1333"/>
                <a:gd name="T8" fmla="*/ 652 w 1474"/>
                <a:gd name="T9" fmla="*/ 1276 h 1333"/>
                <a:gd name="T10" fmla="*/ 709 w 1474"/>
                <a:gd name="T11" fmla="*/ 1333 h 1333"/>
                <a:gd name="T12" fmla="*/ 822 w 1474"/>
                <a:gd name="T13" fmla="*/ 1248 h 1333"/>
                <a:gd name="T14" fmla="*/ 879 w 1474"/>
                <a:gd name="T15" fmla="*/ 1333 h 1333"/>
                <a:gd name="T16" fmla="*/ 907 w 1474"/>
                <a:gd name="T17" fmla="*/ 1305 h 1333"/>
                <a:gd name="T18" fmla="*/ 964 w 1474"/>
                <a:gd name="T19" fmla="*/ 1305 h 1333"/>
                <a:gd name="T20" fmla="*/ 1049 w 1474"/>
                <a:gd name="T21" fmla="*/ 1191 h 1333"/>
                <a:gd name="T22" fmla="*/ 1049 w 1474"/>
                <a:gd name="T23" fmla="*/ 1163 h 1333"/>
                <a:gd name="T24" fmla="*/ 993 w 1474"/>
                <a:gd name="T25" fmla="*/ 1106 h 1333"/>
                <a:gd name="T26" fmla="*/ 993 w 1474"/>
                <a:gd name="T27" fmla="*/ 993 h 1333"/>
                <a:gd name="T28" fmla="*/ 1021 w 1474"/>
                <a:gd name="T29" fmla="*/ 908 h 1333"/>
                <a:gd name="T30" fmla="*/ 1106 w 1474"/>
                <a:gd name="T31" fmla="*/ 823 h 1333"/>
                <a:gd name="T32" fmla="*/ 1134 w 1474"/>
                <a:gd name="T33" fmla="*/ 879 h 1333"/>
                <a:gd name="T34" fmla="*/ 1163 w 1474"/>
                <a:gd name="T35" fmla="*/ 794 h 1333"/>
                <a:gd name="T36" fmla="*/ 1248 w 1474"/>
                <a:gd name="T37" fmla="*/ 851 h 1333"/>
                <a:gd name="T38" fmla="*/ 1276 w 1474"/>
                <a:gd name="T39" fmla="*/ 738 h 1333"/>
                <a:gd name="T40" fmla="*/ 1361 w 1474"/>
                <a:gd name="T41" fmla="*/ 738 h 1333"/>
                <a:gd name="T42" fmla="*/ 1389 w 1474"/>
                <a:gd name="T43" fmla="*/ 766 h 1333"/>
                <a:gd name="T44" fmla="*/ 1446 w 1474"/>
                <a:gd name="T45" fmla="*/ 766 h 1333"/>
                <a:gd name="T46" fmla="*/ 1474 w 1474"/>
                <a:gd name="T47" fmla="*/ 709 h 1333"/>
                <a:gd name="T48" fmla="*/ 1418 w 1474"/>
                <a:gd name="T49" fmla="*/ 596 h 1333"/>
                <a:gd name="T50" fmla="*/ 1333 w 1474"/>
                <a:gd name="T51" fmla="*/ 539 h 1333"/>
                <a:gd name="T52" fmla="*/ 1219 w 1474"/>
                <a:gd name="T53" fmla="*/ 511 h 1333"/>
                <a:gd name="T54" fmla="*/ 1248 w 1474"/>
                <a:gd name="T55" fmla="*/ 454 h 1333"/>
                <a:gd name="T56" fmla="*/ 1191 w 1474"/>
                <a:gd name="T57" fmla="*/ 426 h 1333"/>
                <a:gd name="T58" fmla="*/ 1248 w 1474"/>
                <a:gd name="T59" fmla="*/ 341 h 1333"/>
                <a:gd name="T60" fmla="*/ 1333 w 1474"/>
                <a:gd name="T61" fmla="*/ 341 h 1333"/>
                <a:gd name="T62" fmla="*/ 1219 w 1474"/>
                <a:gd name="T63" fmla="*/ 0 h 1333"/>
                <a:gd name="T64" fmla="*/ 1106 w 1474"/>
                <a:gd name="T65" fmla="*/ 114 h 1333"/>
                <a:gd name="T66" fmla="*/ 993 w 1474"/>
                <a:gd name="T67" fmla="*/ 114 h 1333"/>
                <a:gd name="T68" fmla="*/ 936 w 1474"/>
                <a:gd name="T69" fmla="*/ 227 h 1333"/>
                <a:gd name="T70" fmla="*/ 766 w 1474"/>
                <a:gd name="T71" fmla="*/ 256 h 1333"/>
                <a:gd name="T72" fmla="*/ 794 w 1474"/>
                <a:gd name="T73" fmla="*/ 369 h 1333"/>
                <a:gd name="T74" fmla="*/ 681 w 1474"/>
                <a:gd name="T75" fmla="*/ 397 h 1333"/>
                <a:gd name="T76" fmla="*/ 454 w 1474"/>
                <a:gd name="T77" fmla="*/ 284 h 1333"/>
                <a:gd name="T78" fmla="*/ 340 w 1474"/>
                <a:gd name="T79" fmla="*/ 312 h 1333"/>
                <a:gd name="T80" fmla="*/ 312 w 1474"/>
                <a:gd name="T81" fmla="*/ 312 h 1333"/>
                <a:gd name="T82" fmla="*/ 284 w 1474"/>
                <a:gd name="T83" fmla="*/ 312 h 1333"/>
                <a:gd name="T84" fmla="*/ 227 w 1474"/>
                <a:gd name="T85" fmla="*/ 284 h 1333"/>
                <a:gd name="T86" fmla="*/ 199 w 1474"/>
                <a:gd name="T87" fmla="*/ 341 h 1333"/>
                <a:gd name="T88" fmla="*/ 170 w 1474"/>
                <a:gd name="T89" fmla="*/ 397 h 1333"/>
                <a:gd name="T90" fmla="*/ 114 w 1474"/>
                <a:gd name="T91" fmla="*/ 397 h 1333"/>
                <a:gd name="T92" fmla="*/ 114 w 1474"/>
                <a:gd name="T93" fmla="*/ 482 h 1333"/>
                <a:gd name="T94" fmla="*/ 57 w 1474"/>
                <a:gd name="T95" fmla="*/ 709 h 1333"/>
                <a:gd name="T96" fmla="*/ 0 w 1474"/>
                <a:gd name="T97" fmla="*/ 766 h 1333"/>
                <a:gd name="T98" fmla="*/ 29 w 1474"/>
                <a:gd name="T99" fmla="*/ 879 h 1333"/>
                <a:gd name="T100" fmla="*/ 85 w 1474"/>
                <a:gd name="T101" fmla="*/ 879 h 1333"/>
                <a:gd name="T102" fmla="*/ 85 w 1474"/>
                <a:gd name="T103" fmla="*/ 936 h 1333"/>
                <a:gd name="T104" fmla="*/ 142 w 1474"/>
                <a:gd name="T105" fmla="*/ 1021 h 1333"/>
                <a:gd name="T106" fmla="*/ 199 w 1474"/>
                <a:gd name="T107" fmla="*/ 993 h 1333"/>
                <a:gd name="T108" fmla="*/ 255 w 1474"/>
                <a:gd name="T109" fmla="*/ 1021 h 1333"/>
                <a:gd name="T110" fmla="*/ 255 w 1474"/>
                <a:gd name="T111" fmla="*/ 1134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1333">
                  <a:moveTo>
                    <a:pt x="255" y="1134"/>
                  </a:moveTo>
                  <a:lnTo>
                    <a:pt x="426" y="1134"/>
                  </a:lnTo>
                  <a:lnTo>
                    <a:pt x="482" y="1248"/>
                  </a:lnTo>
                  <a:lnTo>
                    <a:pt x="539" y="1248"/>
                  </a:lnTo>
                  <a:lnTo>
                    <a:pt x="652" y="1276"/>
                  </a:lnTo>
                  <a:lnTo>
                    <a:pt x="709" y="1333"/>
                  </a:lnTo>
                  <a:lnTo>
                    <a:pt x="822" y="1248"/>
                  </a:lnTo>
                  <a:lnTo>
                    <a:pt x="879" y="1333"/>
                  </a:lnTo>
                  <a:lnTo>
                    <a:pt x="907" y="1305"/>
                  </a:lnTo>
                  <a:lnTo>
                    <a:pt x="964" y="1305"/>
                  </a:lnTo>
                  <a:lnTo>
                    <a:pt x="1049" y="1191"/>
                  </a:lnTo>
                  <a:lnTo>
                    <a:pt x="1049" y="1163"/>
                  </a:lnTo>
                  <a:lnTo>
                    <a:pt x="993" y="1106"/>
                  </a:lnTo>
                  <a:lnTo>
                    <a:pt x="993" y="993"/>
                  </a:lnTo>
                  <a:lnTo>
                    <a:pt x="1021" y="908"/>
                  </a:lnTo>
                  <a:lnTo>
                    <a:pt x="1106" y="823"/>
                  </a:lnTo>
                  <a:lnTo>
                    <a:pt x="1134" y="879"/>
                  </a:lnTo>
                  <a:lnTo>
                    <a:pt x="1163" y="794"/>
                  </a:lnTo>
                  <a:lnTo>
                    <a:pt x="1248" y="851"/>
                  </a:lnTo>
                  <a:lnTo>
                    <a:pt x="1276" y="738"/>
                  </a:lnTo>
                  <a:lnTo>
                    <a:pt x="1361" y="738"/>
                  </a:lnTo>
                  <a:lnTo>
                    <a:pt x="1389" y="766"/>
                  </a:lnTo>
                  <a:lnTo>
                    <a:pt x="1446" y="766"/>
                  </a:lnTo>
                  <a:lnTo>
                    <a:pt x="1474" y="709"/>
                  </a:lnTo>
                  <a:lnTo>
                    <a:pt x="1418" y="596"/>
                  </a:lnTo>
                  <a:lnTo>
                    <a:pt x="1333" y="539"/>
                  </a:lnTo>
                  <a:lnTo>
                    <a:pt x="1219" y="511"/>
                  </a:lnTo>
                  <a:lnTo>
                    <a:pt x="1248" y="454"/>
                  </a:lnTo>
                  <a:lnTo>
                    <a:pt x="1191" y="426"/>
                  </a:lnTo>
                  <a:lnTo>
                    <a:pt x="1248" y="341"/>
                  </a:lnTo>
                  <a:lnTo>
                    <a:pt x="1333" y="341"/>
                  </a:lnTo>
                  <a:lnTo>
                    <a:pt x="1219" y="0"/>
                  </a:lnTo>
                  <a:lnTo>
                    <a:pt x="1106" y="114"/>
                  </a:lnTo>
                  <a:lnTo>
                    <a:pt x="993" y="114"/>
                  </a:lnTo>
                  <a:lnTo>
                    <a:pt x="936" y="227"/>
                  </a:lnTo>
                  <a:lnTo>
                    <a:pt x="766" y="256"/>
                  </a:lnTo>
                  <a:lnTo>
                    <a:pt x="794" y="369"/>
                  </a:lnTo>
                  <a:lnTo>
                    <a:pt x="681" y="397"/>
                  </a:lnTo>
                  <a:lnTo>
                    <a:pt x="454" y="284"/>
                  </a:lnTo>
                  <a:lnTo>
                    <a:pt x="340" y="312"/>
                  </a:lnTo>
                  <a:lnTo>
                    <a:pt x="312" y="312"/>
                  </a:lnTo>
                  <a:lnTo>
                    <a:pt x="284" y="312"/>
                  </a:lnTo>
                  <a:lnTo>
                    <a:pt x="227" y="284"/>
                  </a:lnTo>
                  <a:lnTo>
                    <a:pt x="199" y="341"/>
                  </a:lnTo>
                  <a:lnTo>
                    <a:pt x="170" y="397"/>
                  </a:lnTo>
                  <a:lnTo>
                    <a:pt x="114" y="397"/>
                  </a:lnTo>
                  <a:lnTo>
                    <a:pt x="114" y="482"/>
                  </a:lnTo>
                  <a:lnTo>
                    <a:pt x="57" y="709"/>
                  </a:lnTo>
                  <a:lnTo>
                    <a:pt x="0" y="766"/>
                  </a:lnTo>
                  <a:lnTo>
                    <a:pt x="29" y="879"/>
                  </a:lnTo>
                  <a:lnTo>
                    <a:pt x="85" y="879"/>
                  </a:lnTo>
                  <a:lnTo>
                    <a:pt x="85" y="936"/>
                  </a:lnTo>
                  <a:lnTo>
                    <a:pt x="142" y="1021"/>
                  </a:lnTo>
                  <a:lnTo>
                    <a:pt x="199" y="993"/>
                  </a:lnTo>
                  <a:lnTo>
                    <a:pt x="255" y="1021"/>
                  </a:lnTo>
                  <a:lnTo>
                    <a:pt x="255" y="1134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0" name="Freeform 268"/>
            <p:cNvSpPr>
              <a:spLocks/>
            </p:cNvSpPr>
            <p:nvPr/>
          </p:nvSpPr>
          <p:spPr bwMode="auto">
            <a:xfrm>
              <a:off x="3931" y="148"/>
              <a:ext cx="822" cy="1077"/>
            </a:xfrm>
            <a:custGeom>
              <a:avLst/>
              <a:gdLst>
                <a:gd name="T0" fmla="*/ 822 w 822"/>
                <a:gd name="T1" fmla="*/ 680 h 1077"/>
                <a:gd name="T2" fmla="*/ 709 w 822"/>
                <a:gd name="T3" fmla="*/ 794 h 1077"/>
                <a:gd name="T4" fmla="*/ 596 w 822"/>
                <a:gd name="T5" fmla="*/ 794 h 1077"/>
                <a:gd name="T6" fmla="*/ 539 w 822"/>
                <a:gd name="T7" fmla="*/ 907 h 1077"/>
                <a:gd name="T8" fmla="*/ 369 w 822"/>
                <a:gd name="T9" fmla="*/ 936 h 1077"/>
                <a:gd name="T10" fmla="*/ 397 w 822"/>
                <a:gd name="T11" fmla="*/ 1049 h 1077"/>
                <a:gd name="T12" fmla="*/ 284 w 822"/>
                <a:gd name="T13" fmla="*/ 1077 h 1077"/>
                <a:gd name="T14" fmla="*/ 57 w 822"/>
                <a:gd name="T15" fmla="*/ 964 h 1077"/>
                <a:gd name="T16" fmla="*/ 170 w 822"/>
                <a:gd name="T17" fmla="*/ 936 h 1077"/>
                <a:gd name="T18" fmla="*/ 142 w 822"/>
                <a:gd name="T19" fmla="*/ 822 h 1077"/>
                <a:gd name="T20" fmla="*/ 85 w 822"/>
                <a:gd name="T21" fmla="*/ 794 h 1077"/>
                <a:gd name="T22" fmla="*/ 57 w 822"/>
                <a:gd name="T23" fmla="*/ 737 h 1077"/>
                <a:gd name="T24" fmla="*/ 85 w 822"/>
                <a:gd name="T25" fmla="*/ 709 h 1077"/>
                <a:gd name="T26" fmla="*/ 29 w 822"/>
                <a:gd name="T27" fmla="*/ 680 h 1077"/>
                <a:gd name="T28" fmla="*/ 29 w 822"/>
                <a:gd name="T29" fmla="*/ 652 h 1077"/>
                <a:gd name="T30" fmla="*/ 57 w 822"/>
                <a:gd name="T31" fmla="*/ 624 h 1077"/>
                <a:gd name="T32" fmla="*/ 0 w 822"/>
                <a:gd name="T33" fmla="*/ 595 h 1077"/>
                <a:gd name="T34" fmla="*/ 0 w 822"/>
                <a:gd name="T35" fmla="*/ 567 h 1077"/>
                <a:gd name="T36" fmla="*/ 57 w 822"/>
                <a:gd name="T37" fmla="*/ 539 h 1077"/>
                <a:gd name="T38" fmla="*/ 29 w 822"/>
                <a:gd name="T39" fmla="*/ 482 h 1077"/>
                <a:gd name="T40" fmla="*/ 114 w 822"/>
                <a:gd name="T41" fmla="*/ 454 h 1077"/>
                <a:gd name="T42" fmla="*/ 142 w 822"/>
                <a:gd name="T43" fmla="*/ 425 h 1077"/>
                <a:gd name="T44" fmla="*/ 57 w 822"/>
                <a:gd name="T45" fmla="*/ 397 h 1077"/>
                <a:gd name="T46" fmla="*/ 29 w 822"/>
                <a:gd name="T47" fmla="*/ 340 h 1077"/>
                <a:gd name="T48" fmla="*/ 57 w 822"/>
                <a:gd name="T49" fmla="*/ 284 h 1077"/>
                <a:gd name="T50" fmla="*/ 29 w 822"/>
                <a:gd name="T51" fmla="*/ 227 h 1077"/>
                <a:gd name="T52" fmla="*/ 85 w 822"/>
                <a:gd name="T53" fmla="*/ 142 h 1077"/>
                <a:gd name="T54" fmla="*/ 142 w 822"/>
                <a:gd name="T55" fmla="*/ 142 h 1077"/>
                <a:gd name="T56" fmla="*/ 284 w 822"/>
                <a:gd name="T57" fmla="*/ 85 h 1077"/>
                <a:gd name="T58" fmla="*/ 369 w 822"/>
                <a:gd name="T59" fmla="*/ 0 h 1077"/>
                <a:gd name="T60" fmla="*/ 482 w 822"/>
                <a:gd name="T61" fmla="*/ 114 h 1077"/>
                <a:gd name="T62" fmla="*/ 539 w 822"/>
                <a:gd name="T63" fmla="*/ 114 h 1077"/>
                <a:gd name="T64" fmla="*/ 567 w 822"/>
                <a:gd name="T65" fmla="*/ 255 h 1077"/>
                <a:gd name="T66" fmla="*/ 624 w 822"/>
                <a:gd name="T67" fmla="*/ 340 h 1077"/>
                <a:gd name="T68" fmla="*/ 652 w 822"/>
                <a:gd name="T69" fmla="*/ 425 h 1077"/>
                <a:gd name="T70" fmla="*/ 709 w 822"/>
                <a:gd name="T71" fmla="*/ 454 h 1077"/>
                <a:gd name="T72" fmla="*/ 709 w 822"/>
                <a:gd name="T73" fmla="*/ 539 h 1077"/>
                <a:gd name="T74" fmla="*/ 794 w 822"/>
                <a:gd name="T75" fmla="*/ 624 h 1077"/>
                <a:gd name="T76" fmla="*/ 822 w 822"/>
                <a:gd name="T77" fmla="*/ 68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822" h="1077">
                  <a:moveTo>
                    <a:pt x="822" y="680"/>
                  </a:moveTo>
                  <a:lnTo>
                    <a:pt x="709" y="794"/>
                  </a:lnTo>
                  <a:lnTo>
                    <a:pt x="596" y="794"/>
                  </a:lnTo>
                  <a:lnTo>
                    <a:pt x="539" y="907"/>
                  </a:lnTo>
                  <a:lnTo>
                    <a:pt x="369" y="936"/>
                  </a:lnTo>
                  <a:lnTo>
                    <a:pt x="397" y="1049"/>
                  </a:lnTo>
                  <a:lnTo>
                    <a:pt x="284" y="1077"/>
                  </a:lnTo>
                  <a:lnTo>
                    <a:pt x="57" y="964"/>
                  </a:lnTo>
                  <a:lnTo>
                    <a:pt x="170" y="936"/>
                  </a:lnTo>
                  <a:lnTo>
                    <a:pt x="142" y="822"/>
                  </a:lnTo>
                  <a:lnTo>
                    <a:pt x="85" y="794"/>
                  </a:lnTo>
                  <a:lnTo>
                    <a:pt x="57" y="737"/>
                  </a:lnTo>
                  <a:lnTo>
                    <a:pt x="85" y="709"/>
                  </a:lnTo>
                  <a:lnTo>
                    <a:pt x="29" y="680"/>
                  </a:lnTo>
                  <a:lnTo>
                    <a:pt x="29" y="652"/>
                  </a:lnTo>
                  <a:lnTo>
                    <a:pt x="57" y="624"/>
                  </a:lnTo>
                  <a:lnTo>
                    <a:pt x="0" y="595"/>
                  </a:lnTo>
                  <a:lnTo>
                    <a:pt x="0" y="567"/>
                  </a:lnTo>
                  <a:lnTo>
                    <a:pt x="57" y="539"/>
                  </a:lnTo>
                  <a:lnTo>
                    <a:pt x="29" y="482"/>
                  </a:lnTo>
                  <a:lnTo>
                    <a:pt x="114" y="454"/>
                  </a:lnTo>
                  <a:lnTo>
                    <a:pt x="142" y="425"/>
                  </a:lnTo>
                  <a:lnTo>
                    <a:pt x="57" y="397"/>
                  </a:lnTo>
                  <a:lnTo>
                    <a:pt x="29" y="340"/>
                  </a:lnTo>
                  <a:lnTo>
                    <a:pt x="57" y="284"/>
                  </a:lnTo>
                  <a:lnTo>
                    <a:pt x="29" y="227"/>
                  </a:lnTo>
                  <a:lnTo>
                    <a:pt x="85" y="142"/>
                  </a:lnTo>
                  <a:lnTo>
                    <a:pt x="142" y="142"/>
                  </a:lnTo>
                  <a:lnTo>
                    <a:pt x="284" y="85"/>
                  </a:lnTo>
                  <a:lnTo>
                    <a:pt x="369" y="0"/>
                  </a:lnTo>
                  <a:lnTo>
                    <a:pt x="482" y="114"/>
                  </a:lnTo>
                  <a:lnTo>
                    <a:pt x="539" y="114"/>
                  </a:lnTo>
                  <a:lnTo>
                    <a:pt x="567" y="255"/>
                  </a:lnTo>
                  <a:lnTo>
                    <a:pt x="624" y="340"/>
                  </a:lnTo>
                  <a:lnTo>
                    <a:pt x="652" y="425"/>
                  </a:lnTo>
                  <a:lnTo>
                    <a:pt x="709" y="454"/>
                  </a:lnTo>
                  <a:lnTo>
                    <a:pt x="709" y="539"/>
                  </a:lnTo>
                  <a:lnTo>
                    <a:pt x="794" y="624"/>
                  </a:lnTo>
                  <a:lnTo>
                    <a:pt x="822" y="68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1" name="Freeform 269"/>
            <p:cNvSpPr>
              <a:spLocks/>
            </p:cNvSpPr>
            <p:nvPr/>
          </p:nvSpPr>
          <p:spPr bwMode="auto">
            <a:xfrm>
              <a:off x="1408" y="1055"/>
              <a:ext cx="1134" cy="1871"/>
            </a:xfrm>
            <a:custGeom>
              <a:avLst/>
              <a:gdLst>
                <a:gd name="T0" fmla="*/ 879 w 1134"/>
                <a:gd name="T1" fmla="*/ 1673 h 1871"/>
                <a:gd name="T2" fmla="*/ 936 w 1134"/>
                <a:gd name="T3" fmla="*/ 1645 h 1871"/>
                <a:gd name="T4" fmla="*/ 992 w 1134"/>
                <a:gd name="T5" fmla="*/ 1673 h 1871"/>
                <a:gd name="T6" fmla="*/ 1049 w 1134"/>
                <a:gd name="T7" fmla="*/ 1588 h 1871"/>
                <a:gd name="T8" fmla="*/ 1134 w 1134"/>
                <a:gd name="T9" fmla="*/ 1560 h 1871"/>
                <a:gd name="T10" fmla="*/ 1077 w 1134"/>
                <a:gd name="T11" fmla="*/ 1503 h 1871"/>
                <a:gd name="T12" fmla="*/ 1077 w 1134"/>
                <a:gd name="T13" fmla="*/ 1474 h 1871"/>
                <a:gd name="T14" fmla="*/ 1049 w 1134"/>
                <a:gd name="T15" fmla="*/ 1389 h 1871"/>
                <a:gd name="T16" fmla="*/ 992 w 1134"/>
                <a:gd name="T17" fmla="*/ 1389 h 1871"/>
                <a:gd name="T18" fmla="*/ 992 w 1134"/>
                <a:gd name="T19" fmla="*/ 1333 h 1871"/>
                <a:gd name="T20" fmla="*/ 1049 w 1134"/>
                <a:gd name="T21" fmla="*/ 1276 h 1871"/>
                <a:gd name="T22" fmla="*/ 992 w 1134"/>
                <a:gd name="T23" fmla="*/ 1134 h 1871"/>
                <a:gd name="T24" fmla="*/ 964 w 1134"/>
                <a:gd name="T25" fmla="*/ 1021 h 1871"/>
                <a:gd name="T26" fmla="*/ 992 w 1134"/>
                <a:gd name="T27" fmla="*/ 936 h 1871"/>
                <a:gd name="T28" fmla="*/ 1077 w 1134"/>
                <a:gd name="T29" fmla="*/ 907 h 1871"/>
                <a:gd name="T30" fmla="*/ 1049 w 1134"/>
                <a:gd name="T31" fmla="*/ 851 h 1871"/>
                <a:gd name="T32" fmla="*/ 1106 w 1134"/>
                <a:gd name="T33" fmla="*/ 766 h 1871"/>
                <a:gd name="T34" fmla="*/ 1106 w 1134"/>
                <a:gd name="T35" fmla="*/ 737 h 1871"/>
                <a:gd name="T36" fmla="*/ 1077 w 1134"/>
                <a:gd name="T37" fmla="*/ 681 h 1871"/>
                <a:gd name="T38" fmla="*/ 992 w 1134"/>
                <a:gd name="T39" fmla="*/ 681 h 1871"/>
                <a:gd name="T40" fmla="*/ 992 w 1134"/>
                <a:gd name="T41" fmla="*/ 624 h 1871"/>
                <a:gd name="T42" fmla="*/ 907 w 1134"/>
                <a:gd name="T43" fmla="*/ 567 h 1871"/>
                <a:gd name="T44" fmla="*/ 907 w 1134"/>
                <a:gd name="T45" fmla="*/ 511 h 1871"/>
                <a:gd name="T46" fmla="*/ 766 w 1134"/>
                <a:gd name="T47" fmla="*/ 511 h 1871"/>
                <a:gd name="T48" fmla="*/ 624 w 1134"/>
                <a:gd name="T49" fmla="*/ 369 h 1871"/>
                <a:gd name="T50" fmla="*/ 652 w 1134"/>
                <a:gd name="T51" fmla="*/ 312 h 1871"/>
                <a:gd name="T52" fmla="*/ 624 w 1134"/>
                <a:gd name="T53" fmla="*/ 114 h 1871"/>
                <a:gd name="T54" fmla="*/ 454 w 1134"/>
                <a:gd name="T55" fmla="*/ 142 h 1871"/>
                <a:gd name="T56" fmla="*/ 397 w 1134"/>
                <a:gd name="T57" fmla="*/ 0 h 1871"/>
                <a:gd name="T58" fmla="*/ 312 w 1134"/>
                <a:gd name="T59" fmla="*/ 0 h 1871"/>
                <a:gd name="T60" fmla="*/ 340 w 1134"/>
                <a:gd name="T61" fmla="*/ 85 h 1871"/>
                <a:gd name="T62" fmla="*/ 199 w 1134"/>
                <a:gd name="T63" fmla="*/ 114 h 1871"/>
                <a:gd name="T64" fmla="*/ 142 w 1134"/>
                <a:gd name="T65" fmla="*/ 255 h 1871"/>
                <a:gd name="T66" fmla="*/ 28 w 1134"/>
                <a:gd name="T67" fmla="*/ 340 h 1871"/>
                <a:gd name="T68" fmla="*/ 85 w 1134"/>
                <a:gd name="T69" fmla="*/ 397 h 1871"/>
                <a:gd name="T70" fmla="*/ 113 w 1134"/>
                <a:gd name="T71" fmla="*/ 397 h 1871"/>
                <a:gd name="T72" fmla="*/ 142 w 1134"/>
                <a:gd name="T73" fmla="*/ 426 h 1871"/>
                <a:gd name="T74" fmla="*/ 57 w 1134"/>
                <a:gd name="T75" fmla="*/ 539 h 1871"/>
                <a:gd name="T76" fmla="*/ 85 w 1134"/>
                <a:gd name="T77" fmla="*/ 596 h 1871"/>
                <a:gd name="T78" fmla="*/ 142 w 1134"/>
                <a:gd name="T79" fmla="*/ 624 h 1871"/>
                <a:gd name="T80" fmla="*/ 113 w 1134"/>
                <a:gd name="T81" fmla="*/ 709 h 1871"/>
                <a:gd name="T82" fmla="*/ 0 w 1134"/>
                <a:gd name="T83" fmla="*/ 794 h 1871"/>
                <a:gd name="T84" fmla="*/ 28 w 1134"/>
                <a:gd name="T85" fmla="*/ 964 h 1871"/>
                <a:gd name="T86" fmla="*/ 0 w 1134"/>
                <a:gd name="T87" fmla="*/ 1276 h 1871"/>
                <a:gd name="T88" fmla="*/ 57 w 1134"/>
                <a:gd name="T89" fmla="*/ 1361 h 1871"/>
                <a:gd name="T90" fmla="*/ 28 w 1134"/>
                <a:gd name="T91" fmla="*/ 1389 h 1871"/>
                <a:gd name="T92" fmla="*/ 57 w 1134"/>
                <a:gd name="T93" fmla="*/ 1446 h 1871"/>
                <a:gd name="T94" fmla="*/ 28 w 1134"/>
                <a:gd name="T95" fmla="*/ 1503 h 1871"/>
                <a:gd name="T96" fmla="*/ 85 w 1134"/>
                <a:gd name="T97" fmla="*/ 1531 h 1871"/>
                <a:gd name="T98" fmla="*/ 57 w 1134"/>
                <a:gd name="T99" fmla="*/ 1588 h 1871"/>
                <a:gd name="T100" fmla="*/ 113 w 1134"/>
                <a:gd name="T101" fmla="*/ 1645 h 1871"/>
                <a:gd name="T102" fmla="*/ 113 w 1134"/>
                <a:gd name="T103" fmla="*/ 1701 h 1871"/>
                <a:gd name="T104" fmla="*/ 170 w 1134"/>
                <a:gd name="T105" fmla="*/ 1843 h 1871"/>
                <a:gd name="T106" fmla="*/ 255 w 1134"/>
                <a:gd name="T107" fmla="*/ 1815 h 1871"/>
                <a:gd name="T108" fmla="*/ 312 w 1134"/>
                <a:gd name="T109" fmla="*/ 1871 h 1871"/>
                <a:gd name="T110" fmla="*/ 397 w 1134"/>
                <a:gd name="T111" fmla="*/ 1815 h 1871"/>
                <a:gd name="T112" fmla="*/ 482 w 1134"/>
                <a:gd name="T113" fmla="*/ 1843 h 1871"/>
                <a:gd name="T114" fmla="*/ 510 w 1134"/>
                <a:gd name="T115" fmla="*/ 1843 h 1871"/>
                <a:gd name="T116" fmla="*/ 539 w 1134"/>
                <a:gd name="T117" fmla="*/ 1786 h 1871"/>
                <a:gd name="T118" fmla="*/ 737 w 1134"/>
                <a:gd name="T119" fmla="*/ 1730 h 1871"/>
                <a:gd name="T120" fmla="*/ 822 w 1134"/>
                <a:gd name="T121" fmla="*/ 1758 h 1871"/>
                <a:gd name="T122" fmla="*/ 822 w 1134"/>
                <a:gd name="T123" fmla="*/ 1730 h 1871"/>
                <a:gd name="T124" fmla="*/ 879 w 1134"/>
                <a:gd name="T125" fmla="*/ 1673 h 18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34" h="1871">
                  <a:moveTo>
                    <a:pt x="879" y="1673"/>
                  </a:moveTo>
                  <a:lnTo>
                    <a:pt x="936" y="1645"/>
                  </a:lnTo>
                  <a:lnTo>
                    <a:pt x="992" y="1673"/>
                  </a:lnTo>
                  <a:lnTo>
                    <a:pt x="1049" y="1588"/>
                  </a:lnTo>
                  <a:lnTo>
                    <a:pt x="1134" y="1560"/>
                  </a:lnTo>
                  <a:lnTo>
                    <a:pt x="1077" y="1503"/>
                  </a:lnTo>
                  <a:lnTo>
                    <a:pt x="1077" y="1474"/>
                  </a:lnTo>
                  <a:lnTo>
                    <a:pt x="1049" y="1389"/>
                  </a:lnTo>
                  <a:lnTo>
                    <a:pt x="992" y="1389"/>
                  </a:lnTo>
                  <a:lnTo>
                    <a:pt x="992" y="1333"/>
                  </a:lnTo>
                  <a:lnTo>
                    <a:pt x="1049" y="1276"/>
                  </a:lnTo>
                  <a:lnTo>
                    <a:pt x="992" y="1134"/>
                  </a:lnTo>
                  <a:lnTo>
                    <a:pt x="964" y="1021"/>
                  </a:lnTo>
                  <a:lnTo>
                    <a:pt x="992" y="936"/>
                  </a:lnTo>
                  <a:lnTo>
                    <a:pt x="1077" y="907"/>
                  </a:lnTo>
                  <a:lnTo>
                    <a:pt x="1049" y="851"/>
                  </a:lnTo>
                  <a:lnTo>
                    <a:pt x="1106" y="766"/>
                  </a:lnTo>
                  <a:lnTo>
                    <a:pt x="1106" y="737"/>
                  </a:lnTo>
                  <a:lnTo>
                    <a:pt x="1077" y="681"/>
                  </a:lnTo>
                  <a:lnTo>
                    <a:pt x="992" y="681"/>
                  </a:lnTo>
                  <a:lnTo>
                    <a:pt x="992" y="624"/>
                  </a:lnTo>
                  <a:lnTo>
                    <a:pt x="907" y="567"/>
                  </a:lnTo>
                  <a:lnTo>
                    <a:pt x="907" y="511"/>
                  </a:lnTo>
                  <a:lnTo>
                    <a:pt x="766" y="511"/>
                  </a:lnTo>
                  <a:lnTo>
                    <a:pt x="624" y="369"/>
                  </a:lnTo>
                  <a:lnTo>
                    <a:pt x="652" y="312"/>
                  </a:lnTo>
                  <a:lnTo>
                    <a:pt x="624" y="114"/>
                  </a:lnTo>
                  <a:lnTo>
                    <a:pt x="454" y="142"/>
                  </a:lnTo>
                  <a:lnTo>
                    <a:pt x="397" y="0"/>
                  </a:lnTo>
                  <a:lnTo>
                    <a:pt x="312" y="0"/>
                  </a:lnTo>
                  <a:lnTo>
                    <a:pt x="340" y="85"/>
                  </a:lnTo>
                  <a:lnTo>
                    <a:pt x="199" y="114"/>
                  </a:lnTo>
                  <a:lnTo>
                    <a:pt x="142" y="255"/>
                  </a:lnTo>
                  <a:lnTo>
                    <a:pt x="28" y="340"/>
                  </a:lnTo>
                  <a:lnTo>
                    <a:pt x="85" y="397"/>
                  </a:lnTo>
                  <a:lnTo>
                    <a:pt x="113" y="397"/>
                  </a:lnTo>
                  <a:lnTo>
                    <a:pt x="142" y="426"/>
                  </a:lnTo>
                  <a:lnTo>
                    <a:pt x="57" y="539"/>
                  </a:lnTo>
                  <a:lnTo>
                    <a:pt x="85" y="596"/>
                  </a:lnTo>
                  <a:lnTo>
                    <a:pt x="142" y="624"/>
                  </a:lnTo>
                  <a:lnTo>
                    <a:pt x="113" y="709"/>
                  </a:lnTo>
                  <a:lnTo>
                    <a:pt x="0" y="794"/>
                  </a:lnTo>
                  <a:lnTo>
                    <a:pt x="28" y="964"/>
                  </a:lnTo>
                  <a:lnTo>
                    <a:pt x="0" y="1276"/>
                  </a:lnTo>
                  <a:lnTo>
                    <a:pt x="57" y="1361"/>
                  </a:lnTo>
                  <a:lnTo>
                    <a:pt x="28" y="1389"/>
                  </a:lnTo>
                  <a:lnTo>
                    <a:pt x="57" y="1446"/>
                  </a:lnTo>
                  <a:lnTo>
                    <a:pt x="28" y="1503"/>
                  </a:lnTo>
                  <a:lnTo>
                    <a:pt x="85" y="1531"/>
                  </a:lnTo>
                  <a:lnTo>
                    <a:pt x="57" y="1588"/>
                  </a:lnTo>
                  <a:lnTo>
                    <a:pt x="113" y="1645"/>
                  </a:lnTo>
                  <a:lnTo>
                    <a:pt x="113" y="1701"/>
                  </a:lnTo>
                  <a:lnTo>
                    <a:pt x="170" y="1843"/>
                  </a:lnTo>
                  <a:lnTo>
                    <a:pt x="255" y="1815"/>
                  </a:lnTo>
                  <a:lnTo>
                    <a:pt x="312" y="1871"/>
                  </a:lnTo>
                  <a:lnTo>
                    <a:pt x="397" y="1815"/>
                  </a:lnTo>
                  <a:lnTo>
                    <a:pt x="482" y="1843"/>
                  </a:lnTo>
                  <a:lnTo>
                    <a:pt x="510" y="1843"/>
                  </a:lnTo>
                  <a:lnTo>
                    <a:pt x="539" y="1786"/>
                  </a:lnTo>
                  <a:lnTo>
                    <a:pt x="737" y="1730"/>
                  </a:lnTo>
                  <a:lnTo>
                    <a:pt x="822" y="1758"/>
                  </a:lnTo>
                  <a:lnTo>
                    <a:pt x="822" y="1730"/>
                  </a:lnTo>
                  <a:lnTo>
                    <a:pt x="879" y="1673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2" name="Freeform 270"/>
            <p:cNvSpPr>
              <a:spLocks/>
            </p:cNvSpPr>
            <p:nvPr/>
          </p:nvSpPr>
          <p:spPr bwMode="auto">
            <a:xfrm>
              <a:off x="2372" y="1821"/>
              <a:ext cx="1077" cy="1134"/>
            </a:xfrm>
            <a:custGeom>
              <a:avLst/>
              <a:gdLst>
                <a:gd name="T0" fmla="*/ 142 w 1077"/>
                <a:gd name="T1" fmla="*/ 0 h 1134"/>
                <a:gd name="T2" fmla="*/ 85 w 1077"/>
                <a:gd name="T3" fmla="*/ 85 h 1134"/>
                <a:gd name="T4" fmla="*/ 113 w 1077"/>
                <a:gd name="T5" fmla="*/ 141 h 1134"/>
                <a:gd name="T6" fmla="*/ 28 w 1077"/>
                <a:gd name="T7" fmla="*/ 170 h 1134"/>
                <a:gd name="T8" fmla="*/ 0 w 1077"/>
                <a:gd name="T9" fmla="*/ 255 h 1134"/>
                <a:gd name="T10" fmla="*/ 28 w 1077"/>
                <a:gd name="T11" fmla="*/ 368 h 1134"/>
                <a:gd name="T12" fmla="*/ 85 w 1077"/>
                <a:gd name="T13" fmla="*/ 510 h 1134"/>
                <a:gd name="T14" fmla="*/ 28 w 1077"/>
                <a:gd name="T15" fmla="*/ 567 h 1134"/>
                <a:gd name="T16" fmla="*/ 28 w 1077"/>
                <a:gd name="T17" fmla="*/ 623 h 1134"/>
                <a:gd name="T18" fmla="*/ 85 w 1077"/>
                <a:gd name="T19" fmla="*/ 623 h 1134"/>
                <a:gd name="T20" fmla="*/ 113 w 1077"/>
                <a:gd name="T21" fmla="*/ 708 h 1134"/>
                <a:gd name="T22" fmla="*/ 170 w 1077"/>
                <a:gd name="T23" fmla="*/ 680 h 1134"/>
                <a:gd name="T24" fmla="*/ 227 w 1077"/>
                <a:gd name="T25" fmla="*/ 708 h 1134"/>
                <a:gd name="T26" fmla="*/ 255 w 1077"/>
                <a:gd name="T27" fmla="*/ 765 h 1134"/>
                <a:gd name="T28" fmla="*/ 482 w 1077"/>
                <a:gd name="T29" fmla="*/ 822 h 1134"/>
                <a:gd name="T30" fmla="*/ 482 w 1077"/>
                <a:gd name="T31" fmla="*/ 794 h 1134"/>
                <a:gd name="T32" fmla="*/ 539 w 1077"/>
                <a:gd name="T33" fmla="*/ 850 h 1134"/>
                <a:gd name="T34" fmla="*/ 539 w 1077"/>
                <a:gd name="T35" fmla="*/ 964 h 1134"/>
                <a:gd name="T36" fmla="*/ 595 w 1077"/>
                <a:gd name="T37" fmla="*/ 992 h 1134"/>
                <a:gd name="T38" fmla="*/ 567 w 1077"/>
                <a:gd name="T39" fmla="*/ 1020 h 1134"/>
                <a:gd name="T40" fmla="*/ 567 w 1077"/>
                <a:gd name="T41" fmla="*/ 1077 h 1134"/>
                <a:gd name="T42" fmla="*/ 624 w 1077"/>
                <a:gd name="T43" fmla="*/ 1077 h 1134"/>
                <a:gd name="T44" fmla="*/ 652 w 1077"/>
                <a:gd name="T45" fmla="*/ 1105 h 1134"/>
                <a:gd name="T46" fmla="*/ 737 w 1077"/>
                <a:gd name="T47" fmla="*/ 1134 h 1134"/>
                <a:gd name="T48" fmla="*/ 737 w 1077"/>
                <a:gd name="T49" fmla="*/ 1077 h 1134"/>
                <a:gd name="T50" fmla="*/ 794 w 1077"/>
                <a:gd name="T51" fmla="*/ 1077 h 1134"/>
                <a:gd name="T52" fmla="*/ 850 w 1077"/>
                <a:gd name="T53" fmla="*/ 1020 h 1134"/>
                <a:gd name="T54" fmla="*/ 907 w 1077"/>
                <a:gd name="T55" fmla="*/ 1049 h 1134"/>
                <a:gd name="T56" fmla="*/ 992 w 1077"/>
                <a:gd name="T57" fmla="*/ 1020 h 1134"/>
                <a:gd name="T58" fmla="*/ 1049 w 1077"/>
                <a:gd name="T59" fmla="*/ 1077 h 1134"/>
                <a:gd name="T60" fmla="*/ 1077 w 1077"/>
                <a:gd name="T61" fmla="*/ 1049 h 1134"/>
                <a:gd name="T62" fmla="*/ 1077 w 1077"/>
                <a:gd name="T63" fmla="*/ 907 h 1134"/>
                <a:gd name="T64" fmla="*/ 992 w 1077"/>
                <a:gd name="T65" fmla="*/ 879 h 1134"/>
                <a:gd name="T66" fmla="*/ 964 w 1077"/>
                <a:gd name="T67" fmla="*/ 822 h 1134"/>
                <a:gd name="T68" fmla="*/ 964 w 1077"/>
                <a:gd name="T69" fmla="*/ 737 h 1134"/>
                <a:gd name="T70" fmla="*/ 879 w 1077"/>
                <a:gd name="T71" fmla="*/ 623 h 1134"/>
                <a:gd name="T72" fmla="*/ 907 w 1077"/>
                <a:gd name="T73" fmla="*/ 538 h 1134"/>
                <a:gd name="T74" fmla="*/ 879 w 1077"/>
                <a:gd name="T75" fmla="*/ 482 h 1134"/>
                <a:gd name="T76" fmla="*/ 737 w 1077"/>
                <a:gd name="T77" fmla="*/ 482 h 1134"/>
                <a:gd name="T78" fmla="*/ 652 w 1077"/>
                <a:gd name="T79" fmla="*/ 397 h 1134"/>
                <a:gd name="T80" fmla="*/ 652 w 1077"/>
                <a:gd name="T81" fmla="*/ 340 h 1134"/>
                <a:gd name="T82" fmla="*/ 595 w 1077"/>
                <a:gd name="T83" fmla="*/ 283 h 1134"/>
                <a:gd name="T84" fmla="*/ 624 w 1077"/>
                <a:gd name="T85" fmla="*/ 255 h 1134"/>
                <a:gd name="T86" fmla="*/ 567 w 1077"/>
                <a:gd name="T87" fmla="*/ 227 h 1134"/>
                <a:gd name="T88" fmla="*/ 539 w 1077"/>
                <a:gd name="T89" fmla="*/ 170 h 1134"/>
                <a:gd name="T90" fmla="*/ 454 w 1077"/>
                <a:gd name="T91" fmla="*/ 198 h 1134"/>
                <a:gd name="T92" fmla="*/ 397 w 1077"/>
                <a:gd name="T93" fmla="*/ 113 h 1134"/>
                <a:gd name="T94" fmla="*/ 227 w 1077"/>
                <a:gd name="T95" fmla="*/ 85 h 1134"/>
                <a:gd name="T96" fmla="*/ 142 w 1077"/>
                <a:gd name="T97" fmla="*/ 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77" h="1134">
                  <a:moveTo>
                    <a:pt x="142" y="0"/>
                  </a:moveTo>
                  <a:lnTo>
                    <a:pt x="85" y="85"/>
                  </a:lnTo>
                  <a:lnTo>
                    <a:pt x="113" y="141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28" y="368"/>
                  </a:lnTo>
                  <a:lnTo>
                    <a:pt x="85" y="510"/>
                  </a:lnTo>
                  <a:lnTo>
                    <a:pt x="28" y="567"/>
                  </a:lnTo>
                  <a:lnTo>
                    <a:pt x="28" y="623"/>
                  </a:lnTo>
                  <a:lnTo>
                    <a:pt x="85" y="623"/>
                  </a:lnTo>
                  <a:lnTo>
                    <a:pt x="113" y="708"/>
                  </a:lnTo>
                  <a:lnTo>
                    <a:pt x="170" y="680"/>
                  </a:lnTo>
                  <a:lnTo>
                    <a:pt x="227" y="708"/>
                  </a:lnTo>
                  <a:lnTo>
                    <a:pt x="255" y="765"/>
                  </a:lnTo>
                  <a:lnTo>
                    <a:pt x="482" y="822"/>
                  </a:lnTo>
                  <a:lnTo>
                    <a:pt x="482" y="794"/>
                  </a:lnTo>
                  <a:lnTo>
                    <a:pt x="539" y="850"/>
                  </a:lnTo>
                  <a:lnTo>
                    <a:pt x="539" y="964"/>
                  </a:lnTo>
                  <a:lnTo>
                    <a:pt x="595" y="992"/>
                  </a:lnTo>
                  <a:lnTo>
                    <a:pt x="567" y="1020"/>
                  </a:lnTo>
                  <a:lnTo>
                    <a:pt x="567" y="1077"/>
                  </a:lnTo>
                  <a:lnTo>
                    <a:pt x="624" y="1077"/>
                  </a:lnTo>
                  <a:lnTo>
                    <a:pt x="652" y="1105"/>
                  </a:lnTo>
                  <a:lnTo>
                    <a:pt x="737" y="1134"/>
                  </a:lnTo>
                  <a:lnTo>
                    <a:pt x="737" y="1077"/>
                  </a:lnTo>
                  <a:lnTo>
                    <a:pt x="794" y="1077"/>
                  </a:lnTo>
                  <a:lnTo>
                    <a:pt x="850" y="1020"/>
                  </a:lnTo>
                  <a:lnTo>
                    <a:pt x="907" y="1049"/>
                  </a:lnTo>
                  <a:lnTo>
                    <a:pt x="992" y="1020"/>
                  </a:lnTo>
                  <a:lnTo>
                    <a:pt x="1049" y="1077"/>
                  </a:lnTo>
                  <a:lnTo>
                    <a:pt x="1077" y="1049"/>
                  </a:lnTo>
                  <a:lnTo>
                    <a:pt x="1077" y="907"/>
                  </a:lnTo>
                  <a:lnTo>
                    <a:pt x="992" y="879"/>
                  </a:lnTo>
                  <a:lnTo>
                    <a:pt x="964" y="822"/>
                  </a:lnTo>
                  <a:lnTo>
                    <a:pt x="964" y="737"/>
                  </a:lnTo>
                  <a:lnTo>
                    <a:pt x="879" y="623"/>
                  </a:lnTo>
                  <a:lnTo>
                    <a:pt x="907" y="538"/>
                  </a:lnTo>
                  <a:lnTo>
                    <a:pt x="879" y="482"/>
                  </a:lnTo>
                  <a:lnTo>
                    <a:pt x="737" y="482"/>
                  </a:lnTo>
                  <a:lnTo>
                    <a:pt x="652" y="397"/>
                  </a:lnTo>
                  <a:lnTo>
                    <a:pt x="652" y="340"/>
                  </a:lnTo>
                  <a:lnTo>
                    <a:pt x="595" y="283"/>
                  </a:lnTo>
                  <a:lnTo>
                    <a:pt x="624" y="255"/>
                  </a:lnTo>
                  <a:lnTo>
                    <a:pt x="567" y="227"/>
                  </a:lnTo>
                  <a:lnTo>
                    <a:pt x="539" y="170"/>
                  </a:lnTo>
                  <a:lnTo>
                    <a:pt x="454" y="198"/>
                  </a:lnTo>
                  <a:lnTo>
                    <a:pt x="397" y="113"/>
                  </a:lnTo>
                  <a:lnTo>
                    <a:pt x="227" y="85"/>
                  </a:lnTo>
                  <a:lnTo>
                    <a:pt x="142" y="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3" name="Freeform 271"/>
            <p:cNvSpPr>
              <a:spLocks/>
            </p:cNvSpPr>
            <p:nvPr/>
          </p:nvSpPr>
          <p:spPr bwMode="auto">
            <a:xfrm>
              <a:off x="2939" y="1481"/>
              <a:ext cx="1077" cy="1275"/>
            </a:xfrm>
            <a:custGeom>
              <a:avLst/>
              <a:gdLst>
                <a:gd name="T0" fmla="*/ 680 w 1077"/>
                <a:gd name="T1" fmla="*/ 226 h 1275"/>
                <a:gd name="T2" fmla="*/ 482 w 1077"/>
                <a:gd name="T3" fmla="*/ 226 h 1275"/>
                <a:gd name="T4" fmla="*/ 482 w 1077"/>
                <a:gd name="T5" fmla="*/ 198 h 1275"/>
                <a:gd name="T6" fmla="*/ 425 w 1077"/>
                <a:gd name="T7" fmla="*/ 198 h 1275"/>
                <a:gd name="T8" fmla="*/ 425 w 1077"/>
                <a:gd name="T9" fmla="*/ 141 h 1275"/>
                <a:gd name="T10" fmla="*/ 340 w 1077"/>
                <a:gd name="T11" fmla="*/ 85 h 1275"/>
                <a:gd name="T12" fmla="*/ 397 w 1077"/>
                <a:gd name="T13" fmla="*/ 0 h 1275"/>
                <a:gd name="T14" fmla="*/ 255 w 1077"/>
                <a:gd name="T15" fmla="*/ 28 h 1275"/>
                <a:gd name="T16" fmla="*/ 255 w 1077"/>
                <a:gd name="T17" fmla="*/ 56 h 1275"/>
                <a:gd name="T18" fmla="*/ 198 w 1077"/>
                <a:gd name="T19" fmla="*/ 56 h 1275"/>
                <a:gd name="T20" fmla="*/ 142 w 1077"/>
                <a:gd name="T21" fmla="*/ 85 h 1275"/>
                <a:gd name="T22" fmla="*/ 170 w 1077"/>
                <a:gd name="T23" fmla="*/ 113 h 1275"/>
                <a:gd name="T24" fmla="*/ 227 w 1077"/>
                <a:gd name="T25" fmla="*/ 113 h 1275"/>
                <a:gd name="T26" fmla="*/ 170 w 1077"/>
                <a:gd name="T27" fmla="*/ 198 h 1275"/>
                <a:gd name="T28" fmla="*/ 227 w 1077"/>
                <a:gd name="T29" fmla="*/ 340 h 1275"/>
                <a:gd name="T30" fmla="*/ 312 w 1077"/>
                <a:gd name="T31" fmla="*/ 396 h 1275"/>
                <a:gd name="T32" fmla="*/ 198 w 1077"/>
                <a:gd name="T33" fmla="*/ 453 h 1275"/>
                <a:gd name="T34" fmla="*/ 113 w 1077"/>
                <a:gd name="T35" fmla="*/ 453 h 1275"/>
                <a:gd name="T36" fmla="*/ 28 w 1077"/>
                <a:gd name="T37" fmla="*/ 425 h 1275"/>
                <a:gd name="T38" fmla="*/ 0 w 1077"/>
                <a:gd name="T39" fmla="*/ 481 h 1275"/>
                <a:gd name="T40" fmla="*/ 57 w 1077"/>
                <a:gd name="T41" fmla="*/ 538 h 1275"/>
                <a:gd name="T42" fmla="*/ 0 w 1077"/>
                <a:gd name="T43" fmla="*/ 567 h 1275"/>
                <a:gd name="T44" fmla="*/ 57 w 1077"/>
                <a:gd name="T45" fmla="*/ 595 h 1275"/>
                <a:gd name="T46" fmla="*/ 28 w 1077"/>
                <a:gd name="T47" fmla="*/ 623 h 1275"/>
                <a:gd name="T48" fmla="*/ 85 w 1077"/>
                <a:gd name="T49" fmla="*/ 680 h 1275"/>
                <a:gd name="T50" fmla="*/ 85 w 1077"/>
                <a:gd name="T51" fmla="*/ 737 h 1275"/>
                <a:gd name="T52" fmla="*/ 170 w 1077"/>
                <a:gd name="T53" fmla="*/ 822 h 1275"/>
                <a:gd name="T54" fmla="*/ 283 w 1077"/>
                <a:gd name="T55" fmla="*/ 822 h 1275"/>
                <a:gd name="T56" fmla="*/ 312 w 1077"/>
                <a:gd name="T57" fmla="*/ 822 h 1275"/>
                <a:gd name="T58" fmla="*/ 340 w 1077"/>
                <a:gd name="T59" fmla="*/ 878 h 1275"/>
                <a:gd name="T60" fmla="*/ 312 w 1077"/>
                <a:gd name="T61" fmla="*/ 963 h 1275"/>
                <a:gd name="T62" fmla="*/ 397 w 1077"/>
                <a:gd name="T63" fmla="*/ 1077 h 1275"/>
                <a:gd name="T64" fmla="*/ 397 w 1077"/>
                <a:gd name="T65" fmla="*/ 1162 h 1275"/>
                <a:gd name="T66" fmla="*/ 425 w 1077"/>
                <a:gd name="T67" fmla="*/ 1219 h 1275"/>
                <a:gd name="T68" fmla="*/ 510 w 1077"/>
                <a:gd name="T69" fmla="*/ 1247 h 1275"/>
                <a:gd name="T70" fmla="*/ 567 w 1077"/>
                <a:gd name="T71" fmla="*/ 1219 h 1275"/>
                <a:gd name="T72" fmla="*/ 652 w 1077"/>
                <a:gd name="T73" fmla="*/ 1275 h 1275"/>
                <a:gd name="T74" fmla="*/ 709 w 1077"/>
                <a:gd name="T75" fmla="*/ 1219 h 1275"/>
                <a:gd name="T76" fmla="*/ 680 w 1077"/>
                <a:gd name="T77" fmla="*/ 1162 h 1275"/>
                <a:gd name="T78" fmla="*/ 709 w 1077"/>
                <a:gd name="T79" fmla="*/ 1134 h 1275"/>
                <a:gd name="T80" fmla="*/ 765 w 1077"/>
                <a:gd name="T81" fmla="*/ 1134 h 1275"/>
                <a:gd name="T82" fmla="*/ 822 w 1077"/>
                <a:gd name="T83" fmla="*/ 1105 h 1275"/>
                <a:gd name="T84" fmla="*/ 907 w 1077"/>
                <a:gd name="T85" fmla="*/ 1134 h 1275"/>
                <a:gd name="T86" fmla="*/ 964 w 1077"/>
                <a:gd name="T87" fmla="*/ 1105 h 1275"/>
                <a:gd name="T88" fmla="*/ 964 w 1077"/>
                <a:gd name="T89" fmla="*/ 1020 h 1275"/>
                <a:gd name="T90" fmla="*/ 1077 w 1077"/>
                <a:gd name="T91" fmla="*/ 907 h 1275"/>
                <a:gd name="T92" fmla="*/ 907 w 1077"/>
                <a:gd name="T93" fmla="*/ 595 h 1275"/>
                <a:gd name="T94" fmla="*/ 850 w 1077"/>
                <a:gd name="T95" fmla="*/ 567 h 1275"/>
                <a:gd name="T96" fmla="*/ 850 w 1077"/>
                <a:gd name="T97" fmla="*/ 368 h 1275"/>
                <a:gd name="T98" fmla="*/ 794 w 1077"/>
                <a:gd name="T99" fmla="*/ 340 h 1275"/>
                <a:gd name="T100" fmla="*/ 737 w 1077"/>
                <a:gd name="T101" fmla="*/ 368 h 1275"/>
                <a:gd name="T102" fmla="*/ 680 w 1077"/>
                <a:gd name="T103" fmla="*/ 283 h 1275"/>
                <a:gd name="T104" fmla="*/ 680 w 1077"/>
                <a:gd name="T105" fmla="*/ 226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77" h="1275">
                  <a:moveTo>
                    <a:pt x="680" y="226"/>
                  </a:moveTo>
                  <a:lnTo>
                    <a:pt x="482" y="226"/>
                  </a:lnTo>
                  <a:lnTo>
                    <a:pt x="482" y="198"/>
                  </a:lnTo>
                  <a:lnTo>
                    <a:pt x="425" y="198"/>
                  </a:lnTo>
                  <a:lnTo>
                    <a:pt x="425" y="141"/>
                  </a:lnTo>
                  <a:lnTo>
                    <a:pt x="340" y="85"/>
                  </a:lnTo>
                  <a:lnTo>
                    <a:pt x="397" y="0"/>
                  </a:lnTo>
                  <a:lnTo>
                    <a:pt x="255" y="28"/>
                  </a:lnTo>
                  <a:lnTo>
                    <a:pt x="255" y="56"/>
                  </a:lnTo>
                  <a:lnTo>
                    <a:pt x="198" y="56"/>
                  </a:lnTo>
                  <a:lnTo>
                    <a:pt x="142" y="85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170" y="198"/>
                  </a:lnTo>
                  <a:lnTo>
                    <a:pt x="227" y="340"/>
                  </a:lnTo>
                  <a:lnTo>
                    <a:pt x="312" y="396"/>
                  </a:lnTo>
                  <a:lnTo>
                    <a:pt x="198" y="453"/>
                  </a:lnTo>
                  <a:lnTo>
                    <a:pt x="113" y="453"/>
                  </a:lnTo>
                  <a:lnTo>
                    <a:pt x="28" y="425"/>
                  </a:lnTo>
                  <a:lnTo>
                    <a:pt x="0" y="481"/>
                  </a:lnTo>
                  <a:lnTo>
                    <a:pt x="57" y="538"/>
                  </a:lnTo>
                  <a:lnTo>
                    <a:pt x="0" y="567"/>
                  </a:lnTo>
                  <a:lnTo>
                    <a:pt x="57" y="595"/>
                  </a:lnTo>
                  <a:lnTo>
                    <a:pt x="28" y="623"/>
                  </a:lnTo>
                  <a:lnTo>
                    <a:pt x="85" y="680"/>
                  </a:lnTo>
                  <a:lnTo>
                    <a:pt x="85" y="737"/>
                  </a:lnTo>
                  <a:lnTo>
                    <a:pt x="170" y="822"/>
                  </a:lnTo>
                  <a:lnTo>
                    <a:pt x="283" y="822"/>
                  </a:lnTo>
                  <a:lnTo>
                    <a:pt x="312" y="822"/>
                  </a:lnTo>
                  <a:lnTo>
                    <a:pt x="340" y="878"/>
                  </a:lnTo>
                  <a:lnTo>
                    <a:pt x="312" y="963"/>
                  </a:lnTo>
                  <a:lnTo>
                    <a:pt x="397" y="1077"/>
                  </a:lnTo>
                  <a:lnTo>
                    <a:pt x="397" y="1162"/>
                  </a:lnTo>
                  <a:lnTo>
                    <a:pt x="425" y="1219"/>
                  </a:lnTo>
                  <a:lnTo>
                    <a:pt x="510" y="1247"/>
                  </a:lnTo>
                  <a:lnTo>
                    <a:pt x="567" y="1219"/>
                  </a:lnTo>
                  <a:lnTo>
                    <a:pt x="652" y="1275"/>
                  </a:lnTo>
                  <a:lnTo>
                    <a:pt x="709" y="1219"/>
                  </a:lnTo>
                  <a:lnTo>
                    <a:pt x="680" y="1162"/>
                  </a:lnTo>
                  <a:lnTo>
                    <a:pt x="709" y="1134"/>
                  </a:lnTo>
                  <a:lnTo>
                    <a:pt x="765" y="1134"/>
                  </a:lnTo>
                  <a:lnTo>
                    <a:pt x="822" y="1105"/>
                  </a:lnTo>
                  <a:lnTo>
                    <a:pt x="907" y="1134"/>
                  </a:lnTo>
                  <a:lnTo>
                    <a:pt x="964" y="1105"/>
                  </a:lnTo>
                  <a:lnTo>
                    <a:pt x="964" y="1020"/>
                  </a:lnTo>
                  <a:lnTo>
                    <a:pt x="1077" y="907"/>
                  </a:lnTo>
                  <a:lnTo>
                    <a:pt x="907" y="595"/>
                  </a:lnTo>
                  <a:lnTo>
                    <a:pt x="850" y="567"/>
                  </a:lnTo>
                  <a:lnTo>
                    <a:pt x="850" y="368"/>
                  </a:lnTo>
                  <a:lnTo>
                    <a:pt x="794" y="340"/>
                  </a:lnTo>
                  <a:lnTo>
                    <a:pt x="737" y="368"/>
                  </a:lnTo>
                  <a:lnTo>
                    <a:pt x="680" y="283"/>
                  </a:lnTo>
                  <a:lnTo>
                    <a:pt x="680" y="226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4" name="Freeform 272"/>
            <p:cNvSpPr>
              <a:spLocks/>
            </p:cNvSpPr>
            <p:nvPr/>
          </p:nvSpPr>
          <p:spPr bwMode="auto">
            <a:xfrm>
              <a:off x="2514" y="1055"/>
              <a:ext cx="850" cy="993"/>
            </a:xfrm>
            <a:custGeom>
              <a:avLst/>
              <a:gdLst>
                <a:gd name="T0" fmla="*/ 0 w 850"/>
                <a:gd name="T1" fmla="*/ 737 h 993"/>
                <a:gd name="T2" fmla="*/ 0 w 850"/>
                <a:gd name="T3" fmla="*/ 766 h 993"/>
                <a:gd name="T4" fmla="*/ 85 w 850"/>
                <a:gd name="T5" fmla="*/ 851 h 993"/>
                <a:gd name="T6" fmla="*/ 255 w 850"/>
                <a:gd name="T7" fmla="*/ 879 h 993"/>
                <a:gd name="T8" fmla="*/ 312 w 850"/>
                <a:gd name="T9" fmla="*/ 964 h 993"/>
                <a:gd name="T10" fmla="*/ 397 w 850"/>
                <a:gd name="T11" fmla="*/ 936 h 993"/>
                <a:gd name="T12" fmla="*/ 425 w 850"/>
                <a:gd name="T13" fmla="*/ 993 h 993"/>
                <a:gd name="T14" fmla="*/ 482 w 850"/>
                <a:gd name="T15" fmla="*/ 964 h 993"/>
                <a:gd name="T16" fmla="*/ 425 w 850"/>
                <a:gd name="T17" fmla="*/ 907 h 993"/>
                <a:gd name="T18" fmla="*/ 453 w 850"/>
                <a:gd name="T19" fmla="*/ 851 h 993"/>
                <a:gd name="T20" fmla="*/ 538 w 850"/>
                <a:gd name="T21" fmla="*/ 879 h 993"/>
                <a:gd name="T22" fmla="*/ 623 w 850"/>
                <a:gd name="T23" fmla="*/ 879 h 993"/>
                <a:gd name="T24" fmla="*/ 737 w 850"/>
                <a:gd name="T25" fmla="*/ 822 h 993"/>
                <a:gd name="T26" fmla="*/ 652 w 850"/>
                <a:gd name="T27" fmla="*/ 766 h 993"/>
                <a:gd name="T28" fmla="*/ 595 w 850"/>
                <a:gd name="T29" fmla="*/ 624 h 993"/>
                <a:gd name="T30" fmla="*/ 652 w 850"/>
                <a:gd name="T31" fmla="*/ 539 h 993"/>
                <a:gd name="T32" fmla="*/ 595 w 850"/>
                <a:gd name="T33" fmla="*/ 539 h 993"/>
                <a:gd name="T34" fmla="*/ 567 w 850"/>
                <a:gd name="T35" fmla="*/ 511 h 993"/>
                <a:gd name="T36" fmla="*/ 623 w 850"/>
                <a:gd name="T37" fmla="*/ 482 h 993"/>
                <a:gd name="T38" fmla="*/ 680 w 850"/>
                <a:gd name="T39" fmla="*/ 482 h 993"/>
                <a:gd name="T40" fmla="*/ 680 w 850"/>
                <a:gd name="T41" fmla="*/ 454 h 993"/>
                <a:gd name="T42" fmla="*/ 822 w 850"/>
                <a:gd name="T43" fmla="*/ 426 h 993"/>
                <a:gd name="T44" fmla="*/ 850 w 850"/>
                <a:gd name="T45" fmla="*/ 397 h 993"/>
                <a:gd name="T46" fmla="*/ 765 w 850"/>
                <a:gd name="T47" fmla="*/ 227 h 993"/>
                <a:gd name="T48" fmla="*/ 793 w 850"/>
                <a:gd name="T49" fmla="*/ 142 h 993"/>
                <a:gd name="T50" fmla="*/ 765 w 850"/>
                <a:gd name="T51" fmla="*/ 57 h 993"/>
                <a:gd name="T52" fmla="*/ 652 w 850"/>
                <a:gd name="T53" fmla="*/ 85 h 993"/>
                <a:gd name="T54" fmla="*/ 482 w 850"/>
                <a:gd name="T55" fmla="*/ 0 h 993"/>
                <a:gd name="T56" fmla="*/ 368 w 850"/>
                <a:gd name="T57" fmla="*/ 0 h 993"/>
                <a:gd name="T58" fmla="*/ 340 w 850"/>
                <a:gd name="T59" fmla="*/ 57 h 993"/>
                <a:gd name="T60" fmla="*/ 340 w 850"/>
                <a:gd name="T61" fmla="*/ 114 h 993"/>
                <a:gd name="T62" fmla="*/ 283 w 850"/>
                <a:gd name="T63" fmla="*/ 142 h 993"/>
                <a:gd name="T64" fmla="*/ 255 w 850"/>
                <a:gd name="T65" fmla="*/ 199 h 993"/>
                <a:gd name="T66" fmla="*/ 227 w 850"/>
                <a:gd name="T67" fmla="*/ 227 h 993"/>
                <a:gd name="T68" fmla="*/ 198 w 850"/>
                <a:gd name="T69" fmla="*/ 170 h 993"/>
                <a:gd name="T70" fmla="*/ 170 w 850"/>
                <a:gd name="T71" fmla="*/ 255 h 993"/>
                <a:gd name="T72" fmla="*/ 113 w 850"/>
                <a:gd name="T73" fmla="*/ 255 h 993"/>
                <a:gd name="T74" fmla="*/ 113 w 850"/>
                <a:gd name="T75" fmla="*/ 312 h 993"/>
                <a:gd name="T76" fmla="*/ 56 w 850"/>
                <a:gd name="T77" fmla="*/ 397 h 993"/>
                <a:gd name="T78" fmla="*/ 113 w 850"/>
                <a:gd name="T79" fmla="*/ 539 h 993"/>
                <a:gd name="T80" fmla="*/ 56 w 850"/>
                <a:gd name="T81" fmla="*/ 624 h 993"/>
                <a:gd name="T82" fmla="*/ 28 w 850"/>
                <a:gd name="T83" fmla="*/ 652 h 993"/>
                <a:gd name="T84" fmla="*/ 0 w 850"/>
                <a:gd name="T85" fmla="*/ 737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50" h="993">
                  <a:moveTo>
                    <a:pt x="0" y="737"/>
                  </a:moveTo>
                  <a:lnTo>
                    <a:pt x="0" y="766"/>
                  </a:lnTo>
                  <a:lnTo>
                    <a:pt x="85" y="851"/>
                  </a:lnTo>
                  <a:lnTo>
                    <a:pt x="255" y="879"/>
                  </a:lnTo>
                  <a:lnTo>
                    <a:pt x="312" y="964"/>
                  </a:lnTo>
                  <a:lnTo>
                    <a:pt x="397" y="936"/>
                  </a:lnTo>
                  <a:lnTo>
                    <a:pt x="425" y="993"/>
                  </a:lnTo>
                  <a:lnTo>
                    <a:pt x="482" y="964"/>
                  </a:lnTo>
                  <a:lnTo>
                    <a:pt x="425" y="907"/>
                  </a:lnTo>
                  <a:lnTo>
                    <a:pt x="453" y="851"/>
                  </a:lnTo>
                  <a:lnTo>
                    <a:pt x="538" y="879"/>
                  </a:lnTo>
                  <a:lnTo>
                    <a:pt x="623" y="879"/>
                  </a:lnTo>
                  <a:lnTo>
                    <a:pt x="737" y="822"/>
                  </a:lnTo>
                  <a:lnTo>
                    <a:pt x="652" y="766"/>
                  </a:lnTo>
                  <a:lnTo>
                    <a:pt x="595" y="624"/>
                  </a:lnTo>
                  <a:lnTo>
                    <a:pt x="652" y="539"/>
                  </a:lnTo>
                  <a:lnTo>
                    <a:pt x="595" y="539"/>
                  </a:lnTo>
                  <a:lnTo>
                    <a:pt x="567" y="511"/>
                  </a:lnTo>
                  <a:lnTo>
                    <a:pt x="623" y="482"/>
                  </a:lnTo>
                  <a:lnTo>
                    <a:pt x="680" y="482"/>
                  </a:lnTo>
                  <a:lnTo>
                    <a:pt x="680" y="454"/>
                  </a:lnTo>
                  <a:lnTo>
                    <a:pt x="822" y="426"/>
                  </a:lnTo>
                  <a:lnTo>
                    <a:pt x="850" y="397"/>
                  </a:lnTo>
                  <a:lnTo>
                    <a:pt x="765" y="227"/>
                  </a:lnTo>
                  <a:lnTo>
                    <a:pt x="793" y="142"/>
                  </a:lnTo>
                  <a:lnTo>
                    <a:pt x="765" y="57"/>
                  </a:lnTo>
                  <a:lnTo>
                    <a:pt x="652" y="85"/>
                  </a:lnTo>
                  <a:lnTo>
                    <a:pt x="482" y="0"/>
                  </a:lnTo>
                  <a:lnTo>
                    <a:pt x="368" y="0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283" y="142"/>
                  </a:lnTo>
                  <a:lnTo>
                    <a:pt x="255" y="199"/>
                  </a:lnTo>
                  <a:lnTo>
                    <a:pt x="227" y="227"/>
                  </a:lnTo>
                  <a:lnTo>
                    <a:pt x="198" y="170"/>
                  </a:lnTo>
                  <a:lnTo>
                    <a:pt x="170" y="255"/>
                  </a:lnTo>
                  <a:lnTo>
                    <a:pt x="113" y="255"/>
                  </a:lnTo>
                  <a:lnTo>
                    <a:pt x="113" y="312"/>
                  </a:lnTo>
                  <a:lnTo>
                    <a:pt x="56" y="397"/>
                  </a:lnTo>
                  <a:lnTo>
                    <a:pt x="113" y="539"/>
                  </a:lnTo>
                  <a:lnTo>
                    <a:pt x="56" y="624"/>
                  </a:lnTo>
                  <a:lnTo>
                    <a:pt x="28" y="652"/>
                  </a:lnTo>
                  <a:lnTo>
                    <a:pt x="0" y="737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5" name="Freeform 273"/>
            <p:cNvSpPr>
              <a:spLocks/>
            </p:cNvSpPr>
            <p:nvPr/>
          </p:nvSpPr>
          <p:spPr bwMode="auto">
            <a:xfrm>
              <a:off x="3251" y="914"/>
              <a:ext cx="482" cy="793"/>
            </a:xfrm>
            <a:custGeom>
              <a:avLst/>
              <a:gdLst>
                <a:gd name="T0" fmla="*/ 28 w 482"/>
                <a:gd name="T1" fmla="*/ 198 h 793"/>
                <a:gd name="T2" fmla="*/ 56 w 482"/>
                <a:gd name="T3" fmla="*/ 283 h 793"/>
                <a:gd name="T4" fmla="*/ 28 w 482"/>
                <a:gd name="T5" fmla="*/ 368 h 793"/>
                <a:gd name="T6" fmla="*/ 113 w 482"/>
                <a:gd name="T7" fmla="*/ 538 h 793"/>
                <a:gd name="T8" fmla="*/ 85 w 482"/>
                <a:gd name="T9" fmla="*/ 567 h 793"/>
                <a:gd name="T10" fmla="*/ 28 w 482"/>
                <a:gd name="T11" fmla="*/ 652 h 793"/>
                <a:gd name="T12" fmla="*/ 113 w 482"/>
                <a:gd name="T13" fmla="*/ 708 h 793"/>
                <a:gd name="T14" fmla="*/ 113 w 482"/>
                <a:gd name="T15" fmla="*/ 765 h 793"/>
                <a:gd name="T16" fmla="*/ 170 w 482"/>
                <a:gd name="T17" fmla="*/ 765 h 793"/>
                <a:gd name="T18" fmla="*/ 170 w 482"/>
                <a:gd name="T19" fmla="*/ 793 h 793"/>
                <a:gd name="T20" fmla="*/ 312 w 482"/>
                <a:gd name="T21" fmla="*/ 793 h 793"/>
                <a:gd name="T22" fmla="*/ 283 w 482"/>
                <a:gd name="T23" fmla="*/ 680 h 793"/>
                <a:gd name="T24" fmla="*/ 340 w 482"/>
                <a:gd name="T25" fmla="*/ 623 h 793"/>
                <a:gd name="T26" fmla="*/ 397 w 482"/>
                <a:gd name="T27" fmla="*/ 396 h 793"/>
                <a:gd name="T28" fmla="*/ 397 w 482"/>
                <a:gd name="T29" fmla="*/ 311 h 793"/>
                <a:gd name="T30" fmla="*/ 453 w 482"/>
                <a:gd name="T31" fmla="*/ 311 h 793"/>
                <a:gd name="T32" fmla="*/ 482 w 482"/>
                <a:gd name="T33" fmla="*/ 255 h 793"/>
                <a:gd name="T34" fmla="*/ 283 w 482"/>
                <a:gd name="T35" fmla="*/ 170 h 793"/>
                <a:gd name="T36" fmla="*/ 312 w 482"/>
                <a:gd name="T37" fmla="*/ 113 h 793"/>
                <a:gd name="T38" fmla="*/ 227 w 482"/>
                <a:gd name="T39" fmla="*/ 56 h 793"/>
                <a:gd name="T40" fmla="*/ 255 w 482"/>
                <a:gd name="T41" fmla="*/ 0 h 793"/>
                <a:gd name="T42" fmla="*/ 227 w 482"/>
                <a:gd name="T43" fmla="*/ 0 h 793"/>
                <a:gd name="T44" fmla="*/ 170 w 482"/>
                <a:gd name="T45" fmla="*/ 28 h 793"/>
                <a:gd name="T46" fmla="*/ 170 w 482"/>
                <a:gd name="T47" fmla="*/ 0 h 793"/>
                <a:gd name="T48" fmla="*/ 113 w 482"/>
                <a:gd name="T49" fmla="*/ 0 h 793"/>
                <a:gd name="T50" fmla="*/ 0 w 482"/>
                <a:gd name="T51" fmla="*/ 28 h 793"/>
                <a:gd name="T52" fmla="*/ 0 w 482"/>
                <a:gd name="T53" fmla="*/ 85 h 793"/>
                <a:gd name="T54" fmla="*/ 28 w 482"/>
                <a:gd name="T55" fmla="*/ 113 h 793"/>
                <a:gd name="T56" fmla="*/ 28 w 482"/>
                <a:gd name="T57" fmla="*/ 198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82" h="793">
                  <a:moveTo>
                    <a:pt x="28" y="198"/>
                  </a:moveTo>
                  <a:lnTo>
                    <a:pt x="56" y="283"/>
                  </a:lnTo>
                  <a:lnTo>
                    <a:pt x="28" y="368"/>
                  </a:lnTo>
                  <a:lnTo>
                    <a:pt x="113" y="538"/>
                  </a:lnTo>
                  <a:lnTo>
                    <a:pt x="85" y="567"/>
                  </a:lnTo>
                  <a:lnTo>
                    <a:pt x="28" y="652"/>
                  </a:lnTo>
                  <a:lnTo>
                    <a:pt x="113" y="708"/>
                  </a:lnTo>
                  <a:lnTo>
                    <a:pt x="113" y="765"/>
                  </a:lnTo>
                  <a:lnTo>
                    <a:pt x="170" y="765"/>
                  </a:lnTo>
                  <a:lnTo>
                    <a:pt x="170" y="793"/>
                  </a:lnTo>
                  <a:lnTo>
                    <a:pt x="312" y="793"/>
                  </a:lnTo>
                  <a:lnTo>
                    <a:pt x="283" y="680"/>
                  </a:lnTo>
                  <a:lnTo>
                    <a:pt x="340" y="623"/>
                  </a:lnTo>
                  <a:lnTo>
                    <a:pt x="397" y="396"/>
                  </a:lnTo>
                  <a:lnTo>
                    <a:pt x="397" y="311"/>
                  </a:lnTo>
                  <a:lnTo>
                    <a:pt x="453" y="311"/>
                  </a:lnTo>
                  <a:lnTo>
                    <a:pt x="482" y="255"/>
                  </a:lnTo>
                  <a:lnTo>
                    <a:pt x="283" y="170"/>
                  </a:lnTo>
                  <a:lnTo>
                    <a:pt x="312" y="113"/>
                  </a:lnTo>
                  <a:lnTo>
                    <a:pt x="227" y="56"/>
                  </a:lnTo>
                  <a:lnTo>
                    <a:pt x="255" y="0"/>
                  </a:lnTo>
                  <a:lnTo>
                    <a:pt x="227" y="0"/>
                  </a:lnTo>
                  <a:lnTo>
                    <a:pt x="170" y="28"/>
                  </a:lnTo>
                  <a:lnTo>
                    <a:pt x="170" y="0"/>
                  </a:lnTo>
                  <a:lnTo>
                    <a:pt x="113" y="0"/>
                  </a:lnTo>
                  <a:lnTo>
                    <a:pt x="0" y="28"/>
                  </a:lnTo>
                  <a:lnTo>
                    <a:pt x="0" y="85"/>
                  </a:lnTo>
                  <a:lnTo>
                    <a:pt x="28" y="113"/>
                  </a:lnTo>
                  <a:lnTo>
                    <a:pt x="28" y="198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6" name="Freeform 274"/>
            <p:cNvSpPr>
              <a:spLocks/>
            </p:cNvSpPr>
            <p:nvPr/>
          </p:nvSpPr>
          <p:spPr bwMode="auto">
            <a:xfrm>
              <a:off x="2032" y="488"/>
              <a:ext cx="1247" cy="1304"/>
            </a:xfrm>
            <a:custGeom>
              <a:avLst/>
              <a:gdLst>
                <a:gd name="T0" fmla="*/ 0 w 1247"/>
                <a:gd name="T1" fmla="*/ 681 h 1304"/>
                <a:gd name="T2" fmla="*/ 28 w 1247"/>
                <a:gd name="T3" fmla="*/ 879 h 1304"/>
                <a:gd name="T4" fmla="*/ 0 w 1247"/>
                <a:gd name="T5" fmla="*/ 936 h 1304"/>
                <a:gd name="T6" fmla="*/ 142 w 1247"/>
                <a:gd name="T7" fmla="*/ 1078 h 1304"/>
                <a:gd name="T8" fmla="*/ 283 w 1247"/>
                <a:gd name="T9" fmla="*/ 1078 h 1304"/>
                <a:gd name="T10" fmla="*/ 283 w 1247"/>
                <a:gd name="T11" fmla="*/ 1134 h 1304"/>
                <a:gd name="T12" fmla="*/ 368 w 1247"/>
                <a:gd name="T13" fmla="*/ 1191 h 1304"/>
                <a:gd name="T14" fmla="*/ 368 w 1247"/>
                <a:gd name="T15" fmla="*/ 1248 h 1304"/>
                <a:gd name="T16" fmla="*/ 453 w 1247"/>
                <a:gd name="T17" fmla="*/ 1248 h 1304"/>
                <a:gd name="T18" fmla="*/ 482 w 1247"/>
                <a:gd name="T19" fmla="*/ 1304 h 1304"/>
                <a:gd name="T20" fmla="*/ 510 w 1247"/>
                <a:gd name="T21" fmla="*/ 1219 h 1304"/>
                <a:gd name="T22" fmla="*/ 538 w 1247"/>
                <a:gd name="T23" fmla="*/ 1191 h 1304"/>
                <a:gd name="T24" fmla="*/ 595 w 1247"/>
                <a:gd name="T25" fmla="*/ 1106 h 1304"/>
                <a:gd name="T26" fmla="*/ 538 w 1247"/>
                <a:gd name="T27" fmla="*/ 964 h 1304"/>
                <a:gd name="T28" fmla="*/ 595 w 1247"/>
                <a:gd name="T29" fmla="*/ 879 h 1304"/>
                <a:gd name="T30" fmla="*/ 595 w 1247"/>
                <a:gd name="T31" fmla="*/ 822 h 1304"/>
                <a:gd name="T32" fmla="*/ 652 w 1247"/>
                <a:gd name="T33" fmla="*/ 822 h 1304"/>
                <a:gd name="T34" fmla="*/ 680 w 1247"/>
                <a:gd name="T35" fmla="*/ 737 h 1304"/>
                <a:gd name="T36" fmla="*/ 709 w 1247"/>
                <a:gd name="T37" fmla="*/ 794 h 1304"/>
                <a:gd name="T38" fmla="*/ 737 w 1247"/>
                <a:gd name="T39" fmla="*/ 766 h 1304"/>
                <a:gd name="T40" fmla="*/ 765 w 1247"/>
                <a:gd name="T41" fmla="*/ 709 h 1304"/>
                <a:gd name="T42" fmla="*/ 822 w 1247"/>
                <a:gd name="T43" fmla="*/ 681 h 1304"/>
                <a:gd name="T44" fmla="*/ 822 w 1247"/>
                <a:gd name="T45" fmla="*/ 624 h 1304"/>
                <a:gd name="T46" fmla="*/ 850 w 1247"/>
                <a:gd name="T47" fmla="*/ 567 h 1304"/>
                <a:gd name="T48" fmla="*/ 964 w 1247"/>
                <a:gd name="T49" fmla="*/ 567 h 1304"/>
                <a:gd name="T50" fmla="*/ 1134 w 1247"/>
                <a:gd name="T51" fmla="*/ 652 h 1304"/>
                <a:gd name="T52" fmla="*/ 1247 w 1247"/>
                <a:gd name="T53" fmla="*/ 624 h 1304"/>
                <a:gd name="T54" fmla="*/ 1247 w 1247"/>
                <a:gd name="T55" fmla="*/ 539 h 1304"/>
                <a:gd name="T56" fmla="*/ 1219 w 1247"/>
                <a:gd name="T57" fmla="*/ 511 h 1304"/>
                <a:gd name="T58" fmla="*/ 1219 w 1247"/>
                <a:gd name="T59" fmla="*/ 454 h 1304"/>
                <a:gd name="T60" fmla="*/ 1190 w 1247"/>
                <a:gd name="T61" fmla="*/ 340 h 1304"/>
                <a:gd name="T62" fmla="*/ 1134 w 1247"/>
                <a:gd name="T63" fmla="*/ 340 h 1304"/>
                <a:gd name="T64" fmla="*/ 1134 w 1247"/>
                <a:gd name="T65" fmla="*/ 170 h 1304"/>
                <a:gd name="T66" fmla="*/ 1077 w 1247"/>
                <a:gd name="T67" fmla="*/ 114 h 1304"/>
                <a:gd name="T68" fmla="*/ 1077 w 1247"/>
                <a:gd name="T69" fmla="*/ 57 h 1304"/>
                <a:gd name="T70" fmla="*/ 1020 w 1247"/>
                <a:gd name="T71" fmla="*/ 0 h 1304"/>
                <a:gd name="T72" fmla="*/ 935 w 1247"/>
                <a:gd name="T73" fmla="*/ 29 h 1304"/>
                <a:gd name="T74" fmla="*/ 935 w 1247"/>
                <a:gd name="T75" fmla="*/ 85 h 1304"/>
                <a:gd name="T76" fmla="*/ 879 w 1247"/>
                <a:gd name="T77" fmla="*/ 114 h 1304"/>
                <a:gd name="T78" fmla="*/ 822 w 1247"/>
                <a:gd name="T79" fmla="*/ 85 h 1304"/>
                <a:gd name="T80" fmla="*/ 794 w 1247"/>
                <a:gd name="T81" fmla="*/ 142 h 1304"/>
                <a:gd name="T82" fmla="*/ 709 w 1247"/>
                <a:gd name="T83" fmla="*/ 199 h 1304"/>
                <a:gd name="T84" fmla="*/ 680 w 1247"/>
                <a:gd name="T85" fmla="*/ 255 h 1304"/>
                <a:gd name="T86" fmla="*/ 623 w 1247"/>
                <a:gd name="T87" fmla="*/ 284 h 1304"/>
                <a:gd name="T88" fmla="*/ 510 w 1247"/>
                <a:gd name="T89" fmla="*/ 284 h 1304"/>
                <a:gd name="T90" fmla="*/ 255 w 1247"/>
                <a:gd name="T91" fmla="*/ 397 h 1304"/>
                <a:gd name="T92" fmla="*/ 283 w 1247"/>
                <a:gd name="T93" fmla="*/ 539 h 1304"/>
                <a:gd name="T94" fmla="*/ 170 w 1247"/>
                <a:gd name="T95" fmla="*/ 539 h 1304"/>
                <a:gd name="T96" fmla="*/ 113 w 1247"/>
                <a:gd name="T97" fmla="*/ 624 h 1304"/>
                <a:gd name="T98" fmla="*/ 56 w 1247"/>
                <a:gd name="T99" fmla="*/ 624 h 1304"/>
                <a:gd name="T100" fmla="*/ 0 w 1247"/>
                <a:gd name="T101" fmla="*/ 681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247" h="1304">
                  <a:moveTo>
                    <a:pt x="0" y="681"/>
                  </a:moveTo>
                  <a:lnTo>
                    <a:pt x="28" y="879"/>
                  </a:lnTo>
                  <a:lnTo>
                    <a:pt x="0" y="936"/>
                  </a:lnTo>
                  <a:lnTo>
                    <a:pt x="142" y="1078"/>
                  </a:lnTo>
                  <a:lnTo>
                    <a:pt x="283" y="1078"/>
                  </a:lnTo>
                  <a:lnTo>
                    <a:pt x="283" y="1134"/>
                  </a:lnTo>
                  <a:lnTo>
                    <a:pt x="368" y="1191"/>
                  </a:lnTo>
                  <a:lnTo>
                    <a:pt x="368" y="1248"/>
                  </a:lnTo>
                  <a:lnTo>
                    <a:pt x="453" y="1248"/>
                  </a:lnTo>
                  <a:lnTo>
                    <a:pt x="482" y="1304"/>
                  </a:lnTo>
                  <a:lnTo>
                    <a:pt x="510" y="1219"/>
                  </a:lnTo>
                  <a:lnTo>
                    <a:pt x="538" y="1191"/>
                  </a:lnTo>
                  <a:lnTo>
                    <a:pt x="595" y="1106"/>
                  </a:lnTo>
                  <a:lnTo>
                    <a:pt x="538" y="964"/>
                  </a:lnTo>
                  <a:lnTo>
                    <a:pt x="595" y="879"/>
                  </a:lnTo>
                  <a:lnTo>
                    <a:pt x="595" y="822"/>
                  </a:lnTo>
                  <a:lnTo>
                    <a:pt x="652" y="822"/>
                  </a:lnTo>
                  <a:lnTo>
                    <a:pt x="680" y="737"/>
                  </a:lnTo>
                  <a:lnTo>
                    <a:pt x="709" y="794"/>
                  </a:lnTo>
                  <a:lnTo>
                    <a:pt x="737" y="766"/>
                  </a:lnTo>
                  <a:lnTo>
                    <a:pt x="765" y="709"/>
                  </a:lnTo>
                  <a:lnTo>
                    <a:pt x="822" y="681"/>
                  </a:lnTo>
                  <a:lnTo>
                    <a:pt x="822" y="624"/>
                  </a:lnTo>
                  <a:lnTo>
                    <a:pt x="850" y="567"/>
                  </a:lnTo>
                  <a:lnTo>
                    <a:pt x="964" y="567"/>
                  </a:lnTo>
                  <a:lnTo>
                    <a:pt x="1134" y="652"/>
                  </a:lnTo>
                  <a:lnTo>
                    <a:pt x="1247" y="624"/>
                  </a:lnTo>
                  <a:lnTo>
                    <a:pt x="1247" y="539"/>
                  </a:lnTo>
                  <a:lnTo>
                    <a:pt x="1219" y="511"/>
                  </a:lnTo>
                  <a:lnTo>
                    <a:pt x="1219" y="454"/>
                  </a:lnTo>
                  <a:lnTo>
                    <a:pt x="1190" y="340"/>
                  </a:lnTo>
                  <a:lnTo>
                    <a:pt x="1134" y="340"/>
                  </a:lnTo>
                  <a:lnTo>
                    <a:pt x="1134" y="170"/>
                  </a:lnTo>
                  <a:lnTo>
                    <a:pt x="1077" y="114"/>
                  </a:lnTo>
                  <a:lnTo>
                    <a:pt x="1077" y="57"/>
                  </a:lnTo>
                  <a:lnTo>
                    <a:pt x="1020" y="0"/>
                  </a:lnTo>
                  <a:lnTo>
                    <a:pt x="935" y="29"/>
                  </a:lnTo>
                  <a:lnTo>
                    <a:pt x="935" y="85"/>
                  </a:lnTo>
                  <a:lnTo>
                    <a:pt x="879" y="114"/>
                  </a:lnTo>
                  <a:lnTo>
                    <a:pt x="822" y="85"/>
                  </a:lnTo>
                  <a:lnTo>
                    <a:pt x="794" y="142"/>
                  </a:lnTo>
                  <a:lnTo>
                    <a:pt x="709" y="199"/>
                  </a:lnTo>
                  <a:lnTo>
                    <a:pt x="680" y="255"/>
                  </a:lnTo>
                  <a:lnTo>
                    <a:pt x="623" y="284"/>
                  </a:lnTo>
                  <a:lnTo>
                    <a:pt x="510" y="284"/>
                  </a:lnTo>
                  <a:lnTo>
                    <a:pt x="255" y="397"/>
                  </a:lnTo>
                  <a:lnTo>
                    <a:pt x="283" y="539"/>
                  </a:lnTo>
                  <a:lnTo>
                    <a:pt x="170" y="539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0" y="681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7" name="Freeform 275"/>
            <p:cNvSpPr>
              <a:spLocks/>
            </p:cNvSpPr>
            <p:nvPr/>
          </p:nvSpPr>
          <p:spPr bwMode="auto">
            <a:xfrm>
              <a:off x="3166" y="460"/>
              <a:ext cx="935" cy="709"/>
            </a:xfrm>
            <a:custGeom>
              <a:avLst/>
              <a:gdLst>
                <a:gd name="T0" fmla="*/ 0 w 935"/>
                <a:gd name="T1" fmla="*/ 198 h 709"/>
                <a:gd name="T2" fmla="*/ 0 w 935"/>
                <a:gd name="T3" fmla="*/ 368 h 709"/>
                <a:gd name="T4" fmla="*/ 56 w 935"/>
                <a:gd name="T5" fmla="*/ 368 h 709"/>
                <a:gd name="T6" fmla="*/ 85 w 935"/>
                <a:gd name="T7" fmla="*/ 482 h 709"/>
                <a:gd name="T8" fmla="*/ 198 w 935"/>
                <a:gd name="T9" fmla="*/ 454 h 709"/>
                <a:gd name="T10" fmla="*/ 255 w 935"/>
                <a:gd name="T11" fmla="*/ 454 h 709"/>
                <a:gd name="T12" fmla="*/ 255 w 935"/>
                <a:gd name="T13" fmla="*/ 482 h 709"/>
                <a:gd name="T14" fmla="*/ 312 w 935"/>
                <a:gd name="T15" fmla="*/ 454 h 709"/>
                <a:gd name="T16" fmla="*/ 340 w 935"/>
                <a:gd name="T17" fmla="*/ 454 h 709"/>
                <a:gd name="T18" fmla="*/ 312 w 935"/>
                <a:gd name="T19" fmla="*/ 510 h 709"/>
                <a:gd name="T20" fmla="*/ 397 w 935"/>
                <a:gd name="T21" fmla="*/ 567 h 709"/>
                <a:gd name="T22" fmla="*/ 368 w 935"/>
                <a:gd name="T23" fmla="*/ 624 h 709"/>
                <a:gd name="T24" fmla="*/ 567 w 935"/>
                <a:gd name="T25" fmla="*/ 709 h 709"/>
                <a:gd name="T26" fmla="*/ 595 w 935"/>
                <a:gd name="T27" fmla="*/ 652 h 709"/>
                <a:gd name="T28" fmla="*/ 652 w 935"/>
                <a:gd name="T29" fmla="*/ 680 h 709"/>
                <a:gd name="T30" fmla="*/ 708 w 935"/>
                <a:gd name="T31" fmla="*/ 680 h 709"/>
                <a:gd name="T32" fmla="*/ 822 w 935"/>
                <a:gd name="T33" fmla="*/ 652 h 709"/>
                <a:gd name="T34" fmla="*/ 935 w 935"/>
                <a:gd name="T35" fmla="*/ 624 h 709"/>
                <a:gd name="T36" fmla="*/ 907 w 935"/>
                <a:gd name="T37" fmla="*/ 510 h 709"/>
                <a:gd name="T38" fmla="*/ 850 w 935"/>
                <a:gd name="T39" fmla="*/ 482 h 709"/>
                <a:gd name="T40" fmla="*/ 822 w 935"/>
                <a:gd name="T41" fmla="*/ 425 h 709"/>
                <a:gd name="T42" fmla="*/ 850 w 935"/>
                <a:gd name="T43" fmla="*/ 397 h 709"/>
                <a:gd name="T44" fmla="*/ 794 w 935"/>
                <a:gd name="T45" fmla="*/ 368 h 709"/>
                <a:gd name="T46" fmla="*/ 794 w 935"/>
                <a:gd name="T47" fmla="*/ 340 h 709"/>
                <a:gd name="T48" fmla="*/ 822 w 935"/>
                <a:gd name="T49" fmla="*/ 312 h 709"/>
                <a:gd name="T50" fmla="*/ 765 w 935"/>
                <a:gd name="T51" fmla="*/ 283 h 709"/>
                <a:gd name="T52" fmla="*/ 765 w 935"/>
                <a:gd name="T53" fmla="*/ 255 h 709"/>
                <a:gd name="T54" fmla="*/ 822 w 935"/>
                <a:gd name="T55" fmla="*/ 227 h 709"/>
                <a:gd name="T56" fmla="*/ 794 w 935"/>
                <a:gd name="T57" fmla="*/ 170 h 709"/>
                <a:gd name="T58" fmla="*/ 879 w 935"/>
                <a:gd name="T59" fmla="*/ 142 h 709"/>
                <a:gd name="T60" fmla="*/ 907 w 935"/>
                <a:gd name="T61" fmla="*/ 113 h 709"/>
                <a:gd name="T62" fmla="*/ 822 w 935"/>
                <a:gd name="T63" fmla="*/ 85 h 709"/>
                <a:gd name="T64" fmla="*/ 794 w 935"/>
                <a:gd name="T65" fmla="*/ 28 h 709"/>
                <a:gd name="T66" fmla="*/ 708 w 935"/>
                <a:gd name="T67" fmla="*/ 85 h 709"/>
                <a:gd name="T68" fmla="*/ 652 w 935"/>
                <a:gd name="T69" fmla="*/ 142 h 709"/>
                <a:gd name="T70" fmla="*/ 595 w 935"/>
                <a:gd name="T71" fmla="*/ 113 h 709"/>
                <a:gd name="T72" fmla="*/ 510 w 935"/>
                <a:gd name="T73" fmla="*/ 57 h 709"/>
                <a:gd name="T74" fmla="*/ 453 w 935"/>
                <a:gd name="T75" fmla="*/ 0 h 709"/>
                <a:gd name="T76" fmla="*/ 312 w 935"/>
                <a:gd name="T77" fmla="*/ 0 h 709"/>
                <a:gd name="T78" fmla="*/ 255 w 935"/>
                <a:gd name="T79" fmla="*/ 85 h 709"/>
                <a:gd name="T80" fmla="*/ 198 w 935"/>
                <a:gd name="T81" fmla="*/ 85 h 709"/>
                <a:gd name="T82" fmla="*/ 170 w 935"/>
                <a:gd name="T83" fmla="*/ 57 h 709"/>
                <a:gd name="T84" fmla="*/ 113 w 935"/>
                <a:gd name="T85" fmla="*/ 170 h 709"/>
                <a:gd name="T86" fmla="*/ 85 w 935"/>
                <a:gd name="T87" fmla="*/ 170 h 709"/>
                <a:gd name="T88" fmla="*/ 56 w 935"/>
                <a:gd name="T89" fmla="*/ 198 h 709"/>
                <a:gd name="T90" fmla="*/ 0 w 935"/>
                <a:gd name="T91" fmla="*/ 198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935" h="709">
                  <a:moveTo>
                    <a:pt x="0" y="198"/>
                  </a:moveTo>
                  <a:lnTo>
                    <a:pt x="0" y="368"/>
                  </a:lnTo>
                  <a:lnTo>
                    <a:pt x="56" y="368"/>
                  </a:lnTo>
                  <a:lnTo>
                    <a:pt x="85" y="482"/>
                  </a:lnTo>
                  <a:lnTo>
                    <a:pt x="198" y="454"/>
                  </a:lnTo>
                  <a:lnTo>
                    <a:pt x="255" y="454"/>
                  </a:lnTo>
                  <a:lnTo>
                    <a:pt x="255" y="482"/>
                  </a:lnTo>
                  <a:lnTo>
                    <a:pt x="312" y="454"/>
                  </a:lnTo>
                  <a:lnTo>
                    <a:pt x="340" y="454"/>
                  </a:lnTo>
                  <a:lnTo>
                    <a:pt x="312" y="510"/>
                  </a:lnTo>
                  <a:lnTo>
                    <a:pt x="397" y="567"/>
                  </a:lnTo>
                  <a:lnTo>
                    <a:pt x="368" y="624"/>
                  </a:lnTo>
                  <a:lnTo>
                    <a:pt x="567" y="709"/>
                  </a:lnTo>
                  <a:lnTo>
                    <a:pt x="595" y="652"/>
                  </a:lnTo>
                  <a:lnTo>
                    <a:pt x="652" y="680"/>
                  </a:lnTo>
                  <a:lnTo>
                    <a:pt x="708" y="680"/>
                  </a:lnTo>
                  <a:lnTo>
                    <a:pt x="822" y="652"/>
                  </a:lnTo>
                  <a:lnTo>
                    <a:pt x="935" y="624"/>
                  </a:lnTo>
                  <a:lnTo>
                    <a:pt x="907" y="510"/>
                  </a:lnTo>
                  <a:lnTo>
                    <a:pt x="850" y="482"/>
                  </a:lnTo>
                  <a:lnTo>
                    <a:pt x="822" y="425"/>
                  </a:lnTo>
                  <a:lnTo>
                    <a:pt x="850" y="397"/>
                  </a:lnTo>
                  <a:lnTo>
                    <a:pt x="794" y="368"/>
                  </a:lnTo>
                  <a:lnTo>
                    <a:pt x="794" y="340"/>
                  </a:lnTo>
                  <a:lnTo>
                    <a:pt x="822" y="312"/>
                  </a:lnTo>
                  <a:lnTo>
                    <a:pt x="765" y="283"/>
                  </a:lnTo>
                  <a:lnTo>
                    <a:pt x="765" y="255"/>
                  </a:lnTo>
                  <a:lnTo>
                    <a:pt x="822" y="227"/>
                  </a:lnTo>
                  <a:lnTo>
                    <a:pt x="794" y="170"/>
                  </a:lnTo>
                  <a:lnTo>
                    <a:pt x="879" y="142"/>
                  </a:lnTo>
                  <a:lnTo>
                    <a:pt x="907" y="113"/>
                  </a:lnTo>
                  <a:lnTo>
                    <a:pt x="822" y="85"/>
                  </a:lnTo>
                  <a:lnTo>
                    <a:pt x="794" y="28"/>
                  </a:lnTo>
                  <a:lnTo>
                    <a:pt x="708" y="85"/>
                  </a:lnTo>
                  <a:lnTo>
                    <a:pt x="652" y="142"/>
                  </a:lnTo>
                  <a:lnTo>
                    <a:pt x="595" y="113"/>
                  </a:lnTo>
                  <a:lnTo>
                    <a:pt x="510" y="57"/>
                  </a:lnTo>
                  <a:lnTo>
                    <a:pt x="453" y="0"/>
                  </a:lnTo>
                  <a:lnTo>
                    <a:pt x="312" y="0"/>
                  </a:lnTo>
                  <a:lnTo>
                    <a:pt x="255" y="85"/>
                  </a:lnTo>
                  <a:lnTo>
                    <a:pt x="198" y="85"/>
                  </a:lnTo>
                  <a:lnTo>
                    <a:pt x="170" y="57"/>
                  </a:lnTo>
                  <a:lnTo>
                    <a:pt x="113" y="170"/>
                  </a:lnTo>
                  <a:lnTo>
                    <a:pt x="85" y="170"/>
                  </a:lnTo>
                  <a:lnTo>
                    <a:pt x="56" y="198"/>
                  </a:lnTo>
                  <a:lnTo>
                    <a:pt x="0" y="198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8" name="Freeform 278"/>
            <p:cNvSpPr>
              <a:spLocks/>
            </p:cNvSpPr>
            <p:nvPr/>
          </p:nvSpPr>
          <p:spPr bwMode="auto">
            <a:xfrm>
              <a:off x="1918" y="2728"/>
              <a:ext cx="624" cy="879"/>
            </a:xfrm>
            <a:custGeom>
              <a:avLst/>
              <a:gdLst>
                <a:gd name="T0" fmla="*/ 142 w 624"/>
                <a:gd name="T1" fmla="*/ 822 h 879"/>
                <a:gd name="T2" fmla="*/ 199 w 624"/>
                <a:gd name="T3" fmla="*/ 879 h 879"/>
                <a:gd name="T4" fmla="*/ 284 w 624"/>
                <a:gd name="T5" fmla="*/ 822 h 879"/>
                <a:gd name="T6" fmla="*/ 284 w 624"/>
                <a:gd name="T7" fmla="*/ 737 h 879"/>
                <a:gd name="T8" fmla="*/ 256 w 624"/>
                <a:gd name="T9" fmla="*/ 680 h 879"/>
                <a:gd name="T10" fmla="*/ 341 w 624"/>
                <a:gd name="T11" fmla="*/ 709 h 879"/>
                <a:gd name="T12" fmla="*/ 369 w 624"/>
                <a:gd name="T13" fmla="*/ 709 h 879"/>
                <a:gd name="T14" fmla="*/ 454 w 624"/>
                <a:gd name="T15" fmla="*/ 539 h 879"/>
                <a:gd name="T16" fmla="*/ 539 w 624"/>
                <a:gd name="T17" fmla="*/ 482 h 879"/>
                <a:gd name="T18" fmla="*/ 596 w 624"/>
                <a:gd name="T19" fmla="*/ 510 h 879"/>
                <a:gd name="T20" fmla="*/ 624 w 624"/>
                <a:gd name="T21" fmla="*/ 454 h 879"/>
                <a:gd name="T22" fmla="*/ 596 w 624"/>
                <a:gd name="T23" fmla="*/ 340 h 879"/>
                <a:gd name="T24" fmla="*/ 539 w 624"/>
                <a:gd name="T25" fmla="*/ 312 h 879"/>
                <a:gd name="T26" fmla="*/ 567 w 624"/>
                <a:gd name="T27" fmla="*/ 283 h 879"/>
                <a:gd name="T28" fmla="*/ 539 w 624"/>
                <a:gd name="T29" fmla="*/ 227 h 879"/>
                <a:gd name="T30" fmla="*/ 482 w 624"/>
                <a:gd name="T31" fmla="*/ 255 h 879"/>
                <a:gd name="T32" fmla="*/ 482 w 624"/>
                <a:gd name="T33" fmla="*/ 170 h 879"/>
                <a:gd name="T34" fmla="*/ 426 w 624"/>
                <a:gd name="T35" fmla="*/ 170 h 879"/>
                <a:gd name="T36" fmla="*/ 369 w 624"/>
                <a:gd name="T37" fmla="*/ 0 h 879"/>
                <a:gd name="T38" fmla="*/ 312 w 624"/>
                <a:gd name="T39" fmla="*/ 57 h 879"/>
                <a:gd name="T40" fmla="*/ 312 w 624"/>
                <a:gd name="T41" fmla="*/ 85 h 879"/>
                <a:gd name="T42" fmla="*/ 227 w 624"/>
                <a:gd name="T43" fmla="*/ 57 h 879"/>
                <a:gd name="T44" fmla="*/ 29 w 624"/>
                <a:gd name="T45" fmla="*/ 113 h 879"/>
                <a:gd name="T46" fmla="*/ 0 w 624"/>
                <a:gd name="T47" fmla="*/ 170 h 879"/>
                <a:gd name="T48" fmla="*/ 57 w 624"/>
                <a:gd name="T49" fmla="*/ 255 h 879"/>
                <a:gd name="T50" fmla="*/ 29 w 624"/>
                <a:gd name="T51" fmla="*/ 312 h 879"/>
                <a:gd name="T52" fmla="*/ 29 w 624"/>
                <a:gd name="T53" fmla="*/ 454 h 879"/>
                <a:gd name="T54" fmla="*/ 85 w 624"/>
                <a:gd name="T55" fmla="*/ 510 h 879"/>
                <a:gd name="T56" fmla="*/ 85 w 624"/>
                <a:gd name="T57" fmla="*/ 567 h 879"/>
                <a:gd name="T58" fmla="*/ 85 w 624"/>
                <a:gd name="T59" fmla="*/ 765 h 879"/>
                <a:gd name="T60" fmla="*/ 170 w 624"/>
                <a:gd name="T61" fmla="*/ 794 h 879"/>
                <a:gd name="T62" fmla="*/ 142 w 624"/>
                <a:gd name="T63" fmla="*/ 822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24" h="879">
                  <a:moveTo>
                    <a:pt x="142" y="822"/>
                  </a:moveTo>
                  <a:lnTo>
                    <a:pt x="199" y="879"/>
                  </a:lnTo>
                  <a:lnTo>
                    <a:pt x="284" y="822"/>
                  </a:lnTo>
                  <a:lnTo>
                    <a:pt x="284" y="737"/>
                  </a:lnTo>
                  <a:lnTo>
                    <a:pt x="256" y="680"/>
                  </a:lnTo>
                  <a:lnTo>
                    <a:pt x="341" y="709"/>
                  </a:lnTo>
                  <a:lnTo>
                    <a:pt x="369" y="709"/>
                  </a:lnTo>
                  <a:lnTo>
                    <a:pt x="454" y="539"/>
                  </a:lnTo>
                  <a:lnTo>
                    <a:pt x="539" y="482"/>
                  </a:lnTo>
                  <a:lnTo>
                    <a:pt x="596" y="510"/>
                  </a:lnTo>
                  <a:lnTo>
                    <a:pt x="624" y="454"/>
                  </a:lnTo>
                  <a:lnTo>
                    <a:pt x="596" y="340"/>
                  </a:lnTo>
                  <a:lnTo>
                    <a:pt x="539" y="312"/>
                  </a:lnTo>
                  <a:lnTo>
                    <a:pt x="567" y="283"/>
                  </a:lnTo>
                  <a:lnTo>
                    <a:pt x="539" y="227"/>
                  </a:lnTo>
                  <a:lnTo>
                    <a:pt x="482" y="255"/>
                  </a:lnTo>
                  <a:lnTo>
                    <a:pt x="482" y="170"/>
                  </a:lnTo>
                  <a:lnTo>
                    <a:pt x="426" y="170"/>
                  </a:lnTo>
                  <a:lnTo>
                    <a:pt x="369" y="0"/>
                  </a:lnTo>
                  <a:lnTo>
                    <a:pt x="312" y="57"/>
                  </a:lnTo>
                  <a:lnTo>
                    <a:pt x="312" y="85"/>
                  </a:lnTo>
                  <a:lnTo>
                    <a:pt x="227" y="57"/>
                  </a:lnTo>
                  <a:lnTo>
                    <a:pt x="29" y="113"/>
                  </a:lnTo>
                  <a:lnTo>
                    <a:pt x="0" y="170"/>
                  </a:lnTo>
                  <a:lnTo>
                    <a:pt x="57" y="255"/>
                  </a:lnTo>
                  <a:lnTo>
                    <a:pt x="29" y="312"/>
                  </a:lnTo>
                  <a:lnTo>
                    <a:pt x="29" y="454"/>
                  </a:lnTo>
                  <a:lnTo>
                    <a:pt x="85" y="510"/>
                  </a:lnTo>
                  <a:lnTo>
                    <a:pt x="85" y="567"/>
                  </a:lnTo>
                  <a:lnTo>
                    <a:pt x="85" y="765"/>
                  </a:lnTo>
                  <a:lnTo>
                    <a:pt x="170" y="794"/>
                  </a:lnTo>
                  <a:lnTo>
                    <a:pt x="142" y="822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9" name="Freeform 279"/>
            <p:cNvSpPr>
              <a:spLocks/>
            </p:cNvSpPr>
            <p:nvPr/>
          </p:nvSpPr>
          <p:spPr bwMode="auto">
            <a:xfrm>
              <a:off x="1521" y="4117"/>
              <a:ext cx="2155" cy="1418"/>
            </a:xfrm>
            <a:custGeom>
              <a:avLst/>
              <a:gdLst>
                <a:gd name="T0" fmla="*/ 1531 w 2155"/>
                <a:gd name="T1" fmla="*/ 0 h 1418"/>
                <a:gd name="T2" fmla="*/ 1673 w 2155"/>
                <a:gd name="T3" fmla="*/ 0 h 1418"/>
                <a:gd name="T4" fmla="*/ 1900 w 2155"/>
                <a:gd name="T5" fmla="*/ 57 h 1418"/>
                <a:gd name="T6" fmla="*/ 2042 w 2155"/>
                <a:gd name="T7" fmla="*/ 57 h 1418"/>
                <a:gd name="T8" fmla="*/ 2155 w 2155"/>
                <a:gd name="T9" fmla="*/ 198 h 1418"/>
                <a:gd name="T10" fmla="*/ 1928 w 2155"/>
                <a:gd name="T11" fmla="*/ 312 h 1418"/>
                <a:gd name="T12" fmla="*/ 1786 w 2155"/>
                <a:gd name="T13" fmla="*/ 567 h 1418"/>
                <a:gd name="T14" fmla="*/ 1616 w 2155"/>
                <a:gd name="T15" fmla="*/ 709 h 1418"/>
                <a:gd name="T16" fmla="*/ 1531 w 2155"/>
                <a:gd name="T17" fmla="*/ 765 h 1418"/>
                <a:gd name="T18" fmla="*/ 1475 w 2155"/>
                <a:gd name="T19" fmla="*/ 851 h 1418"/>
                <a:gd name="T20" fmla="*/ 1531 w 2155"/>
                <a:gd name="T21" fmla="*/ 992 h 1418"/>
                <a:gd name="T22" fmla="*/ 1588 w 2155"/>
                <a:gd name="T23" fmla="*/ 1049 h 1418"/>
                <a:gd name="T24" fmla="*/ 1645 w 2155"/>
                <a:gd name="T25" fmla="*/ 1191 h 1418"/>
                <a:gd name="T26" fmla="*/ 1645 w 2155"/>
                <a:gd name="T27" fmla="*/ 1276 h 1418"/>
                <a:gd name="T28" fmla="*/ 1730 w 2155"/>
                <a:gd name="T29" fmla="*/ 1361 h 1418"/>
                <a:gd name="T30" fmla="*/ 1588 w 2155"/>
                <a:gd name="T31" fmla="*/ 1389 h 1418"/>
                <a:gd name="T32" fmla="*/ 1560 w 2155"/>
                <a:gd name="T33" fmla="*/ 1304 h 1418"/>
                <a:gd name="T34" fmla="*/ 1503 w 2155"/>
                <a:gd name="T35" fmla="*/ 1276 h 1418"/>
                <a:gd name="T36" fmla="*/ 1333 w 2155"/>
                <a:gd name="T37" fmla="*/ 1162 h 1418"/>
                <a:gd name="T38" fmla="*/ 1220 w 2155"/>
                <a:gd name="T39" fmla="*/ 1191 h 1418"/>
                <a:gd name="T40" fmla="*/ 1134 w 2155"/>
                <a:gd name="T41" fmla="*/ 1162 h 1418"/>
                <a:gd name="T42" fmla="*/ 1078 w 2155"/>
                <a:gd name="T43" fmla="*/ 1134 h 1418"/>
                <a:gd name="T44" fmla="*/ 1049 w 2155"/>
                <a:gd name="T45" fmla="*/ 992 h 1418"/>
                <a:gd name="T46" fmla="*/ 993 w 2155"/>
                <a:gd name="T47" fmla="*/ 907 h 1418"/>
                <a:gd name="T48" fmla="*/ 908 w 2155"/>
                <a:gd name="T49" fmla="*/ 1021 h 1418"/>
                <a:gd name="T50" fmla="*/ 766 w 2155"/>
                <a:gd name="T51" fmla="*/ 964 h 1418"/>
                <a:gd name="T52" fmla="*/ 653 w 2155"/>
                <a:gd name="T53" fmla="*/ 1106 h 1418"/>
                <a:gd name="T54" fmla="*/ 482 w 2155"/>
                <a:gd name="T55" fmla="*/ 1077 h 1418"/>
                <a:gd name="T56" fmla="*/ 341 w 2155"/>
                <a:gd name="T57" fmla="*/ 964 h 1418"/>
                <a:gd name="T58" fmla="*/ 142 w 2155"/>
                <a:gd name="T59" fmla="*/ 964 h 1418"/>
                <a:gd name="T60" fmla="*/ 114 w 2155"/>
                <a:gd name="T61" fmla="*/ 680 h 1418"/>
                <a:gd name="T62" fmla="*/ 114 w 2155"/>
                <a:gd name="T63" fmla="*/ 510 h 1418"/>
                <a:gd name="T64" fmla="*/ 57 w 2155"/>
                <a:gd name="T65" fmla="*/ 482 h 1418"/>
                <a:gd name="T66" fmla="*/ 29 w 2155"/>
                <a:gd name="T67" fmla="*/ 369 h 1418"/>
                <a:gd name="T68" fmla="*/ 57 w 2155"/>
                <a:gd name="T69" fmla="*/ 284 h 1418"/>
                <a:gd name="T70" fmla="*/ 57 w 2155"/>
                <a:gd name="T71" fmla="*/ 170 h 1418"/>
                <a:gd name="T72" fmla="*/ 284 w 2155"/>
                <a:gd name="T73" fmla="*/ 198 h 1418"/>
                <a:gd name="T74" fmla="*/ 482 w 2155"/>
                <a:gd name="T75" fmla="*/ 227 h 1418"/>
                <a:gd name="T76" fmla="*/ 653 w 2155"/>
                <a:gd name="T77" fmla="*/ 255 h 1418"/>
                <a:gd name="T78" fmla="*/ 709 w 2155"/>
                <a:gd name="T79" fmla="*/ 198 h 1418"/>
                <a:gd name="T80" fmla="*/ 823 w 2155"/>
                <a:gd name="T81" fmla="*/ 312 h 1418"/>
                <a:gd name="T82" fmla="*/ 1248 w 2155"/>
                <a:gd name="T83" fmla="*/ 397 h 1418"/>
                <a:gd name="T84" fmla="*/ 1390 w 2155"/>
                <a:gd name="T85" fmla="*/ 397 h 1418"/>
                <a:gd name="T86" fmla="*/ 1418 w 2155"/>
                <a:gd name="T87" fmla="*/ 255 h 1418"/>
                <a:gd name="T88" fmla="*/ 1418 w 2155"/>
                <a:gd name="T89" fmla="*/ 142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155" h="1418">
                  <a:moveTo>
                    <a:pt x="1475" y="28"/>
                  </a:moveTo>
                  <a:lnTo>
                    <a:pt x="1531" y="0"/>
                  </a:lnTo>
                  <a:lnTo>
                    <a:pt x="1616" y="28"/>
                  </a:lnTo>
                  <a:lnTo>
                    <a:pt x="1673" y="0"/>
                  </a:lnTo>
                  <a:lnTo>
                    <a:pt x="1843" y="0"/>
                  </a:lnTo>
                  <a:lnTo>
                    <a:pt x="1900" y="57"/>
                  </a:lnTo>
                  <a:lnTo>
                    <a:pt x="1928" y="113"/>
                  </a:lnTo>
                  <a:lnTo>
                    <a:pt x="2042" y="57"/>
                  </a:lnTo>
                  <a:lnTo>
                    <a:pt x="2127" y="85"/>
                  </a:lnTo>
                  <a:lnTo>
                    <a:pt x="2155" y="198"/>
                  </a:lnTo>
                  <a:lnTo>
                    <a:pt x="2070" y="170"/>
                  </a:lnTo>
                  <a:lnTo>
                    <a:pt x="1928" y="312"/>
                  </a:lnTo>
                  <a:lnTo>
                    <a:pt x="1957" y="482"/>
                  </a:lnTo>
                  <a:lnTo>
                    <a:pt x="1786" y="567"/>
                  </a:lnTo>
                  <a:lnTo>
                    <a:pt x="1758" y="652"/>
                  </a:lnTo>
                  <a:lnTo>
                    <a:pt x="1616" y="709"/>
                  </a:lnTo>
                  <a:lnTo>
                    <a:pt x="1531" y="709"/>
                  </a:lnTo>
                  <a:lnTo>
                    <a:pt x="1531" y="765"/>
                  </a:lnTo>
                  <a:lnTo>
                    <a:pt x="1531" y="794"/>
                  </a:lnTo>
                  <a:lnTo>
                    <a:pt x="1475" y="851"/>
                  </a:lnTo>
                  <a:lnTo>
                    <a:pt x="1475" y="964"/>
                  </a:lnTo>
                  <a:lnTo>
                    <a:pt x="1531" y="992"/>
                  </a:lnTo>
                  <a:lnTo>
                    <a:pt x="1560" y="992"/>
                  </a:lnTo>
                  <a:lnTo>
                    <a:pt x="1588" y="1049"/>
                  </a:lnTo>
                  <a:lnTo>
                    <a:pt x="1560" y="1077"/>
                  </a:lnTo>
                  <a:lnTo>
                    <a:pt x="1645" y="1191"/>
                  </a:lnTo>
                  <a:lnTo>
                    <a:pt x="1616" y="1219"/>
                  </a:lnTo>
                  <a:lnTo>
                    <a:pt x="1645" y="1276"/>
                  </a:lnTo>
                  <a:lnTo>
                    <a:pt x="1730" y="1304"/>
                  </a:lnTo>
                  <a:lnTo>
                    <a:pt x="1730" y="1361"/>
                  </a:lnTo>
                  <a:lnTo>
                    <a:pt x="1673" y="1418"/>
                  </a:lnTo>
                  <a:lnTo>
                    <a:pt x="1588" y="1389"/>
                  </a:lnTo>
                  <a:lnTo>
                    <a:pt x="1588" y="1332"/>
                  </a:lnTo>
                  <a:lnTo>
                    <a:pt x="1560" y="1304"/>
                  </a:lnTo>
                  <a:lnTo>
                    <a:pt x="1475" y="1332"/>
                  </a:lnTo>
                  <a:lnTo>
                    <a:pt x="1503" y="1276"/>
                  </a:lnTo>
                  <a:lnTo>
                    <a:pt x="1446" y="1162"/>
                  </a:lnTo>
                  <a:lnTo>
                    <a:pt x="1333" y="1162"/>
                  </a:lnTo>
                  <a:lnTo>
                    <a:pt x="1248" y="1219"/>
                  </a:lnTo>
                  <a:lnTo>
                    <a:pt x="1220" y="1191"/>
                  </a:lnTo>
                  <a:lnTo>
                    <a:pt x="1191" y="1219"/>
                  </a:lnTo>
                  <a:lnTo>
                    <a:pt x="1134" y="1162"/>
                  </a:lnTo>
                  <a:lnTo>
                    <a:pt x="1078" y="1191"/>
                  </a:lnTo>
                  <a:lnTo>
                    <a:pt x="1078" y="1134"/>
                  </a:lnTo>
                  <a:lnTo>
                    <a:pt x="1078" y="1049"/>
                  </a:lnTo>
                  <a:lnTo>
                    <a:pt x="1049" y="992"/>
                  </a:lnTo>
                  <a:lnTo>
                    <a:pt x="1049" y="936"/>
                  </a:lnTo>
                  <a:lnTo>
                    <a:pt x="993" y="907"/>
                  </a:lnTo>
                  <a:lnTo>
                    <a:pt x="1021" y="992"/>
                  </a:lnTo>
                  <a:lnTo>
                    <a:pt x="908" y="1021"/>
                  </a:lnTo>
                  <a:lnTo>
                    <a:pt x="823" y="992"/>
                  </a:lnTo>
                  <a:lnTo>
                    <a:pt x="766" y="964"/>
                  </a:lnTo>
                  <a:lnTo>
                    <a:pt x="624" y="1049"/>
                  </a:lnTo>
                  <a:lnTo>
                    <a:pt x="653" y="1106"/>
                  </a:lnTo>
                  <a:lnTo>
                    <a:pt x="567" y="1077"/>
                  </a:lnTo>
                  <a:lnTo>
                    <a:pt x="482" y="1077"/>
                  </a:lnTo>
                  <a:lnTo>
                    <a:pt x="369" y="1021"/>
                  </a:lnTo>
                  <a:lnTo>
                    <a:pt x="341" y="964"/>
                  </a:lnTo>
                  <a:lnTo>
                    <a:pt x="312" y="992"/>
                  </a:lnTo>
                  <a:lnTo>
                    <a:pt x="142" y="964"/>
                  </a:lnTo>
                  <a:lnTo>
                    <a:pt x="86" y="765"/>
                  </a:lnTo>
                  <a:lnTo>
                    <a:pt x="114" y="680"/>
                  </a:lnTo>
                  <a:lnTo>
                    <a:pt x="57" y="539"/>
                  </a:lnTo>
                  <a:lnTo>
                    <a:pt x="114" y="510"/>
                  </a:lnTo>
                  <a:lnTo>
                    <a:pt x="86" y="482"/>
                  </a:lnTo>
                  <a:lnTo>
                    <a:pt x="57" y="482"/>
                  </a:lnTo>
                  <a:lnTo>
                    <a:pt x="0" y="425"/>
                  </a:lnTo>
                  <a:lnTo>
                    <a:pt x="29" y="369"/>
                  </a:lnTo>
                  <a:lnTo>
                    <a:pt x="0" y="340"/>
                  </a:lnTo>
                  <a:lnTo>
                    <a:pt x="57" y="284"/>
                  </a:lnTo>
                  <a:lnTo>
                    <a:pt x="29" y="255"/>
                  </a:lnTo>
                  <a:lnTo>
                    <a:pt x="57" y="170"/>
                  </a:lnTo>
                  <a:lnTo>
                    <a:pt x="142" y="142"/>
                  </a:lnTo>
                  <a:lnTo>
                    <a:pt x="284" y="198"/>
                  </a:lnTo>
                  <a:lnTo>
                    <a:pt x="312" y="113"/>
                  </a:lnTo>
                  <a:lnTo>
                    <a:pt x="482" y="227"/>
                  </a:lnTo>
                  <a:lnTo>
                    <a:pt x="624" y="198"/>
                  </a:lnTo>
                  <a:lnTo>
                    <a:pt x="653" y="255"/>
                  </a:lnTo>
                  <a:lnTo>
                    <a:pt x="681" y="198"/>
                  </a:lnTo>
                  <a:lnTo>
                    <a:pt x="709" y="198"/>
                  </a:lnTo>
                  <a:lnTo>
                    <a:pt x="738" y="255"/>
                  </a:lnTo>
                  <a:lnTo>
                    <a:pt x="823" y="312"/>
                  </a:lnTo>
                  <a:lnTo>
                    <a:pt x="908" y="284"/>
                  </a:lnTo>
                  <a:lnTo>
                    <a:pt x="1248" y="397"/>
                  </a:lnTo>
                  <a:lnTo>
                    <a:pt x="1333" y="369"/>
                  </a:lnTo>
                  <a:lnTo>
                    <a:pt x="1390" y="397"/>
                  </a:lnTo>
                  <a:lnTo>
                    <a:pt x="1475" y="312"/>
                  </a:lnTo>
                  <a:lnTo>
                    <a:pt x="1418" y="255"/>
                  </a:lnTo>
                  <a:lnTo>
                    <a:pt x="1446" y="198"/>
                  </a:lnTo>
                  <a:lnTo>
                    <a:pt x="1418" y="142"/>
                  </a:lnTo>
                  <a:lnTo>
                    <a:pt x="1475" y="28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0" name="Freeform 280"/>
            <p:cNvSpPr>
              <a:spLocks/>
            </p:cNvSpPr>
            <p:nvPr/>
          </p:nvSpPr>
          <p:spPr bwMode="auto">
            <a:xfrm>
              <a:off x="1805" y="3947"/>
              <a:ext cx="1191" cy="567"/>
            </a:xfrm>
            <a:custGeom>
              <a:avLst/>
              <a:gdLst>
                <a:gd name="T0" fmla="*/ 28 w 1191"/>
                <a:gd name="T1" fmla="*/ 283 h 567"/>
                <a:gd name="T2" fmla="*/ 198 w 1191"/>
                <a:gd name="T3" fmla="*/ 397 h 567"/>
                <a:gd name="T4" fmla="*/ 340 w 1191"/>
                <a:gd name="T5" fmla="*/ 368 h 567"/>
                <a:gd name="T6" fmla="*/ 369 w 1191"/>
                <a:gd name="T7" fmla="*/ 425 h 567"/>
                <a:gd name="T8" fmla="*/ 397 w 1191"/>
                <a:gd name="T9" fmla="*/ 368 h 567"/>
                <a:gd name="T10" fmla="*/ 425 w 1191"/>
                <a:gd name="T11" fmla="*/ 368 h 567"/>
                <a:gd name="T12" fmla="*/ 454 w 1191"/>
                <a:gd name="T13" fmla="*/ 425 h 567"/>
                <a:gd name="T14" fmla="*/ 539 w 1191"/>
                <a:gd name="T15" fmla="*/ 482 h 567"/>
                <a:gd name="T16" fmla="*/ 624 w 1191"/>
                <a:gd name="T17" fmla="*/ 454 h 567"/>
                <a:gd name="T18" fmla="*/ 964 w 1191"/>
                <a:gd name="T19" fmla="*/ 567 h 567"/>
                <a:gd name="T20" fmla="*/ 1049 w 1191"/>
                <a:gd name="T21" fmla="*/ 539 h 567"/>
                <a:gd name="T22" fmla="*/ 1106 w 1191"/>
                <a:gd name="T23" fmla="*/ 567 h 567"/>
                <a:gd name="T24" fmla="*/ 1191 w 1191"/>
                <a:gd name="T25" fmla="*/ 482 h 567"/>
                <a:gd name="T26" fmla="*/ 1134 w 1191"/>
                <a:gd name="T27" fmla="*/ 425 h 567"/>
                <a:gd name="T28" fmla="*/ 1162 w 1191"/>
                <a:gd name="T29" fmla="*/ 368 h 567"/>
                <a:gd name="T30" fmla="*/ 1134 w 1191"/>
                <a:gd name="T31" fmla="*/ 312 h 567"/>
                <a:gd name="T32" fmla="*/ 1191 w 1191"/>
                <a:gd name="T33" fmla="*/ 198 h 567"/>
                <a:gd name="T34" fmla="*/ 1191 w 1191"/>
                <a:gd name="T35" fmla="*/ 113 h 567"/>
                <a:gd name="T36" fmla="*/ 1134 w 1191"/>
                <a:gd name="T37" fmla="*/ 0 h 567"/>
                <a:gd name="T38" fmla="*/ 1106 w 1191"/>
                <a:gd name="T39" fmla="*/ 142 h 567"/>
                <a:gd name="T40" fmla="*/ 992 w 1191"/>
                <a:gd name="T41" fmla="*/ 28 h 567"/>
                <a:gd name="T42" fmla="*/ 850 w 1191"/>
                <a:gd name="T43" fmla="*/ 57 h 567"/>
                <a:gd name="T44" fmla="*/ 850 w 1191"/>
                <a:gd name="T45" fmla="*/ 113 h 567"/>
                <a:gd name="T46" fmla="*/ 737 w 1191"/>
                <a:gd name="T47" fmla="*/ 170 h 567"/>
                <a:gd name="T48" fmla="*/ 680 w 1191"/>
                <a:gd name="T49" fmla="*/ 113 h 567"/>
                <a:gd name="T50" fmla="*/ 624 w 1191"/>
                <a:gd name="T51" fmla="*/ 142 h 567"/>
                <a:gd name="T52" fmla="*/ 482 w 1191"/>
                <a:gd name="T53" fmla="*/ 142 h 567"/>
                <a:gd name="T54" fmla="*/ 454 w 1191"/>
                <a:gd name="T55" fmla="*/ 57 h 567"/>
                <a:gd name="T56" fmla="*/ 425 w 1191"/>
                <a:gd name="T57" fmla="*/ 85 h 567"/>
                <a:gd name="T58" fmla="*/ 397 w 1191"/>
                <a:gd name="T59" fmla="*/ 28 h 567"/>
                <a:gd name="T60" fmla="*/ 369 w 1191"/>
                <a:gd name="T61" fmla="*/ 57 h 567"/>
                <a:gd name="T62" fmla="*/ 369 w 1191"/>
                <a:gd name="T63" fmla="*/ 113 h 567"/>
                <a:gd name="T64" fmla="*/ 312 w 1191"/>
                <a:gd name="T65" fmla="*/ 142 h 567"/>
                <a:gd name="T66" fmla="*/ 283 w 1191"/>
                <a:gd name="T67" fmla="*/ 85 h 567"/>
                <a:gd name="T68" fmla="*/ 255 w 1191"/>
                <a:gd name="T69" fmla="*/ 170 h 567"/>
                <a:gd name="T70" fmla="*/ 170 w 1191"/>
                <a:gd name="T71" fmla="*/ 198 h 567"/>
                <a:gd name="T72" fmla="*/ 142 w 1191"/>
                <a:gd name="T73" fmla="*/ 170 h 567"/>
                <a:gd name="T74" fmla="*/ 85 w 1191"/>
                <a:gd name="T75" fmla="*/ 170 h 567"/>
                <a:gd name="T76" fmla="*/ 85 w 1191"/>
                <a:gd name="T77" fmla="*/ 142 h 567"/>
                <a:gd name="T78" fmla="*/ 28 w 1191"/>
                <a:gd name="T79" fmla="*/ 142 h 567"/>
                <a:gd name="T80" fmla="*/ 0 w 1191"/>
                <a:gd name="T81" fmla="*/ 198 h 567"/>
                <a:gd name="T82" fmla="*/ 28 w 1191"/>
                <a:gd name="T83" fmla="*/ 28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91" h="567">
                  <a:moveTo>
                    <a:pt x="28" y="283"/>
                  </a:moveTo>
                  <a:lnTo>
                    <a:pt x="198" y="397"/>
                  </a:lnTo>
                  <a:lnTo>
                    <a:pt x="340" y="368"/>
                  </a:lnTo>
                  <a:lnTo>
                    <a:pt x="369" y="425"/>
                  </a:lnTo>
                  <a:lnTo>
                    <a:pt x="397" y="368"/>
                  </a:lnTo>
                  <a:lnTo>
                    <a:pt x="425" y="368"/>
                  </a:lnTo>
                  <a:lnTo>
                    <a:pt x="454" y="425"/>
                  </a:lnTo>
                  <a:lnTo>
                    <a:pt x="539" y="482"/>
                  </a:lnTo>
                  <a:lnTo>
                    <a:pt x="624" y="454"/>
                  </a:lnTo>
                  <a:lnTo>
                    <a:pt x="964" y="567"/>
                  </a:lnTo>
                  <a:lnTo>
                    <a:pt x="1049" y="539"/>
                  </a:lnTo>
                  <a:lnTo>
                    <a:pt x="1106" y="567"/>
                  </a:lnTo>
                  <a:lnTo>
                    <a:pt x="1191" y="482"/>
                  </a:lnTo>
                  <a:lnTo>
                    <a:pt x="1134" y="425"/>
                  </a:lnTo>
                  <a:lnTo>
                    <a:pt x="1162" y="368"/>
                  </a:lnTo>
                  <a:lnTo>
                    <a:pt x="1134" y="312"/>
                  </a:lnTo>
                  <a:lnTo>
                    <a:pt x="1191" y="198"/>
                  </a:lnTo>
                  <a:lnTo>
                    <a:pt x="1191" y="113"/>
                  </a:lnTo>
                  <a:lnTo>
                    <a:pt x="1134" y="0"/>
                  </a:lnTo>
                  <a:lnTo>
                    <a:pt x="1106" y="142"/>
                  </a:lnTo>
                  <a:lnTo>
                    <a:pt x="992" y="28"/>
                  </a:lnTo>
                  <a:lnTo>
                    <a:pt x="850" y="57"/>
                  </a:lnTo>
                  <a:lnTo>
                    <a:pt x="850" y="113"/>
                  </a:lnTo>
                  <a:lnTo>
                    <a:pt x="737" y="170"/>
                  </a:lnTo>
                  <a:lnTo>
                    <a:pt x="680" y="113"/>
                  </a:lnTo>
                  <a:lnTo>
                    <a:pt x="624" y="142"/>
                  </a:lnTo>
                  <a:lnTo>
                    <a:pt x="482" y="142"/>
                  </a:lnTo>
                  <a:lnTo>
                    <a:pt x="454" y="57"/>
                  </a:lnTo>
                  <a:lnTo>
                    <a:pt x="425" y="85"/>
                  </a:lnTo>
                  <a:lnTo>
                    <a:pt x="397" y="28"/>
                  </a:lnTo>
                  <a:lnTo>
                    <a:pt x="369" y="57"/>
                  </a:lnTo>
                  <a:lnTo>
                    <a:pt x="369" y="113"/>
                  </a:lnTo>
                  <a:lnTo>
                    <a:pt x="312" y="142"/>
                  </a:lnTo>
                  <a:lnTo>
                    <a:pt x="283" y="85"/>
                  </a:lnTo>
                  <a:lnTo>
                    <a:pt x="255" y="170"/>
                  </a:lnTo>
                  <a:lnTo>
                    <a:pt x="170" y="198"/>
                  </a:lnTo>
                  <a:lnTo>
                    <a:pt x="142" y="170"/>
                  </a:lnTo>
                  <a:lnTo>
                    <a:pt x="85" y="170"/>
                  </a:lnTo>
                  <a:lnTo>
                    <a:pt x="85" y="142"/>
                  </a:lnTo>
                  <a:lnTo>
                    <a:pt x="28" y="142"/>
                  </a:lnTo>
                  <a:lnTo>
                    <a:pt x="0" y="198"/>
                  </a:lnTo>
                  <a:lnTo>
                    <a:pt x="28" y="283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1" name="Freeform 281"/>
            <p:cNvSpPr>
              <a:spLocks/>
            </p:cNvSpPr>
            <p:nvPr/>
          </p:nvSpPr>
          <p:spPr bwMode="auto">
            <a:xfrm>
              <a:off x="2088" y="3777"/>
              <a:ext cx="567" cy="340"/>
            </a:xfrm>
            <a:custGeom>
              <a:avLst/>
              <a:gdLst>
                <a:gd name="T0" fmla="*/ 29 w 567"/>
                <a:gd name="T1" fmla="*/ 28 h 340"/>
                <a:gd name="T2" fmla="*/ 57 w 567"/>
                <a:gd name="T3" fmla="*/ 28 h 340"/>
                <a:gd name="T4" fmla="*/ 114 w 567"/>
                <a:gd name="T5" fmla="*/ 85 h 340"/>
                <a:gd name="T6" fmla="*/ 256 w 567"/>
                <a:gd name="T7" fmla="*/ 57 h 340"/>
                <a:gd name="T8" fmla="*/ 312 w 567"/>
                <a:gd name="T9" fmla="*/ 0 h 340"/>
                <a:gd name="T10" fmla="*/ 397 w 567"/>
                <a:gd name="T11" fmla="*/ 85 h 340"/>
                <a:gd name="T12" fmla="*/ 482 w 567"/>
                <a:gd name="T13" fmla="*/ 85 h 340"/>
                <a:gd name="T14" fmla="*/ 482 w 567"/>
                <a:gd name="T15" fmla="*/ 113 h 340"/>
                <a:gd name="T16" fmla="*/ 482 w 567"/>
                <a:gd name="T17" fmla="*/ 142 h 340"/>
                <a:gd name="T18" fmla="*/ 567 w 567"/>
                <a:gd name="T19" fmla="*/ 227 h 340"/>
                <a:gd name="T20" fmla="*/ 567 w 567"/>
                <a:gd name="T21" fmla="*/ 255 h 340"/>
                <a:gd name="T22" fmla="*/ 567 w 567"/>
                <a:gd name="T23" fmla="*/ 283 h 340"/>
                <a:gd name="T24" fmla="*/ 454 w 567"/>
                <a:gd name="T25" fmla="*/ 340 h 340"/>
                <a:gd name="T26" fmla="*/ 397 w 567"/>
                <a:gd name="T27" fmla="*/ 283 h 340"/>
                <a:gd name="T28" fmla="*/ 369 w 567"/>
                <a:gd name="T29" fmla="*/ 312 h 340"/>
                <a:gd name="T30" fmla="*/ 199 w 567"/>
                <a:gd name="T31" fmla="*/ 312 h 340"/>
                <a:gd name="T32" fmla="*/ 171 w 567"/>
                <a:gd name="T33" fmla="*/ 227 h 340"/>
                <a:gd name="T34" fmla="*/ 142 w 567"/>
                <a:gd name="T35" fmla="*/ 255 h 340"/>
                <a:gd name="T36" fmla="*/ 114 w 567"/>
                <a:gd name="T37" fmla="*/ 198 h 340"/>
                <a:gd name="T38" fmla="*/ 86 w 567"/>
                <a:gd name="T39" fmla="*/ 227 h 340"/>
                <a:gd name="T40" fmla="*/ 29 w 567"/>
                <a:gd name="T41" fmla="*/ 170 h 340"/>
                <a:gd name="T42" fmla="*/ 57 w 567"/>
                <a:gd name="T43" fmla="*/ 142 h 340"/>
                <a:gd name="T44" fmla="*/ 0 w 567"/>
                <a:gd name="T45" fmla="*/ 85 h 340"/>
                <a:gd name="T46" fmla="*/ 29 w 567"/>
                <a:gd name="T47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67" h="340">
                  <a:moveTo>
                    <a:pt x="29" y="28"/>
                  </a:moveTo>
                  <a:lnTo>
                    <a:pt x="57" y="28"/>
                  </a:lnTo>
                  <a:lnTo>
                    <a:pt x="114" y="85"/>
                  </a:lnTo>
                  <a:lnTo>
                    <a:pt x="256" y="57"/>
                  </a:lnTo>
                  <a:lnTo>
                    <a:pt x="312" y="0"/>
                  </a:lnTo>
                  <a:lnTo>
                    <a:pt x="397" y="85"/>
                  </a:lnTo>
                  <a:lnTo>
                    <a:pt x="482" y="85"/>
                  </a:lnTo>
                  <a:lnTo>
                    <a:pt x="482" y="113"/>
                  </a:lnTo>
                  <a:lnTo>
                    <a:pt x="482" y="142"/>
                  </a:lnTo>
                  <a:lnTo>
                    <a:pt x="567" y="227"/>
                  </a:lnTo>
                  <a:lnTo>
                    <a:pt x="567" y="255"/>
                  </a:lnTo>
                  <a:lnTo>
                    <a:pt x="567" y="283"/>
                  </a:lnTo>
                  <a:lnTo>
                    <a:pt x="454" y="340"/>
                  </a:lnTo>
                  <a:lnTo>
                    <a:pt x="397" y="283"/>
                  </a:lnTo>
                  <a:lnTo>
                    <a:pt x="369" y="312"/>
                  </a:lnTo>
                  <a:lnTo>
                    <a:pt x="199" y="312"/>
                  </a:lnTo>
                  <a:lnTo>
                    <a:pt x="171" y="227"/>
                  </a:lnTo>
                  <a:lnTo>
                    <a:pt x="142" y="255"/>
                  </a:lnTo>
                  <a:lnTo>
                    <a:pt x="114" y="198"/>
                  </a:lnTo>
                  <a:lnTo>
                    <a:pt x="86" y="227"/>
                  </a:lnTo>
                  <a:lnTo>
                    <a:pt x="29" y="170"/>
                  </a:lnTo>
                  <a:lnTo>
                    <a:pt x="57" y="142"/>
                  </a:lnTo>
                  <a:lnTo>
                    <a:pt x="0" y="85"/>
                  </a:lnTo>
                  <a:lnTo>
                    <a:pt x="29" y="28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2" name="Freeform 282"/>
            <p:cNvSpPr>
              <a:spLocks/>
            </p:cNvSpPr>
            <p:nvPr/>
          </p:nvSpPr>
          <p:spPr bwMode="auto">
            <a:xfrm>
              <a:off x="1153" y="2700"/>
              <a:ext cx="1021" cy="1672"/>
            </a:xfrm>
            <a:custGeom>
              <a:avLst/>
              <a:gdLst>
                <a:gd name="T0" fmla="*/ 425 w 1021"/>
                <a:gd name="T1" fmla="*/ 1587 h 1672"/>
                <a:gd name="T2" fmla="*/ 652 w 1021"/>
                <a:gd name="T3" fmla="*/ 1615 h 1672"/>
                <a:gd name="T4" fmla="*/ 652 w 1021"/>
                <a:gd name="T5" fmla="*/ 1445 h 1672"/>
                <a:gd name="T6" fmla="*/ 737 w 1021"/>
                <a:gd name="T7" fmla="*/ 1389 h 1672"/>
                <a:gd name="T8" fmla="*/ 794 w 1021"/>
                <a:gd name="T9" fmla="*/ 1417 h 1672"/>
                <a:gd name="T10" fmla="*/ 907 w 1021"/>
                <a:gd name="T11" fmla="*/ 1417 h 1672"/>
                <a:gd name="T12" fmla="*/ 964 w 1021"/>
                <a:gd name="T13" fmla="*/ 1389 h 1672"/>
                <a:gd name="T14" fmla="*/ 1021 w 1021"/>
                <a:gd name="T15" fmla="*/ 1304 h 1672"/>
                <a:gd name="T16" fmla="*/ 992 w 1021"/>
                <a:gd name="T17" fmla="*/ 1219 h 1672"/>
                <a:gd name="T18" fmla="*/ 964 w 1021"/>
                <a:gd name="T19" fmla="*/ 1105 h 1672"/>
                <a:gd name="T20" fmla="*/ 935 w 1021"/>
                <a:gd name="T21" fmla="*/ 1020 h 1672"/>
                <a:gd name="T22" fmla="*/ 850 w 1021"/>
                <a:gd name="T23" fmla="*/ 1077 h 1672"/>
                <a:gd name="T24" fmla="*/ 765 w 1021"/>
                <a:gd name="T25" fmla="*/ 1020 h 1672"/>
                <a:gd name="T26" fmla="*/ 822 w 1021"/>
                <a:gd name="T27" fmla="*/ 878 h 1672"/>
                <a:gd name="T28" fmla="*/ 935 w 1021"/>
                <a:gd name="T29" fmla="*/ 822 h 1672"/>
                <a:gd name="T30" fmla="*/ 850 w 1021"/>
                <a:gd name="T31" fmla="*/ 538 h 1672"/>
                <a:gd name="T32" fmla="*/ 794 w 1021"/>
                <a:gd name="T33" fmla="*/ 340 h 1672"/>
                <a:gd name="T34" fmla="*/ 765 w 1021"/>
                <a:gd name="T35" fmla="*/ 198 h 1672"/>
                <a:gd name="T36" fmla="*/ 652 w 1021"/>
                <a:gd name="T37" fmla="*/ 170 h 1672"/>
                <a:gd name="T38" fmla="*/ 510 w 1021"/>
                <a:gd name="T39" fmla="*/ 170 h 1672"/>
                <a:gd name="T40" fmla="*/ 368 w 1021"/>
                <a:gd name="T41" fmla="*/ 56 h 1672"/>
                <a:gd name="T42" fmla="*/ 283 w 1021"/>
                <a:gd name="T43" fmla="*/ 85 h 1672"/>
                <a:gd name="T44" fmla="*/ 142 w 1021"/>
                <a:gd name="T45" fmla="*/ 28 h 1672"/>
                <a:gd name="T46" fmla="*/ 28 w 1021"/>
                <a:gd name="T47" fmla="*/ 85 h 1672"/>
                <a:gd name="T48" fmla="*/ 28 w 1021"/>
                <a:gd name="T49" fmla="*/ 255 h 1672"/>
                <a:gd name="T50" fmla="*/ 170 w 1021"/>
                <a:gd name="T51" fmla="*/ 311 h 1672"/>
                <a:gd name="T52" fmla="*/ 255 w 1021"/>
                <a:gd name="T53" fmla="*/ 368 h 1672"/>
                <a:gd name="T54" fmla="*/ 113 w 1021"/>
                <a:gd name="T55" fmla="*/ 595 h 1672"/>
                <a:gd name="T56" fmla="*/ 0 w 1021"/>
                <a:gd name="T57" fmla="*/ 680 h 1672"/>
                <a:gd name="T58" fmla="*/ 142 w 1021"/>
                <a:gd name="T59" fmla="*/ 822 h 1672"/>
                <a:gd name="T60" fmla="*/ 170 w 1021"/>
                <a:gd name="T61" fmla="*/ 907 h 1672"/>
                <a:gd name="T62" fmla="*/ 170 w 1021"/>
                <a:gd name="T63" fmla="*/ 992 h 1672"/>
                <a:gd name="T64" fmla="*/ 113 w 1021"/>
                <a:gd name="T65" fmla="*/ 1134 h 1672"/>
                <a:gd name="T66" fmla="*/ 113 w 1021"/>
                <a:gd name="T67" fmla="*/ 1247 h 1672"/>
                <a:gd name="T68" fmla="*/ 113 w 1021"/>
                <a:gd name="T69" fmla="*/ 1360 h 1672"/>
                <a:gd name="T70" fmla="*/ 312 w 1021"/>
                <a:gd name="T71" fmla="*/ 1417 h 1672"/>
                <a:gd name="T72" fmla="*/ 397 w 1021"/>
                <a:gd name="T73" fmla="*/ 1559 h 1672"/>
                <a:gd name="T74" fmla="*/ 397 w 1021"/>
                <a:gd name="T75" fmla="*/ 1672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21" h="1672">
                  <a:moveTo>
                    <a:pt x="397" y="1672"/>
                  </a:moveTo>
                  <a:lnTo>
                    <a:pt x="425" y="1587"/>
                  </a:lnTo>
                  <a:lnTo>
                    <a:pt x="510" y="1559"/>
                  </a:lnTo>
                  <a:lnTo>
                    <a:pt x="652" y="1615"/>
                  </a:lnTo>
                  <a:lnTo>
                    <a:pt x="680" y="1530"/>
                  </a:lnTo>
                  <a:lnTo>
                    <a:pt x="652" y="1445"/>
                  </a:lnTo>
                  <a:lnTo>
                    <a:pt x="680" y="1389"/>
                  </a:lnTo>
                  <a:lnTo>
                    <a:pt x="737" y="1389"/>
                  </a:lnTo>
                  <a:lnTo>
                    <a:pt x="737" y="1417"/>
                  </a:lnTo>
                  <a:lnTo>
                    <a:pt x="794" y="1417"/>
                  </a:lnTo>
                  <a:lnTo>
                    <a:pt x="822" y="1445"/>
                  </a:lnTo>
                  <a:lnTo>
                    <a:pt x="907" y="1417"/>
                  </a:lnTo>
                  <a:lnTo>
                    <a:pt x="935" y="1332"/>
                  </a:lnTo>
                  <a:lnTo>
                    <a:pt x="964" y="1389"/>
                  </a:lnTo>
                  <a:lnTo>
                    <a:pt x="1021" y="1360"/>
                  </a:lnTo>
                  <a:lnTo>
                    <a:pt x="1021" y="1304"/>
                  </a:lnTo>
                  <a:lnTo>
                    <a:pt x="964" y="1247"/>
                  </a:lnTo>
                  <a:lnTo>
                    <a:pt x="992" y="1219"/>
                  </a:lnTo>
                  <a:lnTo>
                    <a:pt x="935" y="1162"/>
                  </a:lnTo>
                  <a:lnTo>
                    <a:pt x="964" y="1105"/>
                  </a:lnTo>
                  <a:lnTo>
                    <a:pt x="964" y="1049"/>
                  </a:lnTo>
                  <a:lnTo>
                    <a:pt x="935" y="1020"/>
                  </a:lnTo>
                  <a:lnTo>
                    <a:pt x="907" y="1077"/>
                  </a:lnTo>
                  <a:lnTo>
                    <a:pt x="850" y="1077"/>
                  </a:lnTo>
                  <a:lnTo>
                    <a:pt x="850" y="1020"/>
                  </a:lnTo>
                  <a:lnTo>
                    <a:pt x="765" y="1020"/>
                  </a:lnTo>
                  <a:lnTo>
                    <a:pt x="850" y="935"/>
                  </a:lnTo>
                  <a:lnTo>
                    <a:pt x="822" y="878"/>
                  </a:lnTo>
                  <a:lnTo>
                    <a:pt x="907" y="850"/>
                  </a:lnTo>
                  <a:lnTo>
                    <a:pt x="935" y="822"/>
                  </a:lnTo>
                  <a:lnTo>
                    <a:pt x="850" y="793"/>
                  </a:lnTo>
                  <a:lnTo>
                    <a:pt x="850" y="538"/>
                  </a:lnTo>
                  <a:lnTo>
                    <a:pt x="794" y="482"/>
                  </a:lnTo>
                  <a:lnTo>
                    <a:pt x="794" y="340"/>
                  </a:lnTo>
                  <a:lnTo>
                    <a:pt x="822" y="283"/>
                  </a:lnTo>
                  <a:lnTo>
                    <a:pt x="765" y="198"/>
                  </a:lnTo>
                  <a:lnTo>
                    <a:pt x="737" y="198"/>
                  </a:lnTo>
                  <a:lnTo>
                    <a:pt x="652" y="170"/>
                  </a:lnTo>
                  <a:lnTo>
                    <a:pt x="567" y="226"/>
                  </a:lnTo>
                  <a:lnTo>
                    <a:pt x="510" y="170"/>
                  </a:lnTo>
                  <a:lnTo>
                    <a:pt x="425" y="198"/>
                  </a:lnTo>
                  <a:lnTo>
                    <a:pt x="368" y="56"/>
                  </a:lnTo>
                  <a:lnTo>
                    <a:pt x="312" y="56"/>
                  </a:lnTo>
                  <a:lnTo>
                    <a:pt x="283" y="85"/>
                  </a:lnTo>
                  <a:lnTo>
                    <a:pt x="198" y="0"/>
                  </a:lnTo>
                  <a:lnTo>
                    <a:pt x="142" y="28"/>
                  </a:lnTo>
                  <a:lnTo>
                    <a:pt x="85" y="28"/>
                  </a:lnTo>
                  <a:lnTo>
                    <a:pt x="28" y="85"/>
                  </a:lnTo>
                  <a:lnTo>
                    <a:pt x="57" y="170"/>
                  </a:lnTo>
                  <a:lnTo>
                    <a:pt x="28" y="255"/>
                  </a:lnTo>
                  <a:lnTo>
                    <a:pt x="85" y="311"/>
                  </a:lnTo>
                  <a:lnTo>
                    <a:pt x="170" y="311"/>
                  </a:lnTo>
                  <a:lnTo>
                    <a:pt x="198" y="368"/>
                  </a:lnTo>
                  <a:lnTo>
                    <a:pt x="255" y="368"/>
                  </a:lnTo>
                  <a:lnTo>
                    <a:pt x="255" y="425"/>
                  </a:lnTo>
                  <a:lnTo>
                    <a:pt x="113" y="595"/>
                  </a:lnTo>
                  <a:lnTo>
                    <a:pt x="113" y="652"/>
                  </a:lnTo>
                  <a:lnTo>
                    <a:pt x="0" y="680"/>
                  </a:lnTo>
                  <a:lnTo>
                    <a:pt x="85" y="822"/>
                  </a:lnTo>
                  <a:lnTo>
                    <a:pt x="142" y="822"/>
                  </a:lnTo>
                  <a:lnTo>
                    <a:pt x="142" y="878"/>
                  </a:lnTo>
                  <a:lnTo>
                    <a:pt x="170" y="907"/>
                  </a:lnTo>
                  <a:lnTo>
                    <a:pt x="170" y="963"/>
                  </a:lnTo>
                  <a:lnTo>
                    <a:pt x="170" y="992"/>
                  </a:lnTo>
                  <a:lnTo>
                    <a:pt x="170" y="1077"/>
                  </a:lnTo>
                  <a:lnTo>
                    <a:pt x="113" y="1134"/>
                  </a:lnTo>
                  <a:lnTo>
                    <a:pt x="113" y="1190"/>
                  </a:lnTo>
                  <a:lnTo>
                    <a:pt x="113" y="1247"/>
                  </a:lnTo>
                  <a:lnTo>
                    <a:pt x="85" y="1275"/>
                  </a:lnTo>
                  <a:lnTo>
                    <a:pt x="113" y="1360"/>
                  </a:lnTo>
                  <a:lnTo>
                    <a:pt x="227" y="1332"/>
                  </a:lnTo>
                  <a:lnTo>
                    <a:pt x="312" y="1417"/>
                  </a:lnTo>
                  <a:lnTo>
                    <a:pt x="283" y="1474"/>
                  </a:lnTo>
                  <a:lnTo>
                    <a:pt x="397" y="1559"/>
                  </a:lnTo>
                  <a:lnTo>
                    <a:pt x="340" y="1615"/>
                  </a:lnTo>
                  <a:lnTo>
                    <a:pt x="397" y="1672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3" name="Freeform 285"/>
            <p:cNvSpPr>
              <a:spLocks/>
            </p:cNvSpPr>
            <p:nvPr/>
          </p:nvSpPr>
          <p:spPr bwMode="auto">
            <a:xfrm>
              <a:off x="728" y="3975"/>
              <a:ext cx="879" cy="1985"/>
            </a:xfrm>
            <a:custGeom>
              <a:avLst/>
              <a:gdLst>
                <a:gd name="T0" fmla="*/ 822 w 879"/>
                <a:gd name="T1" fmla="*/ 511 h 1985"/>
                <a:gd name="T2" fmla="*/ 850 w 879"/>
                <a:gd name="T3" fmla="*/ 426 h 1985"/>
                <a:gd name="T4" fmla="*/ 765 w 879"/>
                <a:gd name="T5" fmla="*/ 340 h 1985"/>
                <a:gd name="T6" fmla="*/ 708 w 879"/>
                <a:gd name="T7" fmla="*/ 199 h 1985"/>
                <a:gd name="T8" fmla="*/ 652 w 879"/>
                <a:gd name="T9" fmla="*/ 57 h 1985"/>
                <a:gd name="T10" fmla="*/ 510 w 879"/>
                <a:gd name="T11" fmla="*/ 0 h 1985"/>
                <a:gd name="T12" fmla="*/ 453 w 879"/>
                <a:gd name="T13" fmla="*/ 85 h 1985"/>
                <a:gd name="T14" fmla="*/ 368 w 879"/>
                <a:gd name="T15" fmla="*/ 170 h 1985"/>
                <a:gd name="T16" fmla="*/ 255 w 879"/>
                <a:gd name="T17" fmla="*/ 227 h 1985"/>
                <a:gd name="T18" fmla="*/ 283 w 879"/>
                <a:gd name="T19" fmla="*/ 397 h 1985"/>
                <a:gd name="T20" fmla="*/ 255 w 879"/>
                <a:gd name="T21" fmla="*/ 454 h 1985"/>
                <a:gd name="T22" fmla="*/ 255 w 879"/>
                <a:gd name="T23" fmla="*/ 567 h 1985"/>
                <a:gd name="T24" fmla="*/ 85 w 879"/>
                <a:gd name="T25" fmla="*/ 709 h 1985"/>
                <a:gd name="T26" fmla="*/ 85 w 879"/>
                <a:gd name="T27" fmla="*/ 851 h 1985"/>
                <a:gd name="T28" fmla="*/ 28 w 879"/>
                <a:gd name="T29" fmla="*/ 907 h 1985"/>
                <a:gd name="T30" fmla="*/ 28 w 879"/>
                <a:gd name="T31" fmla="*/ 993 h 1985"/>
                <a:gd name="T32" fmla="*/ 85 w 879"/>
                <a:gd name="T33" fmla="*/ 1078 h 1985"/>
                <a:gd name="T34" fmla="*/ 141 w 879"/>
                <a:gd name="T35" fmla="*/ 1163 h 1985"/>
                <a:gd name="T36" fmla="*/ 170 w 879"/>
                <a:gd name="T37" fmla="*/ 1276 h 1985"/>
                <a:gd name="T38" fmla="*/ 226 w 879"/>
                <a:gd name="T39" fmla="*/ 1389 h 1985"/>
                <a:gd name="T40" fmla="*/ 340 w 879"/>
                <a:gd name="T41" fmla="*/ 1560 h 1985"/>
                <a:gd name="T42" fmla="*/ 482 w 879"/>
                <a:gd name="T43" fmla="*/ 1673 h 1985"/>
                <a:gd name="T44" fmla="*/ 368 w 879"/>
                <a:gd name="T45" fmla="*/ 1758 h 1985"/>
                <a:gd name="T46" fmla="*/ 368 w 879"/>
                <a:gd name="T47" fmla="*/ 1843 h 1985"/>
                <a:gd name="T48" fmla="*/ 538 w 879"/>
                <a:gd name="T49" fmla="*/ 1928 h 1985"/>
                <a:gd name="T50" fmla="*/ 623 w 879"/>
                <a:gd name="T51" fmla="*/ 1985 h 1985"/>
                <a:gd name="T52" fmla="*/ 708 w 879"/>
                <a:gd name="T53" fmla="*/ 1871 h 1985"/>
                <a:gd name="T54" fmla="*/ 708 w 879"/>
                <a:gd name="T55" fmla="*/ 1786 h 1985"/>
                <a:gd name="T56" fmla="*/ 822 w 879"/>
                <a:gd name="T57" fmla="*/ 1645 h 1985"/>
                <a:gd name="T58" fmla="*/ 793 w 879"/>
                <a:gd name="T59" fmla="*/ 1560 h 1985"/>
                <a:gd name="T60" fmla="*/ 850 w 879"/>
                <a:gd name="T61" fmla="*/ 1361 h 1985"/>
                <a:gd name="T62" fmla="*/ 822 w 879"/>
                <a:gd name="T63" fmla="*/ 1219 h 1985"/>
                <a:gd name="T64" fmla="*/ 765 w 879"/>
                <a:gd name="T65" fmla="*/ 1134 h 1985"/>
                <a:gd name="T66" fmla="*/ 737 w 879"/>
                <a:gd name="T67" fmla="*/ 1021 h 1985"/>
                <a:gd name="T68" fmla="*/ 680 w 879"/>
                <a:gd name="T69" fmla="*/ 964 h 1985"/>
                <a:gd name="T70" fmla="*/ 623 w 879"/>
                <a:gd name="T71" fmla="*/ 907 h 1985"/>
                <a:gd name="T72" fmla="*/ 623 w 879"/>
                <a:gd name="T73" fmla="*/ 822 h 1985"/>
                <a:gd name="T74" fmla="*/ 680 w 879"/>
                <a:gd name="T75" fmla="*/ 766 h 1985"/>
                <a:gd name="T76" fmla="*/ 765 w 879"/>
                <a:gd name="T77" fmla="*/ 709 h 1985"/>
                <a:gd name="T78" fmla="*/ 793 w 879"/>
                <a:gd name="T79" fmla="*/ 567 h 19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879" h="1985">
                  <a:moveTo>
                    <a:pt x="793" y="567"/>
                  </a:moveTo>
                  <a:lnTo>
                    <a:pt x="822" y="511"/>
                  </a:lnTo>
                  <a:lnTo>
                    <a:pt x="793" y="482"/>
                  </a:lnTo>
                  <a:lnTo>
                    <a:pt x="850" y="426"/>
                  </a:lnTo>
                  <a:lnTo>
                    <a:pt x="822" y="397"/>
                  </a:lnTo>
                  <a:lnTo>
                    <a:pt x="765" y="340"/>
                  </a:lnTo>
                  <a:lnTo>
                    <a:pt x="822" y="284"/>
                  </a:lnTo>
                  <a:lnTo>
                    <a:pt x="708" y="199"/>
                  </a:lnTo>
                  <a:lnTo>
                    <a:pt x="737" y="142"/>
                  </a:lnTo>
                  <a:lnTo>
                    <a:pt x="652" y="57"/>
                  </a:lnTo>
                  <a:lnTo>
                    <a:pt x="538" y="85"/>
                  </a:lnTo>
                  <a:lnTo>
                    <a:pt x="510" y="0"/>
                  </a:lnTo>
                  <a:lnTo>
                    <a:pt x="453" y="0"/>
                  </a:lnTo>
                  <a:lnTo>
                    <a:pt x="453" y="85"/>
                  </a:lnTo>
                  <a:lnTo>
                    <a:pt x="397" y="57"/>
                  </a:lnTo>
                  <a:lnTo>
                    <a:pt x="368" y="170"/>
                  </a:lnTo>
                  <a:lnTo>
                    <a:pt x="283" y="170"/>
                  </a:lnTo>
                  <a:lnTo>
                    <a:pt x="255" y="227"/>
                  </a:lnTo>
                  <a:lnTo>
                    <a:pt x="312" y="255"/>
                  </a:lnTo>
                  <a:lnTo>
                    <a:pt x="283" y="397"/>
                  </a:lnTo>
                  <a:lnTo>
                    <a:pt x="255" y="397"/>
                  </a:lnTo>
                  <a:lnTo>
                    <a:pt x="255" y="454"/>
                  </a:lnTo>
                  <a:lnTo>
                    <a:pt x="198" y="511"/>
                  </a:lnTo>
                  <a:lnTo>
                    <a:pt x="255" y="567"/>
                  </a:lnTo>
                  <a:lnTo>
                    <a:pt x="141" y="624"/>
                  </a:lnTo>
                  <a:lnTo>
                    <a:pt x="85" y="709"/>
                  </a:lnTo>
                  <a:lnTo>
                    <a:pt x="113" y="794"/>
                  </a:lnTo>
                  <a:lnTo>
                    <a:pt x="85" y="851"/>
                  </a:lnTo>
                  <a:lnTo>
                    <a:pt x="28" y="879"/>
                  </a:lnTo>
                  <a:lnTo>
                    <a:pt x="28" y="907"/>
                  </a:lnTo>
                  <a:lnTo>
                    <a:pt x="0" y="964"/>
                  </a:lnTo>
                  <a:lnTo>
                    <a:pt x="28" y="993"/>
                  </a:lnTo>
                  <a:lnTo>
                    <a:pt x="85" y="993"/>
                  </a:lnTo>
                  <a:lnTo>
                    <a:pt x="85" y="1078"/>
                  </a:lnTo>
                  <a:lnTo>
                    <a:pt x="141" y="1134"/>
                  </a:lnTo>
                  <a:lnTo>
                    <a:pt x="141" y="1163"/>
                  </a:lnTo>
                  <a:lnTo>
                    <a:pt x="198" y="1219"/>
                  </a:lnTo>
                  <a:lnTo>
                    <a:pt x="170" y="1276"/>
                  </a:lnTo>
                  <a:lnTo>
                    <a:pt x="141" y="1389"/>
                  </a:lnTo>
                  <a:lnTo>
                    <a:pt x="226" y="1389"/>
                  </a:lnTo>
                  <a:lnTo>
                    <a:pt x="226" y="1503"/>
                  </a:lnTo>
                  <a:lnTo>
                    <a:pt x="340" y="1560"/>
                  </a:lnTo>
                  <a:lnTo>
                    <a:pt x="397" y="1645"/>
                  </a:lnTo>
                  <a:lnTo>
                    <a:pt x="482" y="1673"/>
                  </a:lnTo>
                  <a:lnTo>
                    <a:pt x="482" y="1701"/>
                  </a:lnTo>
                  <a:lnTo>
                    <a:pt x="368" y="1758"/>
                  </a:lnTo>
                  <a:lnTo>
                    <a:pt x="397" y="1815"/>
                  </a:lnTo>
                  <a:lnTo>
                    <a:pt x="368" y="1843"/>
                  </a:lnTo>
                  <a:lnTo>
                    <a:pt x="510" y="1871"/>
                  </a:lnTo>
                  <a:lnTo>
                    <a:pt x="538" y="1928"/>
                  </a:lnTo>
                  <a:lnTo>
                    <a:pt x="595" y="1928"/>
                  </a:lnTo>
                  <a:lnTo>
                    <a:pt x="623" y="1985"/>
                  </a:lnTo>
                  <a:lnTo>
                    <a:pt x="737" y="1928"/>
                  </a:lnTo>
                  <a:lnTo>
                    <a:pt x="708" y="1871"/>
                  </a:lnTo>
                  <a:lnTo>
                    <a:pt x="737" y="1843"/>
                  </a:lnTo>
                  <a:lnTo>
                    <a:pt x="708" y="1786"/>
                  </a:lnTo>
                  <a:lnTo>
                    <a:pt x="822" y="1701"/>
                  </a:lnTo>
                  <a:lnTo>
                    <a:pt x="822" y="1645"/>
                  </a:lnTo>
                  <a:lnTo>
                    <a:pt x="793" y="1588"/>
                  </a:lnTo>
                  <a:lnTo>
                    <a:pt x="793" y="1560"/>
                  </a:lnTo>
                  <a:lnTo>
                    <a:pt x="879" y="1446"/>
                  </a:lnTo>
                  <a:lnTo>
                    <a:pt x="850" y="1361"/>
                  </a:lnTo>
                  <a:lnTo>
                    <a:pt x="879" y="1333"/>
                  </a:lnTo>
                  <a:lnTo>
                    <a:pt x="822" y="1219"/>
                  </a:lnTo>
                  <a:lnTo>
                    <a:pt x="765" y="1191"/>
                  </a:lnTo>
                  <a:lnTo>
                    <a:pt x="765" y="1134"/>
                  </a:lnTo>
                  <a:lnTo>
                    <a:pt x="708" y="1078"/>
                  </a:lnTo>
                  <a:lnTo>
                    <a:pt x="737" y="1021"/>
                  </a:lnTo>
                  <a:lnTo>
                    <a:pt x="652" y="1021"/>
                  </a:lnTo>
                  <a:lnTo>
                    <a:pt x="680" y="964"/>
                  </a:lnTo>
                  <a:lnTo>
                    <a:pt x="652" y="907"/>
                  </a:lnTo>
                  <a:lnTo>
                    <a:pt x="623" y="907"/>
                  </a:lnTo>
                  <a:lnTo>
                    <a:pt x="567" y="851"/>
                  </a:lnTo>
                  <a:lnTo>
                    <a:pt x="623" y="822"/>
                  </a:lnTo>
                  <a:lnTo>
                    <a:pt x="595" y="766"/>
                  </a:lnTo>
                  <a:lnTo>
                    <a:pt x="680" y="766"/>
                  </a:lnTo>
                  <a:lnTo>
                    <a:pt x="708" y="794"/>
                  </a:lnTo>
                  <a:lnTo>
                    <a:pt x="765" y="709"/>
                  </a:lnTo>
                  <a:lnTo>
                    <a:pt x="737" y="652"/>
                  </a:lnTo>
                  <a:lnTo>
                    <a:pt x="793" y="567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4" name="Freeform 286"/>
            <p:cNvSpPr>
              <a:spLocks/>
            </p:cNvSpPr>
            <p:nvPr/>
          </p:nvSpPr>
          <p:spPr bwMode="auto">
            <a:xfrm>
              <a:off x="1295" y="4542"/>
              <a:ext cx="1531" cy="1389"/>
            </a:xfrm>
            <a:custGeom>
              <a:avLst/>
              <a:gdLst>
                <a:gd name="T0" fmla="*/ 141 w 1531"/>
                <a:gd name="T1" fmla="*/ 1304 h 1389"/>
                <a:gd name="T2" fmla="*/ 141 w 1531"/>
                <a:gd name="T3" fmla="*/ 1219 h 1389"/>
                <a:gd name="T4" fmla="*/ 255 w 1531"/>
                <a:gd name="T5" fmla="*/ 1078 h 1389"/>
                <a:gd name="T6" fmla="*/ 226 w 1531"/>
                <a:gd name="T7" fmla="*/ 993 h 1389"/>
                <a:gd name="T8" fmla="*/ 283 w 1531"/>
                <a:gd name="T9" fmla="*/ 794 h 1389"/>
                <a:gd name="T10" fmla="*/ 255 w 1531"/>
                <a:gd name="T11" fmla="*/ 652 h 1389"/>
                <a:gd name="T12" fmla="*/ 198 w 1531"/>
                <a:gd name="T13" fmla="*/ 567 h 1389"/>
                <a:gd name="T14" fmla="*/ 170 w 1531"/>
                <a:gd name="T15" fmla="*/ 454 h 1389"/>
                <a:gd name="T16" fmla="*/ 113 w 1531"/>
                <a:gd name="T17" fmla="*/ 397 h 1389"/>
                <a:gd name="T18" fmla="*/ 56 w 1531"/>
                <a:gd name="T19" fmla="*/ 340 h 1389"/>
                <a:gd name="T20" fmla="*/ 56 w 1531"/>
                <a:gd name="T21" fmla="*/ 255 h 1389"/>
                <a:gd name="T22" fmla="*/ 113 w 1531"/>
                <a:gd name="T23" fmla="*/ 199 h 1389"/>
                <a:gd name="T24" fmla="*/ 198 w 1531"/>
                <a:gd name="T25" fmla="*/ 142 h 1389"/>
                <a:gd name="T26" fmla="*/ 226 w 1531"/>
                <a:gd name="T27" fmla="*/ 0 h 1389"/>
                <a:gd name="T28" fmla="*/ 312 w 1531"/>
                <a:gd name="T29" fmla="*/ 57 h 1389"/>
                <a:gd name="T30" fmla="*/ 283 w 1531"/>
                <a:gd name="T31" fmla="*/ 114 h 1389"/>
                <a:gd name="T32" fmla="*/ 312 w 1531"/>
                <a:gd name="T33" fmla="*/ 340 h 1389"/>
                <a:gd name="T34" fmla="*/ 538 w 1531"/>
                <a:gd name="T35" fmla="*/ 567 h 1389"/>
                <a:gd name="T36" fmla="*/ 595 w 1531"/>
                <a:gd name="T37" fmla="*/ 596 h 1389"/>
                <a:gd name="T38" fmla="*/ 765 w 1531"/>
                <a:gd name="T39" fmla="*/ 652 h 1389"/>
                <a:gd name="T40" fmla="*/ 879 w 1531"/>
                <a:gd name="T41" fmla="*/ 681 h 1389"/>
                <a:gd name="T42" fmla="*/ 992 w 1531"/>
                <a:gd name="T43" fmla="*/ 539 h 1389"/>
                <a:gd name="T44" fmla="*/ 1134 w 1531"/>
                <a:gd name="T45" fmla="*/ 596 h 1389"/>
                <a:gd name="T46" fmla="*/ 1219 w 1531"/>
                <a:gd name="T47" fmla="*/ 482 h 1389"/>
                <a:gd name="T48" fmla="*/ 1275 w 1531"/>
                <a:gd name="T49" fmla="*/ 567 h 1389"/>
                <a:gd name="T50" fmla="*/ 1304 w 1531"/>
                <a:gd name="T51" fmla="*/ 766 h 1389"/>
                <a:gd name="T52" fmla="*/ 1417 w 1531"/>
                <a:gd name="T53" fmla="*/ 794 h 1389"/>
                <a:gd name="T54" fmla="*/ 1474 w 1531"/>
                <a:gd name="T55" fmla="*/ 794 h 1389"/>
                <a:gd name="T56" fmla="*/ 1531 w 1531"/>
                <a:gd name="T57" fmla="*/ 936 h 1389"/>
                <a:gd name="T58" fmla="*/ 1332 w 1531"/>
                <a:gd name="T59" fmla="*/ 936 h 1389"/>
                <a:gd name="T60" fmla="*/ 1247 w 1531"/>
                <a:gd name="T61" fmla="*/ 1021 h 1389"/>
                <a:gd name="T62" fmla="*/ 1162 w 1531"/>
                <a:gd name="T63" fmla="*/ 1021 h 1389"/>
                <a:gd name="T64" fmla="*/ 1020 w 1531"/>
                <a:gd name="T65" fmla="*/ 1106 h 1389"/>
                <a:gd name="T66" fmla="*/ 935 w 1531"/>
                <a:gd name="T67" fmla="*/ 1106 h 1389"/>
                <a:gd name="T68" fmla="*/ 850 w 1531"/>
                <a:gd name="T69" fmla="*/ 1049 h 1389"/>
                <a:gd name="T70" fmla="*/ 793 w 1531"/>
                <a:gd name="T71" fmla="*/ 1049 h 1389"/>
                <a:gd name="T72" fmla="*/ 652 w 1531"/>
                <a:gd name="T73" fmla="*/ 1078 h 1389"/>
                <a:gd name="T74" fmla="*/ 368 w 1531"/>
                <a:gd name="T75" fmla="*/ 1276 h 1389"/>
                <a:gd name="T76" fmla="*/ 255 w 1531"/>
                <a:gd name="T77" fmla="*/ 1361 h 1389"/>
                <a:gd name="T78" fmla="*/ 170 w 1531"/>
                <a:gd name="T79" fmla="*/ 1361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1" h="1389">
                  <a:moveTo>
                    <a:pt x="170" y="1361"/>
                  </a:moveTo>
                  <a:lnTo>
                    <a:pt x="141" y="1304"/>
                  </a:lnTo>
                  <a:lnTo>
                    <a:pt x="170" y="1276"/>
                  </a:lnTo>
                  <a:lnTo>
                    <a:pt x="141" y="1219"/>
                  </a:lnTo>
                  <a:lnTo>
                    <a:pt x="255" y="1134"/>
                  </a:lnTo>
                  <a:lnTo>
                    <a:pt x="255" y="1078"/>
                  </a:lnTo>
                  <a:lnTo>
                    <a:pt x="226" y="1021"/>
                  </a:lnTo>
                  <a:lnTo>
                    <a:pt x="226" y="993"/>
                  </a:lnTo>
                  <a:lnTo>
                    <a:pt x="312" y="879"/>
                  </a:lnTo>
                  <a:lnTo>
                    <a:pt x="283" y="794"/>
                  </a:lnTo>
                  <a:lnTo>
                    <a:pt x="312" y="766"/>
                  </a:lnTo>
                  <a:lnTo>
                    <a:pt x="255" y="652"/>
                  </a:lnTo>
                  <a:lnTo>
                    <a:pt x="198" y="624"/>
                  </a:lnTo>
                  <a:lnTo>
                    <a:pt x="198" y="567"/>
                  </a:lnTo>
                  <a:lnTo>
                    <a:pt x="141" y="511"/>
                  </a:lnTo>
                  <a:lnTo>
                    <a:pt x="170" y="454"/>
                  </a:lnTo>
                  <a:lnTo>
                    <a:pt x="85" y="454"/>
                  </a:lnTo>
                  <a:lnTo>
                    <a:pt x="113" y="397"/>
                  </a:lnTo>
                  <a:lnTo>
                    <a:pt x="85" y="340"/>
                  </a:lnTo>
                  <a:lnTo>
                    <a:pt x="56" y="340"/>
                  </a:lnTo>
                  <a:lnTo>
                    <a:pt x="0" y="284"/>
                  </a:lnTo>
                  <a:lnTo>
                    <a:pt x="56" y="255"/>
                  </a:lnTo>
                  <a:lnTo>
                    <a:pt x="28" y="199"/>
                  </a:lnTo>
                  <a:lnTo>
                    <a:pt x="113" y="199"/>
                  </a:lnTo>
                  <a:lnTo>
                    <a:pt x="141" y="227"/>
                  </a:lnTo>
                  <a:lnTo>
                    <a:pt x="198" y="142"/>
                  </a:lnTo>
                  <a:lnTo>
                    <a:pt x="170" y="85"/>
                  </a:lnTo>
                  <a:lnTo>
                    <a:pt x="226" y="0"/>
                  </a:lnTo>
                  <a:lnTo>
                    <a:pt x="283" y="57"/>
                  </a:lnTo>
                  <a:lnTo>
                    <a:pt x="312" y="57"/>
                  </a:lnTo>
                  <a:lnTo>
                    <a:pt x="340" y="85"/>
                  </a:lnTo>
                  <a:lnTo>
                    <a:pt x="283" y="114"/>
                  </a:lnTo>
                  <a:lnTo>
                    <a:pt x="340" y="255"/>
                  </a:lnTo>
                  <a:lnTo>
                    <a:pt x="312" y="340"/>
                  </a:lnTo>
                  <a:lnTo>
                    <a:pt x="368" y="539"/>
                  </a:lnTo>
                  <a:lnTo>
                    <a:pt x="538" y="567"/>
                  </a:lnTo>
                  <a:lnTo>
                    <a:pt x="567" y="539"/>
                  </a:lnTo>
                  <a:lnTo>
                    <a:pt x="595" y="596"/>
                  </a:lnTo>
                  <a:lnTo>
                    <a:pt x="708" y="652"/>
                  </a:lnTo>
                  <a:lnTo>
                    <a:pt x="765" y="652"/>
                  </a:lnTo>
                  <a:lnTo>
                    <a:pt x="793" y="652"/>
                  </a:lnTo>
                  <a:lnTo>
                    <a:pt x="879" y="681"/>
                  </a:lnTo>
                  <a:lnTo>
                    <a:pt x="850" y="624"/>
                  </a:lnTo>
                  <a:lnTo>
                    <a:pt x="992" y="539"/>
                  </a:lnTo>
                  <a:lnTo>
                    <a:pt x="1049" y="567"/>
                  </a:lnTo>
                  <a:lnTo>
                    <a:pt x="1134" y="596"/>
                  </a:lnTo>
                  <a:lnTo>
                    <a:pt x="1247" y="567"/>
                  </a:lnTo>
                  <a:lnTo>
                    <a:pt x="1219" y="482"/>
                  </a:lnTo>
                  <a:lnTo>
                    <a:pt x="1275" y="511"/>
                  </a:lnTo>
                  <a:lnTo>
                    <a:pt x="1275" y="567"/>
                  </a:lnTo>
                  <a:lnTo>
                    <a:pt x="1304" y="624"/>
                  </a:lnTo>
                  <a:lnTo>
                    <a:pt x="1304" y="766"/>
                  </a:lnTo>
                  <a:lnTo>
                    <a:pt x="1360" y="737"/>
                  </a:lnTo>
                  <a:lnTo>
                    <a:pt x="1417" y="794"/>
                  </a:lnTo>
                  <a:lnTo>
                    <a:pt x="1446" y="766"/>
                  </a:lnTo>
                  <a:lnTo>
                    <a:pt x="1474" y="794"/>
                  </a:lnTo>
                  <a:lnTo>
                    <a:pt x="1502" y="851"/>
                  </a:lnTo>
                  <a:lnTo>
                    <a:pt x="1531" y="936"/>
                  </a:lnTo>
                  <a:lnTo>
                    <a:pt x="1417" y="993"/>
                  </a:lnTo>
                  <a:lnTo>
                    <a:pt x="1332" y="936"/>
                  </a:lnTo>
                  <a:lnTo>
                    <a:pt x="1247" y="936"/>
                  </a:lnTo>
                  <a:lnTo>
                    <a:pt x="1247" y="1021"/>
                  </a:lnTo>
                  <a:lnTo>
                    <a:pt x="1190" y="993"/>
                  </a:lnTo>
                  <a:lnTo>
                    <a:pt x="1162" y="1021"/>
                  </a:lnTo>
                  <a:lnTo>
                    <a:pt x="1134" y="1078"/>
                  </a:lnTo>
                  <a:lnTo>
                    <a:pt x="1020" y="1106"/>
                  </a:lnTo>
                  <a:lnTo>
                    <a:pt x="1020" y="1134"/>
                  </a:lnTo>
                  <a:lnTo>
                    <a:pt x="935" y="1106"/>
                  </a:lnTo>
                  <a:lnTo>
                    <a:pt x="907" y="1049"/>
                  </a:lnTo>
                  <a:lnTo>
                    <a:pt x="850" y="1049"/>
                  </a:lnTo>
                  <a:lnTo>
                    <a:pt x="822" y="993"/>
                  </a:lnTo>
                  <a:lnTo>
                    <a:pt x="793" y="1049"/>
                  </a:lnTo>
                  <a:lnTo>
                    <a:pt x="765" y="1021"/>
                  </a:lnTo>
                  <a:lnTo>
                    <a:pt x="652" y="1078"/>
                  </a:lnTo>
                  <a:lnTo>
                    <a:pt x="425" y="1134"/>
                  </a:lnTo>
                  <a:lnTo>
                    <a:pt x="368" y="1276"/>
                  </a:lnTo>
                  <a:lnTo>
                    <a:pt x="312" y="1304"/>
                  </a:lnTo>
                  <a:lnTo>
                    <a:pt x="255" y="1361"/>
                  </a:lnTo>
                  <a:lnTo>
                    <a:pt x="198" y="1389"/>
                  </a:lnTo>
                  <a:lnTo>
                    <a:pt x="170" y="1361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5" name="Freeform 287"/>
            <p:cNvSpPr>
              <a:spLocks/>
            </p:cNvSpPr>
            <p:nvPr/>
          </p:nvSpPr>
          <p:spPr bwMode="auto">
            <a:xfrm>
              <a:off x="1068" y="5279"/>
              <a:ext cx="2296" cy="1503"/>
            </a:xfrm>
            <a:custGeom>
              <a:avLst/>
              <a:gdLst>
                <a:gd name="T0" fmla="*/ 2041 w 2296"/>
                <a:gd name="T1" fmla="*/ 227 h 1503"/>
                <a:gd name="T2" fmla="*/ 2013 w 2296"/>
                <a:gd name="T3" fmla="*/ 142 h 1503"/>
                <a:gd name="T4" fmla="*/ 1956 w 2296"/>
                <a:gd name="T5" fmla="*/ 114 h 1503"/>
                <a:gd name="T6" fmla="*/ 1786 w 2296"/>
                <a:gd name="T7" fmla="*/ 0 h 1503"/>
                <a:gd name="T8" fmla="*/ 1729 w 2296"/>
                <a:gd name="T9" fmla="*/ 114 h 1503"/>
                <a:gd name="T10" fmla="*/ 1644 w 2296"/>
                <a:gd name="T11" fmla="*/ 256 h 1503"/>
                <a:gd name="T12" fmla="*/ 1474 w 2296"/>
                <a:gd name="T13" fmla="*/ 199 h 1503"/>
                <a:gd name="T14" fmla="*/ 1417 w 2296"/>
                <a:gd name="T15" fmla="*/ 256 h 1503"/>
                <a:gd name="T16" fmla="*/ 1361 w 2296"/>
                <a:gd name="T17" fmla="*/ 341 h 1503"/>
                <a:gd name="T18" fmla="*/ 1247 w 2296"/>
                <a:gd name="T19" fmla="*/ 426 h 1503"/>
                <a:gd name="T20" fmla="*/ 1304 w 2296"/>
                <a:gd name="T21" fmla="*/ 511 h 1503"/>
                <a:gd name="T22" fmla="*/ 1389 w 2296"/>
                <a:gd name="T23" fmla="*/ 567 h 1503"/>
                <a:gd name="T24" fmla="*/ 1304 w 2296"/>
                <a:gd name="T25" fmla="*/ 567 h 1503"/>
                <a:gd name="T26" fmla="*/ 1020 w 2296"/>
                <a:gd name="T27" fmla="*/ 766 h 1503"/>
                <a:gd name="T28" fmla="*/ 850 w 2296"/>
                <a:gd name="T29" fmla="*/ 823 h 1503"/>
                <a:gd name="T30" fmla="*/ 595 w 2296"/>
                <a:gd name="T31" fmla="*/ 766 h 1503"/>
                <a:gd name="T32" fmla="*/ 539 w 2296"/>
                <a:gd name="T33" fmla="*/ 652 h 1503"/>
                <a:gd name="T34" fmla="*/ 425 w 2296"/>
                <a:gd name="T35" fmla="*/ 652 h 1503"/>
                <a:gd name="T36" fmla="*/ 283 w 2296"/>
                <a:gd name="T37" fmla="*/ 681 h 1503"/>
                <a:gd name="T38" fmla="*/ 198 w 2296"/>
                <a:gd name="T39" fmla="*/ 624 h 1503"/>
                <a:gd name="T40" fmla="*/ 85 w 2296"/>
                <a:gd name="T41" fmla="*/ 681 h 1503"/>
                <a:gd name="T42" fmla="*/ 0 w 2296"/>
                <a:gd name="T43" fmla="*/ 794 h 1503"/>
                <a:gd name="T44" fmla="*/ 28 w 2296"/>
                <a:gd name="T45" fmla="*/ 908 h 1503"/>
                <a:gd name="T46" fmla="*/ 0 w 2296"/>
                <a:gd name="T47" fmla="*/ 1021 h 1503"/>
                <a:gd name="T48" fmla="*/ 113 w 2296"/>
                <a:gd name="T49" fmla="*/ 1049 h 1503"/>
                <a:gd name="T50" fmla="*/ 198 w 2296"/>
                <a:gd name="T51" fmla="*/ 1134 h 1503"/>
                <a:gd name="T52" fmla="*/ 170 w 2296"/>
                <a:gd name="T53" fmla="*/ 1248 h 1503"/>
                <a:gd name="T54" fmla="*/ 113 w 2296"/>
                <a:gd name="T55" fmla="*/ 1361 h 1503"/>
                <a:gd name="T56" fmla="*/ 255 w 2296"/>
                <a:gd name="T57" fmla="*/ 1333 h 1503"/>
                <a:gd name="T58" fmla="*/ 397 w 2296"/>
                <a:gd name="T59" fmla="*/ 1219 h 1503"/>
                <a:gd name="T60" fmla="*/ 482 w 2296"/>
                <a:gd name="T61" fmla="*/ 1191 h 1503"/>
                <a:gd name="T62" fmla="*/ 595 w 2296"/>
                <a:gd name="T63" fmla="*/ 1446 h 1503"/>
                <a:gd name="T64" fmla="*/ 794 w 2296"/>
                <a:gd name="T65" fmla="*/ 1446 h 1503"/>
                <a:gd name="T66" fmla="*/ 1020 w 2296"/>
                <a:gd name="T67" fmla="*/ 1418 h 1503"/>
                <a:gd name="T68" fmla="*/ 1219 w 2296"/>
                <a:gd name="T69" fmla="*/ 1361 h 1503"/>
                <a:gd name="T70" fmla="*/ 1219 w 2296"/>
                <a:gd name="T71" fmla="*/ 1304 h 1503"/>
                <a:gd name="T72" fmla="*/ 1304 w 2296"/>
                <a:gd name="T73" fmla="*/ 1361 h 1503"/>
                <a:gd name="T74" fmla="*/ 1361 w 2296"/>
                <a:gd name="T75" fmla="*/ 1333 h 1503"/>
                <a:gd name="T76" fmla="*/ 1502 w 2296"/>
                <a:gd name="T77" fmla="*/ 1361 h 1503"/>
                <a:gd name="T78" fmla="*/ 1616 w 2296"/>
                <a:gd name="T79" fmla="*/ 1163 h 1503"/>
                <a:gd name="T80" fmla="*/ 1843 w 2296"/>
                <a:gd name="T81" fmla="*/ 1021 h 1503"/>
                <a:gd name="T82" fmla="*/ 1928 w 2296"/>
                <a:gd name="T83" fmla="*/ 851 h 1503"/>
                <a:gd name="T84" fmla="*/ 2126 w 2296"/>
                <a:gd name="T85" fmla="*/ 851 h 1503"/>
                <a:gd name="T86" fmla="*/ 2239 w 2296"/>
                <a:gd name="T87" fmla="*/ 681 h 1503"/>
                <a:gd name="T88" fmla="*/ 2154 w 2296"/>
                <a:gd name="T89" fmla="*/ 596 h 1503"/>
                <a:gd name="T90" fmla="*/ 2211 w 2296"/>
                <a:gd name="T91" fmla="*/ 369 h 1503"/>
                <a:gd name="T92" fmla="*/ 2126 w 2296"/>
                <a:gd name="T93" fmla="*/ 256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503">
                  <a:moveTo>
                    <a:pt x="2126" y="256"/>
                  </a:moveTo>
                  <a:lnTo>
                    <a:pt x="2041" y="227"/>
                  </a:lnTo>
                  <a:lnTo>
                    <a:pt x="2041" y="170"/>
                  </a:lnTo>
                  <a:lnTo>
                    <a:pt x="2013" y="142"/>
                  </a:lnTo>
                  <a:lnTo>
                    <a:pt x="1928" y="170"/>
                  </a:lnTo>
                  <a:lnTo>
                    <a:pt x="1956" y="114"/>
                  </a:lnTo>
                  <a:lnTo>
                    <a:pt x="1899" y="0"/>
                  </a:lnTo>
                  <a:lnTo>
                    <a:pt x="1786" y="0"/>
                  </a:lnTo>
                  <a:lnTo>
                    <a:pt x="1701" y="57"/>
                  </a:lnTo>
                  <a:lnTo>
                    <a:pt x="1729" y="114"/>
                  </a:lnTo>
                  <a:lnTo>
                    <a:pt x="1758" y="199"/>
                  </a:lnTo>
                  <a:lnTo>
                    <a:pt x="1644" y="256"/>
                  </a:lnTo>
                  <a:lnTo>
                    <a:pt x="1559" y="199"/>
                  </a:lnTo>
                  <a:lnTo>
                    <a:pt x="1474" y="199"/>
                  </a:lnTo>
                  <a:lnTo>
                    <a:pt x="1474" y="284"/>
                  </a:lnTo>
                  <a:lnTo>
                    <a:pt x="1417" y="256"/>
                  </a:lnTo>
                  <a:lnTo>
                    <a:pt x="1389" y="284"/>
                  </a:lnTo>
                  <a:lnTo>
                    <a:pt x="1361" y="341"/>
                  </a:lnTo>
                  <a:lnTo>
                    <a:pt x="1247" y="369"/>
                  </a:lnTo>
                  <a:lnTo>
                    <a:pt x="1247" y="426"/>
                  </a:lnTo>
                  <a:lnTo>
                    <a:pt x="1332" y="426"/>
                  </a:lnTo>
                  <a:lnTo>
                    <a:pt x="1304" y="511"/>
                  </a:lnTo>
                  <a:lnTo>
                    <a:pt x="1304" y="539"/>
                  </a:lnTo>
                  <a:lnTo>
                    <a:pt x="1389" y="567"/>
                  </a:lnTo>
                  <a:lnTo>
                    <a:pt x="1332" y="596"/>
                  </a:lnTo>
                  <a:lnTo>
                    <a:pt x="1304" y="567"/>
                  </a:lnTo>
                  <a:lnTo>
                    <a:pt x="1219" y="681"/>
                  </a:lnTo>
                  <a:lnTo>
                    <a:pt x="1020" y="766"/>
                  </a:lnTo>
                  <a:lnTo>
                    <a:pt x="964" y="851"/>
                  </a:lnTo>
                  <a:lnTo>
                    <a:pt x="850" y="823"/>
                  </a:lnTo>
                  <a:lnTo>
                    <a:pt x="765" y="766"/>
                  </a:lnTo>
                  <a:lnTo>
                    <a:pt x="595" y="766"/>
                  </a:lnTo>
                  <a:lnTo>
                    <a:pt x="567" y="652"/>
                  </a:lnTo>
                  <a:lnTo>
                    <a:pt x="539" y="652"/>
                  </a:lnTo>
                  <a:lnTo>
                    <a:pt x="482" y="624"/>
                  </a:lnTo>
                  <a:lnTo>
                    <a:pt x="425" y="652"/>
                  </a:lnTo>
                  <a:lnTo>
                    <a:pt x="397" y="624"/>
                  </a:lnTo>
                  <a:lnTo>
                    <a:pt x="283" y="681"/>
                  </a:lnTo>
                  <a:lnTo>
                    <a:pt x="255" y="624"/>
                  </a:lnTo>
                  <a:lnTo>
                    <a:pt x="198" y="624"/>
                  </a:lnTo>
                  <a:lnTo>
                    <a:pt x="142" y="652"/>
                  </a:lnTo>
                  <a:lnTo>
                    <a:pt x="85" y="681"/>
                  </a:lnTo>
                  <a:lnTo>
                    <a:pt x="28" y="766"/>
                  </a:lnTo>
                  <a:lnTo>
                    <a:pt x="0" y="794"/>
                  </a:lnTo>
                  <a:lnTo>
                    <a:pt x="85" y="879"/>
                  </a:lnTo>
                  <a:lnTo>
                    <a:pt x="28" y="908"/>
                  </a:lnTo>
                  <a:lnTo>
                    <a:pt x="57" y="964"/>
                  </a:lnTo>
                  <a:lnTo>
                    <a:pt x="0" y="1021"/>
                  </a:lnTo>
                  <a:lnTo>
                    <a:pt x="57" y="1078"/>
                  </a:lnTo>
                  <a:lnTo>
                    <a:pt x="113" y="1049"/>
                  </a:lnTo>
                  <a:lnTo>
                    <a:pt x="198" y="1078"/>
                  </a:lnTo>
                  <a:lnTo>
                    <a:pt x="198" y="1134"/>
                  </a:lnTo>
                  <a:lnTo>
                    <a:pt x="227" y="1163"/>
                  </a:lnTo>
                  <a:lnTo>
                    <a:pt x="170" y="1248"/>
                  </a:lnTo>
                  <a:lnTo>
                    <a:pt x="170" y="1276"/>
                  </a:lnTo>
                  <a:lnTo>
                    <a:pt x="113" y="1361"/>
                  </a:lnTo>
                  <a:lnTo>
                    <a:pt x="198" y="1361"/>
                  </a:lnTo>
                  <a:lnTo>
                    <a:pt x="255" y="1333"/>
                  </a:lnTo>
                  <a:lnTo>
                    <a:pt x="340" y="1333"/>
                  </a:lnTo>
                  <a:lnTo>
                    <a:pt x="397" y="1219"/>
                  </a:lnTo>
                  <a:lnTo>
                    <a:pt x="453" y="1219"/>
                  </a:lnTo>
                  <a:lnTo>
                    <a:pt x="482" y="1191"/>
                  </a:lnTo>
                  <a:lnTo>
                    <a:pt x="595" y="1333"/>
                  </a:lnTo>
                  <a:lnTo>
                    <a:pt x="595" y="1446"/>
                  </a:lnTo>
                  <a:lnTo>
                    <a:pt x="652" y="1475"/>
                  </a:lnTo>
                  <a:lnTo>
                    <a:pt x="794" y="1446"/>
                  </a:lnTo>
                  <a:lnTo>
                    <a:pt x="907" y="1503"/>
                  </a:lnTo>
                  <a:lnTo>
                    <a:pt x="1020" y="1418"/>
                  </a:lnTo>
                  <a:lnTo>
                    <a:pt x="1191" y="1418"/>
                  </a:lnTo>
                  <a:lnTo>
                    <a:pt x="1219" y="1361"/>
                  </a:lnTo>
                  <a:lnTo>
                    <a:pt x="1247" y="1361"/>
                  </a:lnTo>
                  <a:lnTo>
                    <a:pt x="1219" y="1304"/>
                  </a:lnTo>
                  <a:lnTo>
                    <a:pt x="1247" y="1304"/>
                  </a:lnTo>
                  <a:lnTo>
                    <a:pt x="1304" y="1361"/>
                  </a:lnTo>
                  <a:lnTo>
                    <a:pt x="1332" y="1361"/>
                  </a:lnTo>
                  <a:lnTo>
                    <a:pt x="1361" y="1333"/>
                  </a:lnTo>
                  <a:lnTo>
                    <a:pt x="1417" y="1390"/>
                  </a:lnTo>
                  <a:lnTo>
                    <a:pt x="1502" y="1361"/>
                  </a:lnTo>
                  <a:lnTo>
                    <a:pt x="1559" y="1304"/>
                  </a:lnTo>
                  <a:lnTo>
                    <a:pt x="1616" y="1163"/>
                  </a:lnTo>
                  <a:lnTo>
                    <a:pt x="1729" y="1134"/>
                  </a:lnTo>
                  <a:lnTo>
                    <a:pt x="1843" y="1021"/>
                  </a:lnTo>
                  <a:lnTo>
                    <a:pt x="1984" y="1049"/>
                  </a:lnTo>
                  <a:lnTo>
                    <a:pt x="1928" y="851"/>
                  </a:lnTo>
                  <a:lnTo>
                    <a:pt x="2041" y="823"/>
                  </a:lnTo>
                  <a:lnTo>
                    <a:pt x="2126" y="851"/>
                  </a:lnTo>
                  <a:lnTo>
                    <a:pt x="2098" y="766"/>
                  </a:lnTo>
                  <a:lnTo>
                    <a:pt x="2239" y="681"/>
                  </a:lnTo>
                  <a:lnTo>
                    <a:pt x="2239" y="624"/>
                  </a:lnTo>
                  <a:lnTo>
                    <a:pt x="2154" y="596"/>
                  </a:lnTo>
                  <a:lnTo>
                    <a:pt x="2296" y="539"/>
                  </a:lnTo>
                  <a:lnTo>
                    <a:pt x="2211" y="369"/>
                  </a:lnTo>
                  <a:lnTo>
                    <a:pt x="2211" y="312"/>
                  </a:lnTo>
                  <a:lnTo>
                    <a:pt x="2126" y="256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6" name="Freeform 288"/>
            <p:cNvSpPr>
              <a:spLocks/>
            </p:cNvSpPr>
            <p:nvPr/>
          </p:nvSpPr>
          <p:spPr bwMode="auto">
            <a:xfrm>
              <a:off x="1550" y="5535"/>
              <a:ext cx="907" cy="595"/>
            </a:xfrm>
            <a:custGeom>
              <a:avLst/>
              <a:gdLst>
                <a:gd name="T0" fmla="*/ 0 w 907"/>
                <a:gd name="T1" fmla="*/ 368 h 595"/>
                <a:gd name="T2" fmla="*/ 57 w 907"/>
                <a:gd name="T3" fmla="*/ 311 h 595"/>
                <a:gd name="T4" fmla="*/ 113 w 907"/>
                <a:gd name="T5" fmla="*/ 283 h 595"/>
                <a:gd name="T6" fmla="*/ 170 w 907"/>
                <a:gd name="T7" fmla="*/ 141 h 595"/>
                <a:gd name="T8" fmla="*/ 397 w 907"/>
                <a:gd name="T9" fmla="*/ 85 h 595"/>
                <a:gd name="T10" fmla="*/ 510 w 907"/>
                <a:gd name="T11" fmla="*/ 28 h 595"/>
                <a:gd name="T12" fmla="*/ 538 w 907"/>
                <a:gd name="T13" fmla="*/ 56 h 595"/>
                <a:gd name="T14" fmla="*/ 567 w 907"/>
                <a:gd name="T15" fmla="*/ 0 h 595"/>
                <a:gd name="T16" fmla="*/ 595 w 907"/>
                <a:gd name="T17" fmla="*/ 56 h 595"/>
                <a:gd name="T18" fmla="*/ 652 w 907"/>
                <a:gd name="T19" fmla="*/ 56 h 595"/>
                <a:gd name="T20" fmla="*/ 680 w 907"/>
                <a:gd name="T21" fmla="*/ 113 h 595"/>
                <a:gd name="T22" fmla="*/ 765 w 907"/>
                <a:gd name="T23" fmla="*/ 141 h 595"/>
                <a:gd name="T24" fmla="*/ 765 w 907"/>
                <a:gd name="T25" fmla="*/ 170 h 595"/>
                <a:gd name="T26" fmla="*/ 850 w 907"/>
                <a:gd name="T27" fmla="*/ 170 h 595"/>
                <a:gd name="T28" fmla="*/ 822 w 907"/>
                <a:gd name="T29" fmla="*/ 255 h 595"/>
                <a:gd name="T30" fmla="*/ 822 w 907"/>
                <a:gd name="T31" fmla="*/ 283 h 595"/>
                <a:gd name="T32" fmla="*/ 907 w 907"/>
                <a:gd name="T33" fmla="*/ 311 h 595"/>
                <a:gd name="T34" fmla="*/ 850 w 907"/>
                <a:gd name="T35" fmla="*/ 340 h 595"/>
                <a:gd name="T36" fmla="*/ 822 w 907"/>
                <a:gd name="T37" fmla="*/ 311 h 595"/>
                <a:gd name="T38" fmla="*/ 737 w 907"/>
                <a:gd name="T39" fmla="*/ 425 h 595"/>
                <a:gd name="T40" fmla="*/ 538 w 907"/>
                <a:gd name="T41" fmla="*/ 510 h 595"/>
                <a:gd name="T42" fmla="*/ 482 w 907"/>
                <a:gd name="T43" fmla="*/ 595 h 595"/>
                <a:gd name="T44" fmla="*/ 368 w 907"/>
                <a:gd name="T45" fmla="*/ 567 h 595"/>
                <a:gd name="T46" fmla="*/ 283 w 907"/>
                <a:gd name="T47" fmla="*/ 510 h 595"/>
                <a:gd name="T48" fmla="*/ 113 w 907"/>
                <a:gd name="T49" fmla="*/ 510 h 595"/>
                <a:gd name="T50" fmla="*/ 85 w 907"/>
                <a:gd name="T51" fmla="*/ 396 h 595"/>
                <a:gd name="T52" fmla="*/ 57 w 907"/>
                <a:gd name="T53" fmla="*/ 396 h 595"/>
                <a:gd name="T54" fmla="*/ 0 w 907"/>
                <a:gd name="T55" fmla="*/ 368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907" h="595">
                  <a:moveTo>
                    <a:pt x="0" y="368"/>
                  </a:moveTo>
                  <a:lnTo>
                    <a:pt x="57" y="311"/>
                  </a:lnTo>
                  <a:lnTo>
                    <a:pt x="113" y="283"/>
                  </a:lnTo>
                  <a:lnTo>
                    <a:pt x="170" y="141"/>
                  </a:lnTo>
                  <a:lnTo>
                    <a:pt x="397" y="85"/>
                  </a:lnTo>
                  <a:lnTo>
                    <a:pt x="510" y="28"/>
                  </a:lnTo>
                  <a:lnTo>
                    <a:pt x="538" y="56"/>
                  </a:lnTo>
                  <a:lnTo>
                    <a:pt x="567" y="0"/>
                  </a:lnTo>
                  <a:lnTo>
                    <a:pt x="595" y="56"/>
                  </a:lnTo>
                  <a:lnTo>
                    <a:pt x="652" y="56"/>
                  </a:lnTo>
                  <a:lnTo>
                    <a:pt x="680" y="113"/>
                  </a:lnTo>
                  <a:lnTo>
                    <a:pt x="765" y="141"/>
                  </a:lnTo>
                  <a:lnTo>
                    <a:pt x="765" y="170"/>
                  </a:lnTo>
                  <a:lnTo>
                    <a:pt x="850" y="170"/>
                  </a:lnTo>
                  <a:lnTo>
                    <a:pt x="822" y="255"/>
                  </a:lnTo>
                  <a:lnTo>
                    <a:pt x="822" y="283"/>
                  </a:lnTo>
                  <a:lnTo>
                    <a:pt x="907" y="311"/>
                  </a:lnTo>
                  <a:lnTo>
                    <a:pt x="850" y="340"/>
                  </a:lnTo>
                  <a:lnTo>
                    <a:pt x="822" y="311"/>
                  </a:lnTo>
                  <a:lnTo>
                    <a:pt x="737" y="425"/>
                  </a:lnTo>
                  <a:lnTo>
                    <a:pt x="538" y="510"/>
                  </a:lnTo>
                  <a:lnTo>
                    <a:pt x="482" y="595"/>
                  </a:lnTo>
                  <a:lnTo>
                    <a:pt x="368" y="567"/>
                  </a:lnTo>
                  <a:lnTo>
                    <a:pt x="283" y="510"/>
                  </a:lnTo>
                  <a:lnTo>
                    <a:pt x="113" y="510"/>
                  </a:lnTo>
                  <a:lnTo>
                    <a:pt x="85" y="396"/>
                  </a:lnTo>
                  <a:lnTo>
                    <a:pt x="57" y="396"/>
                  </a:lnTo>
                  <a:lnTo>
                    <a:pt x="0" y="368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7" name="Freeform 289"/>
            <p:cNvSpPr>
              <a:spLocks/>
            </p:cNvSpPr>
            <p:nvPr/>
          </p:nvSpPr>
          <p:spPr bwMode="auto">
            <a:xfrm>
              <a:off x="1975" y="6583"/>
              <a:ext cx="652" cy="341"/>
            </a:xfrm>
            <a:custGeom>
              <a:avLst/>
              <a:gdLst>
                <a:gd name="T0" fmla="*/ 0 w 652"/>
                <a:gd name="T1" fmla="*/ 199 h 341"/>
                <a:gd name="T2" fmla="*/ 113 w 652"/>
                <a:gd name="T3" fmla="*/ 114 h 341"/>
                <a:gd name="T4" fmla="*/ 284 w 652"/>
                <a:gd name="T5" fmla="*/ 114 h 341"/>
                <a:gd name="T6" fmla="*/ 312 w 652"/>
                <a:gd name="T7" fmla="*/ 57 h 341"/>
                <a:gd name="T8" fmla="*/ 340 w 652"/>
                <a:gd name="T9" fmla="*/ 57 h 341"/>
                <a:gd name="T10" fmla="*/ 312 w 652"/>
                <a:gd name="T11" fmla="*/ 0 h 341"/>
                <a:gd name="T12" fmla="*/ 340 w 652"/>
                <a:gd name="T13" fmla="*/ 0 h 341"/>
                <a:gd name="T14" fmla="*/ 397 w 652"/>
                <a:gd name="T15" fmla="*/ 57 h 341"/>
                <a:gd name="T16" fmla="*/ 425 w 652"/>
                <a:gd name="T17" fmla="*/ 57 h 341"/>
                <a:gd name="T18" fmla="*/ 454 w 652"/>
                <a:gd name="T19" fmla="*/ 29 h 341"/>
                <a:gd name="T20" fmla="*/ 510 w 652"/>
                <a:gd name="T21" fmla="*/ 86 h 341"/>
                <a:gd name="T22" fmla="*/ 595 w 652"/>
                <a:gd name="T23" fmla="*/ 57 h 341"/>
                <a:gd name="T24" fmla="*/ 652 w 652"/>
                <a:gd name="T25" fmla="*/ 114 h 341"/>
                <a:gd name="T26" fmla="*/ 595 w 652"/>
                <a:gd name="T27" fmla="*/ 199 h 341"/>
                <a:gd name="T28" fmla="*/ 510 w 652"/>
                <a:gd name="T29" fmla="*/ 227 h 341"/>
                <a:gd name="T30" fmla="*/ 369 w 652"/>
                <a:gd name="T31" fmla="*/ 341 h 341"/>
                <a:gd name="T32" fmla="*/ 369 w 652"/>
                <a:gd name="T33" fmla="*/ 284 h 341"/>
                <a:gd name="T34" fmla="*/ 255 w 652"/>
                <a:gd name="T35" fmla="*/ 284 h 341"/>
                <a:gd name="T36" fmla="*/ 113 w 652"/>
                <a:gd name="T37" fmla="*/ 284 h 341"/>
                <a:gd name="T38" fmla="*/ 28 w 652"/>
                <a:gd name="T39" fmla="*/ 256 h 341"/>
                <a:gd name="T40" fmla="*/ 0 w 652"/>
                <a:gd name="T41" fmla="*/ 199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52" h="341">
                  <a:moveTo>
                    <a:pt x="0" y="199"/>
                  </a:moveTo>
                  <a:lnTo>
                    <a:pt x="113" y="114"/>
                  </a:lnTo>
                  <a:lnTo>
                    <a:pt x="284" y="114"/>
                  </a:lnTo>
                  <a:lnTo>
                    <a:pt x="312" y="57"/>
                  </a:lnTo>
                  <a:lnTo>
                    <a:pt x="340" y="57"/>
                  </a:lnTo>
                  <a:lnTo>
                    <a:pt x="312" y="0"/>
                  </a:lnTo>
                  <a:lnTo>
                    <a:pt x="340" y="0"/>
                  </a:lnTo>
                  <a:lnTo>
                    <a:pt x="397" y="57"/>
                  </a:lnTo>
                  <a:lnTo>
                    <a:pt x="425" y="57"/>
                  </a:lnTo>
                  <a:lnTo>
                    <a:pt x="454" y="29"/>
                  </a:lnTo>
                  <a:lnTo>
                    <a:pt x="510" y="86"/>
                  </a:lnTo>
                  <a:lnTo>
                    <a:pt x="595" y="57"/>
                  </a:lnTo>
                  <a:lnTo>
                    <a:pt x="652" y="114"/>
                  </a:lnTo>
                  <a:lnTo>
                    <a:pt x="595" y="199"/>
                  </a:lnTo>
                  <a:lnTo>
                    <a:pt x="510" y="227"/>
                  </a:lnTo>
                  <a:lnTo>
                    <a:pt x="369" y="341"/>
                  </a:lnTo>
                  <a:lnTo>
                    <a:pt x="369" y="284"/>
                  </a:lnTo>
                  <a:lnTo>
                    <a:pt x="255" y="284"/>
                  </a:lnTo>
                  <a:lnTo>
                    <a:pt x="113" y="284"/>
                  </a:lnTo>
                  <a:lnTo>
                    <a:pt x="28" y="256"/>
                  </a:lnTo>
                  <a:lnTo>
                    <a:pt x="0" y="199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8" name="Freeform 292"/>
            <p:cNvSpPr>
              <a:spLocks/>
            </p:cNvSpPr>
            <p:nvPr/>
          </p:nvSpPr>
          <p:spPr bwMode="auto">
            <a:xfrm>
              <a:off x="1125" y="5960"/>
              <a:ext cx="2551" cy="1899"/>
            </a:xfrm>
            <a:custGeom>
              <a:avLst/>
              <a:gdLst>
                <a:gd name="T0" fmla="*/ 141 w 2551"/>
                <a:gd name="T1" fmla="*/ 680 h 1899"/>
                <a:gd name="T2" fmla="*/ 283 w 2551"/>
                <a:gd name="T3" fmla="*/ 652 h 1899"/>
                <a:gd name="T4" fmla="*/ 396 w 2551"/>
                <a:gd name="T5" fmla="*/ 538 h 1899"/>
                <a:gd name="T6" fmla="*/ 538 w 2551"/>
                <a:gd name="T7" fmla="*/ 652 h 1899"/>
                <a:gd name="T8" fmla="*/ 595 w 2551"/>
                <a:gd name="T9" fmla="*/ 794 h 1899"/>
                <a:gd name="T10" fmla="*/ 850 w 2551"/>
                <a:gd name="T11" fmla="*/ 822 h 1899"/>
                <a:gd name="T12" fmla="*/ 963 w 2551"/>
                <a:gd name="T13" fmla="*/ 907 h 1899"/>
                <a:gd name="T14" fmla="*/ 1219 w 2551"/>
                <a:gd name="T15" fmla="*/ 964 h 1899"/>
                <a:gd name="T16" fmla="*/ 1445 w 2551"/>
                <a:gd name="T17" fmla="*/ 822 h 1899"/>
                <a:gd name="T18" fmla="*/ 1445 w 2551"/>
                <a:gd name="T19" fmla="*/ 680 h 1899"/>
                <a:gd name="T20" fmla="*/ 1559 w 2551"/>
                <a:gd name="T21" fmla="*/ 482 h 1899"/>
                <a:gd name="T22" fmla="*/ 1786 w 2551"/>
                <a:gd name="T23" fmla="*/ 340 h 1899"/>
                <a:gd name="T24" fmla="*/ 1871 w 2551"/>
                <a:gd name="T25" fmla="*/ 170 h 1899"/>
                <a:gd name="T26" fmla="*/ 2069 w 2551"/>
                <a:gd name="T27" fmla="*/ 170 h 1899"/>
                <a:gd name="T28" fmla="*/ 2182 w 2551"/>
                <a:gd name="T29" fmla="*/ 0 h 1899"/>
                <a:gd name="T30" fmla="*/ 2182 w 2551"/>
                <a:gd name="T31" fmla="*/ 85 h 1899"/>
                <a:gd name="T32" fmla="*/ 2239 w 2551"/>
                <a:gd name="T33" fmla="*/ 113 h 1899"/>
                <a:gd name="T34" fmla="*/ 2239 w 2551"/>
                <a:gd name="T35" fmla="*/ 227 h 1899"/>
                <a:gd name="T36" fmla="*/ 2353 w 2551"/>
                <a:gd name="T37" fmla="*/ 255 h 1899"/>
                <a:gd name="T38" fmla="*/ 2438 w 2551"/>
                <a:gd name="T39" fmla="*/ 340 h 1899"/>
                <a:gd name="T40" fmla="*/ 2494 w 2551"/>
                <a:gd name="T41" fmla="*/ 510 h 1899"/>
                <a:gd name="T42" fmla="*/ 2466 w 2551"/>
                <a:gd name="T43" fmla="*/ 680 h 1899"/>
                <a:gd name="T44" fmla="*/ 2523 w 2551"/>
                <a:gd name="T45" fmla="*/ 850 h 1899"/>
                <a:gd name="T46" fmla="*/ 2523 w 2551"/>
                <a:gd name="T47" fmla="*/ 1077 h 1899"/>
                <a:gd name="T48" fmla="*/ 2438 w 2551"/>
                <a:gd name="T49" fmla="*/ 1219 h 1899"/>
                <a:gd name="T50" fmla="*/ 2381 w 2551"/>
                <a:gd name="T51" fmla="*/ 1276 h 1899"/>
                <a:gd name="T52" fmla="*/ 2466 w 2551"/>
                <a:gd name="T53" fmla="*/ 1417 h 1899"/>
                <a:gd name="T54" fmla="*/ 2409 w 2551"/>
                <a:gd name="T55" fmla="*/ 1616 h 1899"/>
                <a:gd name="T56" fmla="*/ 2353 w 2551"/>
                <a:gd name="T57" fmla="*/ 1644 h 1899"/>
                <a:gd name="T58" fmla="*/ 2268 w 2551"/>
                <a:gd name="T59" fmla="*/ 1786 h 1899"/>
                <a:gd name="T60" fmla="*/ 2211 w 2551"/>
                <a:gd name="T61" fmla="*/ 1701 h 1899"/>
                <a:gd name="T62" fmla="*/ 2154 w 2551"/>
                <a:gd name="T63" fmla="*/ 1672 h 1899"/>
                <a:gd name="T64" fmla="*/ 2041 w 2551"/>
                <a:gd name="T65" fmla="*/ 1587 h 1899"/>
                <a:gd name="T66" fmla="*/ 1956 w 2551"/>
                <a:gd name="T67" fmla="*/ 1531 h 1899"/>
                <a:gd name="T68" fmla="*/ 1871 w 2551"/>
                <a:gd name="T69" fmla="*/ 1672 h 1899"/>
                <a:gd name="T70" fmla="*/ 1757 w 2551"/>
                <a:gd name="T71" fmla="*/ 1672 h 1899"/>
                <a:gd name="T72" fmla="*/ 1729 w 2551"/>
                <a:gd name="T73" fmla="*/ 1814 h 1899"/>
                <a:gd name="T74" fmla="*/ 1644 w 2551"/>
                <a:gd name="T75" fmla="*/ 1899 h 1899"/>
                <a:gd name="T76" fmla="*/ 1559 w 2551"/>
                <a:gd name="T77" fmla="*/ 1786 h 1899"/>
                <a:gd name="T78" fmla="*/ 1417 w 2551"/>
                <a:gd name="T79" fmla="*/ 1757 h 1899"/>
                <a:gd name="T80" fmla="*/ 1304 w 2551"/>
                <a:gd name="T81" fmla="*/ 1587 h 1899"/>
                <a:gd name="T82" fmla="*/ 1247 w 2551"/>
                <a:gd name="T83" fmla="*/ 1531 h 1899"/>
                <a:gd name="T84" fmla="*/ 1190 w 2551"/>
                <a:gd name="T85" fmla="*/ 1474 h 1899"/>
                <a:gd name="T86" fmla="*/ 1275 w 2551"/>
                <a:gd name="T87" fmla="*/ 1446 h 1899"/>
                <a:gd name="T88" fmla="*/ 1332 w 2551"/>
                <a:gd name="T89" fmla="*/ 1332 h 1899"/>
                <a:gd name="T90" fmla="*/ 1190 w 2551"/>
                <a:gd name="T91" fmla="*/ 1304 h 1899"/>
                <a:gd name="T92" fmla="*/ 1020 w 2551"/>
                <a:gd name="T93" fmla="*/ 1276 h 1899"/>
                <a:gd name="T94" fmla="*/ 907 w 2551"/>
                <a:gd name="T95" fmla="*/ 1276 h 1899"/>
                <a:gd name="T96" fmla="*/ 708 w 2551"/>
                <a:gd name="T97" fmla="*/ 1276 h 1899"/>
                <a:gd name="T98" fmla="*/ 623 w 2551"/>
                <a:gd name="T99" fmla="*/ 1134 h 1899"/>
                <a:gd name="T100" fmla="*/ 510 w 2551"/>
                <a:gd name="T101" fmla="*/ 1077 h 1899"/>
                <a:gd name="T102" fmla="*/ 198 w 2551"/>
                <a:gd name="T103" fmla="*/ 907 h 1899"/>
                <a:gd name="T104" fmla="*/ 0 w 2551"/>
                <a:gd name="T105" fmla="*/ 822 h 1899"/>
                <a:gd name="T106" fmla="*/ 56 w 2551"/>
                <a:gd name="T107" fmla="*/ 680 h 18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551" h="1899">
                  <a:moveTo>
                    <a:pt x="56" y="680"/>
                  </a:moveTo>
                  <a:lnTo>
                    <a:pt x="141" y="680"/>
                  </a:lnTo>
                  <a:lnTo>
                    <a:pt x="198" y="652"/>
                  </a:lnTo>
                  <a:lnTo>
                    <a:pt x="283" y="652"/>
                  </a:lnTo>
                  <a:lnTo>
                    <a:pt x="340" y="538"/>
                  </a:lnTo>
                  <a:lnTo>
                    <a:pt x="396" y="538"/>
                  </a:lnTo>
                  <a:lnTo>
                    <a:pt x="425" y="510"/>
                  </a:lnTo>
                  <a:lnTo>
                    <a:pt x="538" y="652"/>
                  </a:lnTo>
                  <a:lnTo>
                    <a:pt x="538" y="765"/>
                  </a:lnTo>
                  <a:lnTo>
                    <a:pt x="595" y="794"/>
                  </a:lnTo>
                  <a:lnTo>
                    <a:pt x="737" y="765"/>
                  </a:lnTo>
                  <a:lnTo>
                    <a:pt x="850" y="822"/>
                  </a:lnTo>
                  <a:lnTo>
                    <a:pt x="878" y="879"/>
                  </a:lnTo>
                  <a:lnTo>
                    <a:pt x="963" y="907"/>
                  </a:lnTo>
                  <a:lnTo>
                    <a:pt x="1219" y="907"/>
                  </a:lnTo>
                  <a:lnTo>
                    <a:pt x="1219" y="964"/>
                  </a:lnTo>
                  <a:lnTo>
                    <a:pt x="1360" y="850"/>
                  </a:lnTo>
                  <a:lnTo>
                    <a:pt x="1445" y="822"/>
                  </a:lnTo>
                  <a:lnTo>
                    <a:pt x="1502" y="737"/>
                  </a:lnTo>
                  <a:lnTo>
                    <a:pt x="1445" y="680"/>
                  </a:lnTo>
                  <a:lnTo>
                    <a:pt x="1502" y="623"/>
                  </a:lnTo>
                  <a:lnTo>
                    <a:pt x="1559" y="482"/>
                  </a:lnTo>
                  <a:lnTo>
                    <a:pt x="1672" y="453"/>
                  </a:lnTo>
                  <a:lnTo>
                    <a:pt x="1786" y="340"/>
                  </a:lnTo>
                  <a:lnTo>
                    <a:pt x="1927" y="368"/>
                  </a:lnTo>
                  <a:lnTo>
                    <a:pt x="1871" y="170"/>
                  </a:lnTo>
                  <a:lnTo>
                    <a:pt x="1984" y="142"/>
                  </a:lnTo>
                  <a:lnTo>
                    <a:pt x="2069" y="170"/>
                  </a:lnTo>
                  <a:lnTo>
                    <a:pt x="2041" y="85"/>
                  </a:lnTo>
                  <a:lnTo>
                    <a:pt x="2182" y="0"/>
                  </a:lnTo>
                  <a:lnTo>
                    <a:pt x="2211" y="56"/>
                  </a:lnTo>
                  <a:lnTo>
                    <a:pt x="2182" y="85"/>
                  </a:lnTo>
                  <a:lnTo>
                    <a:pt x="2182" y="142"/>
                  </a:lnTo>
                  <a:lnTo>
                    <a:pt x="2239" y="113"/>
                  </a:lnTo>
                  <a:lnTo>
                    <a:pt x="2268" y="170"/>
                  </a:lnTo>
                  <a:lnTo>
                    <a:pt x="2239" y="227"/>
                  </a:lnTo>
                  <a:lnTo>
                    <a:pt x="2296" y="255"/>
                  </a:lnTo>
                  <a:lnTo>
                    <a:pt x="2353" y="255"/>
                  </a:lnTo>
                  <a:lnTo>
                    <a:pt x="2438" y="283"/>
                  </a:lnTo>
                  <a:lnTo>
                    <a:pt x="2438" y="340"/>
                  </a:lnTo>
                  <a:lnTo>
                    <a:pt x="2523" y="425"/>
                  </a:lnTo>
                  <a:lnTo>
                    <a:pt x="2494" y="510"/>
                  </a:lnTo>
                  <a:lnTo>
                    <a:pt x="2438" y="567"/>
                  </a:lnTo>
                  <a:lnTo>
                    <a:pt x="2466" y="680"/>
                  </a:lnTo>
                  <a:lnTo>
                    <a:pt x="2438" y="794"/>
                  </a:lnTo>
                  <a:lnTo>
                    <a:pt x="2523" y="850"/>
                  </a:lnTo>
                  <a:lnTo>
                    <a:pt x="2551" y="964"/>
                  </a:lnTo>
                  <a:lnTo>
                    <a:pt x="2523" y="1077"/>
                  </a:lnTo>
                  <a:lnTo>
                    <a:pt x="2523" y="1162"/>
                  </a:lnTo>
                  <a:lnTo>
                    <a:pt x="2438" y="1219"/>
                  </a:lnTo>
                  <a:lnTo>
                    <a:pt x="2466" y="1276"/>
                  </a:lnTo>
                  <a:lnTo>
                    <a:pt x="2381" y="1276"/>
                  </a:lnTo>
                  <a:lnTo>
                    <a:pt x="2381" y="1361"/>
                  </a:lnTo>
                  <a:lnTo>
                    <a:pt x="2466" y="1417"/>
                  </a:lnTo>
                  <a:lnTo>
                    <a:pt x="2381" y="1474"/>
                  </a:lnTo>
                  <a:lnTo>
                    <a:pt x="2409" y="1616"/>
                  </a:lnTo>
                  <a:lnTo>
                    <a:pt x="2296" y="1559"/>
                  </a:lnTo>
                  <a:lnTo>
                    <a:pt x="2353" y="1644"/>
                  </a:lnTo>
                  <a:lnTo>
                    <a:pt x="2324" y="1701"/>
                  </a:lnTo>
                  <a:lnTo>
                    <a:pt x="2268" y="1786"/>
                  </a:lnTo>
                  <a:lnTo>
                    <a:pt x="2239" y="1701"/>
                  </a:lnTo>
                  <a:lnTo>
                    <a:pt x="2211" y="1701"/>
                  </a:lnTo>
                  <a:lnTo>
                    <a:pt x="2182" y="1644"/>
                  </a:lnTo>
                  <a:lnTo>
                    <a:pt x="2154" y="1672"/>
                  </a:lnTo>
                  <a:lnTo>
                    <a:pt x="2126" y="1616"/>
                  </a:lnTo>
                  <a:lnTo>
                    <a:pt x="2041" y="1587"/>
                  </a:lnTo>
                  <a:lnTo>
                    <a:pt x="1984" y="1616"/>
                  </a:lnTo>
                  <a:lnTo>
                    <a:pt x="1956" y="1531"/>
                  </a:lnTo>
                  <a:lnTo>
                    <a:pt x="1899" y="1531"/>
                  </a:lnTo>
                  <a:lnTo>
                    <a:pt x="1871" y="1672"/>
                  </a:lnTo>
                  <a:lnTo>
                    <a:pt x="1814" y="1644"/>
                  </a:lnTo>
                  <a:lnTo>
                    <a:pt x="1757" y="1672"/>
                  </a:lnTo>
                  <a:lnTo>
                    <a:pt x="1729" y="1757"/>
                  </a:lnTo>
                  <a:lnTo>
                    <a:pt x="1729" y="1814"/>
                  </a:lnTo>
                  <a:lnTo>
                    <a:pt x="1644" y="1842"/>
                  </a:lnTo>
                  <a:lnTo>
                    <a:pt x="1644" y="1899"/>
                  </a:lnTo>
                  <a:lnTo>
                    <a:pt x="1559" y="1871"/>
                  </a:lnTo>
                  <a:lnTo>
                    <a:pt x="1559" y="1786"/>
                  </a:lnTo>
                  <a:lnTo>
                    <a:pt x="1474" y="1729"/>
                  </a:lnTo>
                  <a:lnTo>
                    <a:pt x="1417" y="1757"/>
                  </a:lnTo>
                  <a:lnTo>
                    <a:pt x="1304" y="1701"/>
                  </a:lnTo>
                  <a:lnTo>
                    <a:pt x="1304" y="1587"/>
                  </a:lnTo>
                  <a:lnTo>
                    <a:pt x="1275" y="1587"/>
                  </a:lnTo>
                  <a:lnTo>
                    <a:pt x="1247" y="1531"/>
                  </a:lnTo>
                  <a:lnTo>
                    <a:pt x="1190" y="1559"/>
                  </a:lnTo>
                  <a:lnTo>
                    <a:pt x="1190" y="1474"/>
                  </a:lnTo>
                  <a:lnTo>
                    <a:pt x="1275" y="1502"/>
                  </a:lnTo>
                  <a:lnTo>
                    <a:pt x="1275" y="1446"/>
                  </a:lnTo>
                  <a:lnTo>
                    <a:pt x="1332" y="1446"/>
                  </a:lnTo>
                  <a:lnTo>
                    <a:pt x="1332" y="1332"/>
                  </a:lnTo>
                  <a:lnTo>
                    <a:pt x="1275" y="1304"/>
                  </a:lnTo>
                  <a:lnTo>
                    <a:pt x="1190" y="1304"/>
                  </a:lnTo>
                  <a:lnTo>
                    <a:pt x="1162" y="1247"/>
                  </a:lnTo>
                  <a:lnTo>
                    <a:pt x="1020" y="1276"/>
                  </a:lnTo>
                  <a:lnTo>
                    <a:pt x="963" y="1304"/>
                  </a:lnTo>
                  <a:lnTo>
                    <a:pt x="907" y="1276"/>
                  </a:lnTo>
                  <a:lnTo>
                    <a:pt x="765" y="1332"/>
                  </a:lnTo>
                  <a:lnTo>
                    <a:pt x="708" y="1276"/>
                  </a:lnTo>
                  <a:lnTo>
                    <a:pt x="708" y="1219"/>
                  </a:lnTo>
                  <a:lnTo>
                    <a:pt x="623" y="1134"/>
                  </a:lnTo>
                  <a:lnTo>
                    <a:pt x="538" y="1105"/>
                  </a:lnTo>
                  <a:lnTo>
                    <a:pt x="510" y="1077"/>
                  </a:lnTo>
                  <a:lnTo>
                    <a:pt x="425" y="1077"/>
                  </a:lnTo>
                  <a:lnTo>
                    <a:pt x="198" y="907"/>
                  </a:lnTo>
                  <a:lnTo>
                    <a:pt x="28" y="935"/>
                  </a:lnTo>
                  <a:lnTo>
                    <a:pt x="0" y="822"/>
                  </a:lnTo>
                  <a:lnTo>
                    <a:pt x="0" y="737"/>
                  </a:lnTo>
                  <a:lnTo>
                    <a:pt x="56" y="68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79" name="Freeform 293"/>
            <p:cNvSpPr>
              <a:spLocks/>
            </p:cNvSpPr>
            <p:nvPr/>
          </p:nvSpPr>
          <p:spPr bwMode="auto">
            <a:xfrm>
              <a:off x="2996" y="4202"/>
              <a:ext cx="1559" cy="1673"/>
            </a:xfrm>
            <a:custGeom>
              <a:avLst/>
              <a:gdLst>
                <a:gd name="T0" fmla="*/ 1389 w 1559"/>
                <a:gd name="T1" fmla="*/ 482 h 1673"/>
                <a:gd name="T2" fmla="*/ 1304 w 1559"/>
                <a:gd name="T3" fmla="*/ 482 h 1673"/>
                <a:gd name="T4" fmla="*/ 907 w 1559"/>
                <a:gd name="T5" fmla="*/ 142 h 1673"/>
                <a:gd name="T6" fmla="*/ 652 w 1559"/>
                <a:gd name="T7" fmla="*/ 0 h 1673"/>
                <a:gd name="T8" fmla="*/ 595 w 1559"/>
                <a:gd name="T9" fmla="*/ 85 h 1673"/>
                <a:gd name="T10" fmla="*/ 482 w 1559"/>
                <a:gd name="T11" fmla="*/ 397 h 1673"/>
                <a:gd name="T12" fmla="*/ 283 w 1559"/>
                <a:gd name="T13" fmla="*/ 567 h 1673"/>
                <a:gd name="T14" fmla="*/ 56 w 1559"/>
                <a:gd name="T15" fmla="*/ 624 h 1673"/>
                <a:gd name="T16" fmla="*/ 0 w 1559"/>
                <a:gd name="T17" fmla="*/ 766 h 1673"/>
                <a:gd name="T18" fmla="*/ 56 w 1559"/>
                <a:gd name="T19" fmla="*/ 907 h 1673"/>
                <a:gd name="T20" fmla="*/ 113 w 1559"/>
                <a:gd name="T21" fmla="*/ 964 h 1673"/>
                <a:gd name="T22" fmla="*/ 170 w 1559"/>
                <a:gd name="T23" fmla="*/ 1106 h 1673"/>
                <a:gd name="T24" fmla="*/ 170 w 1559"/>
                <a:gd name="T25" fmla="*/ 1191 h 1673"/>
                <a:gd name="T26" fmla="*/ 255 w 1559"/>
                <a:gd name="T27" fmla="*/ 1276 h 1673"/>
                <a:gd name="T28" fmla="*/ 283 w 1559"/>
                <a:gd name="T29" fmla="*/ 1389 h 1673"/>
                <a:gd name="T30" fmla="*/ 368 w 1559"/>
                <a:gd name="T31" fmla="*/ 1616 h 1673"/>
                <a:gd name="T32" fmla="*/ 482 w 1559"/>
                <a:gd name="T33" fmla="*/ 1616 h 1673"/>
                <a:gd name="T34" fmla="*/ 623 w 1559"/>
                <a:gd name="T35" fmla="*/ 1559 h 1673"/>
                <a:gd name="T36" fmla="*/ 595 w 1559"/>
                <a:gd name="T37" fmla="*/ 1474 h 1673"/>
                <a:gd name="T38" fmla="*/ 680 w 1559"/>
                <a:gd name="T39" fmla="*/ 1446 h 1673"/>
                <a:gd name="T40" fmla="*/ 765 w 1559"/>
                <a:gd name="T41" fmla="*/ 1389 h 1673"/>
                <a:gd name="T42" fmla="*/ 850 w 1559"/>
                <a:gd name="T43" fmla="*/ 1389 h 1673"/>
                <a:gd name="T44" fmla="*/ 907 w 1559"/>
                <a:gd name="T45" fmla="*/ 1333 h 1673"/>
                <a:gd name="T46" fmla="*/ 1020 w 1559"/>
                <a:gd name="T47" fmla="*/ 1389 h 1673"/>
                <a:gd name="T48" fmla="*/ 1134 w 1559"/>
                <a:gd name="T49" fmla="*/ 1389 h 1673"/>
                <a:gd name="T50" fmla="*/ 1247 w 1559"/>
                <a:gd name="T51" fmla="*/ 1418 h 1673"/>
                <a:gd name="T52" fmla="*/ 1304 w 1559"/>
                <a:gd name="T53" fmla="*/ 1361 h 1673"/>
                <a:gd name="T54" fmla="*/ 1360 w 1559"/>
                <a:gd name="T55" fmla="*/ 1333 h 1673"/>
                <a:gd name="T56" fmla="*/ 1389 w 1559"/>
                <a:gd name="T57" fmla="*/ 1276 h 1673"/>
                <a:gd name="T58" fmla="*/ 1389 w 1559"/>
                <a:gd name="T59" fmla="*/ 1077 h 1673"/>
                <a:gd name="T60" fmla="*/ 1247 w 1559"/>
                <a:gd name="T61" fmla="*/ 1049 h 1673"/>
                <a:gd name="T62" fmla="*/ 1247 w 1559"/>
                <a:gd name="T63" fmla="*/ 907 h 1673"/>
                <a:gd name="T64" fmla="*/ 1304 w 1559"/>
                <a:gd name="T65" fmla="*/ 737 h 1673"/>
                <a:gd name="T66" fmla="*/ 1360 w 1559"/>
                <a:gd name="T67" fmla="*/ 652 h 1673"/>
                <a:gd name="T68" fmla="*/ 1531 w 1559"/>
                <a:gd name="T69" fmla="*/ 652 h 1673"/>
                <a:gd name="T70" fmla="*/ 1531 w 1559"/>
                <a:gd name="T71" fmla="*/ 595 h 1673"/>
                <a:gd name="T72" fmla="*/ 1474 w 1559"/>
                <a:gd name="T73" fmla="*/ 51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559" h="1673">
                  <a:moveTo>
                    <a:pt x="1474" y="510"/>
                  </a:moveTo>
                  <a:lnTo>
                    <a:pt x="1389" y="482"/>
                  </a:lnTo>
                  <a:lnTo>
                    <a:pt x="1332" y="539"/>
                  </a:lnTo>
                  <a:lnTo>
                    <a:pt x="1304" y="482"/>
                  </a:lnTo>
                  <a:lnTo>
                    <a:pt x="1162" y="454"/>
                  </a:lnTo>
                  <a:lnTo>
                    <a:pt x="907" y="142"/>
                  </a:lnTo>
                  <a:lnTo>
                    <a:pt x="765" y="142"/>
                  </a:lnTo>
                  <a:lnTo>
                    <a:pt x="652" y="0"/>
                  </a:lnTo>
                  <a:lnTo>
                    <a:pt x="680" y="113"/>
                  </a:lnTo>
                  <a:lnTo>
                    <a:pt x="595" y="85"/>
                  </a:lnTo>
                  <a:lnTo>
                    <a:pt x="453" y="227"/>
                  </a:lnTo>
                  <a:lnTo>
                    <a:pt x="482" y="397"/>
                  </a:lnTo>
                  <a:lnTo>
                    <a:pt x="311" y="482"/>
                  </a:lnTo>
                  <a:lnTo>
                    <a:pt x="283" y="567"/>
                  </a:lnTo>
                  <a:lnTo>
                    <a:pt x="141" y="624"/>
                  </a:lnTo>
                  <a:lnTo>
                    <a:pt x="56" y="624"/>
                  </a:lnTo>
                  <a:lnTo>
                    <a:pt x="56" y="709"/>
                  </a:lnTo>
                  <a:lnTo>
                    <a:pt x="0" y="766"/>
                  </a:lnTo>
                  <a:lnTo>
                    <a:pt x="0" y="879"/>
                  </a:lnTo>
                  <a:lnTo>
                    <a:pt x="56" y="907"/>
                  </a:lnTo>
                  <a:lnTo>
                    <a:pt x="85" y="907"/>
                  </a:lnTo>
                  <a:lnTo>
                    <a:pt x="113" y="964"/>
                  </a:lnTo>
                  <a:lnTo>
                    <a:pt x="85" y="992"/>
                  </a:lnTo>
                  <a:lnTo>
                    <a:pt x="170" y="1106"/>
                  </a:lnTo>
                  <a:lnTo>
                    <a:pt x="141" y="1134"/>
                  </a:lnTo>
                  <a:lnTo>
                    <a:pt x="170" y="1191"/>
                  </a:lnTo>
                  <a:lnTo>
                    <a:pt x="255" y="1219"/>
                  </a:lnTo>
                  <a:lnTo>
                    <a:pt x="255" y="1276"/>
                  </a:lnTo>
                  <a:lnTo>
                    <a:pt x="198" y="1333"/>
                  </a:lnTo>
                  <a:lnTo>
                    <a:pt x="283" y="1389"/>
                  </a:lnTo>
                  <a:lnTo>
                    <a:pt x="280" y="1444"/>
                  </a:lnTo>
                  <a:lnTo>
                    <a:pt x="368" y="1616"/>
                  </a:lnTo>
                  <a:lnTo>
                    <a:pt x="482" y="1673"/>
                  </a:lnTo>
                  <a:lnTo>
                    <a:pt x="482" y="1616"/>
                  </a:lnTo>
                  <a:lnTo>
                    <a:pt x="538" y="1616"/>
                  </a:lnTo>
                  <a:lnTo>
                    <a:pt x="623" y="1559"/>
                  </a:lnTo>
                  <a:lnTo>
                    <a:pt x="623" y="1503"/>
                  </a:lnTo>
                  <a:lnTo>
                    <a:pt x="595" y="1474"/>
                  </a:lnTo>
                  <a:lnTo>
                    <a:pt x="680" y="1418"/>
                  </a:lnTo>
                  <a:lnTo>
                    <a:pt x="680" y="1446"/>
                  </a:lnTo>
                  <a:lnTo>
                    <a:pt x="765" y="1418"/>
                  </a:lnTo>
                  <a:lnTo>
                    <a:pt x="765" y="1389"/>
                  </a:lnTo>
                  <a:lnTo>
                    <a:pt x="850" y="1418"/>
                  </a:lnTo>
                  <a:lnTo>
                    <a:pt x="850" y="1389"/>
                  </a:lnTo>
                  <a:lnTo>
                    <a:pt x="878" y="1389"/>
                  </a:lnTo>
                  <a:lnTo>
                    <a:pt x="907" y="1333"/>
                  </a:lnTo>
                  <a:lnTo>
                    <a:pt x="964" y="1333"/>
                  </a:lnTo>
                  <a:lnTo>
                    <a:pt x="1020" y="1389"/>
                  </a:lnTo>
                  <a:lnTo>
                    <a:pt x="1049" y="1361"/>
                  </a:lnTo>
                  <a:lnTo>
                    <a:pt x="1134" y="1389"/>
                  </a:lnTo>
                  <a:lnTo>
                    <a:pt x="1162" y="1361"/>
                  </a:lnTo>
                  <a:lnTo>
                    <a:pt x="1247" y="1418"/>
                  </a:lnTo>
                  <a:lnTo>
                    <a:pt x="1247" y="1361"/>
                  </a:lnTo>
                  <a:lnTo>
                    <a:pt x="1304" y="1361"/>
                  </a:lnTo>
                  <a:lnTo>
                    <a:pt x="1304" y="1333"/>
                  </a:lnTo>
                  <a:lnTo>
                    <a:pt x="1360" y="1333"/>
                  </a:lnTo>
                  <a:lnTo>
                    <a:pt x="1389" y="1304"/>
                  </a:lnTo>
                  <a:lnTo>
                    <a:pt x="1389" y="1276"/>
                  </a:lnTo>
                  <a:lnTo>
                    <a:pt x="1332" y="1162"/>
                  </a:lnTo>
                  <a:lnTo>
                    <a:pt x="1389" y="1077"/>
                  </a:lnTo>
                  <a:lnTo>
                    <a:pt x="1304" y="1077"/>
                  </a:lnTo>
                  <a:lnTo>
                    <a:pt x="1247" y="1049"/>
                  </a:lnTo>
                  <a:lnTo>
                    <a:pt x="1275" y="1021"/>
                  </a:lnTo>
                  <a:lnTo>
                    <a:pt x="1247" y="907"/>
                  </a:lnTo>
                  <a:lnTo>
                    <a:pt x="1275" y="737"/>
                  </a:lnTo>
                  <a:lnTo>
                    <a:pt x="1304" y="737"/>
                  </a:lnTo>
                  <a:lnTo>
                    <a:pt x="1304" y="680"/>
                  </a:lnTo>
                  <a:lnTo>
                    <a:pt x="1360" y="652"/>
                  </a:lnTo>
                  <a:lnTo>
                    <a:pt x="1474" y="680"/>
                  </a:lnTo>
                  <a:lnTo>
                    <a:pt x="1531" y="652"/>
                  </a:lnTo>
                  <a:lnTo>
                    <a:pt x="1559" y="624"/>
                  </a:lnTo>
                  <a:lnTo>
                    <a:pt x="1531" y="595"/>
                  </a:lnTo>
                  <a:lnTo>
                    <a:pt x="1474" y="595"/>
                  </a:lnTo>
                  <a:lnTo>
                    <a:pt x="1474" y="51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80" name="Freeform 294"/>
            <p:cNvSpPr>
              <a:spLocks/>
            </p:cNvSpPr>
            <p:nvPr/>
          </p:nvSpPr>
          <p:spPr bwMode="auto">
            <a:xfrm>
              <a:off x="3563" y="6130"/>
              <a:ext cx="907" cy="822"/>
            </a:xfrm>
            <a:custGeom>
              <a:avLst/>
              <a:gdLst>
                <a:gd name="T0" fmla="*/ 0 w 907"/>
                <a:gd name="T1" fmla="*/ 113 h 822"/>
                <a:gd name="T2" fmla="*/ 0 w 907"/>
                <a:gd name="T3" fmla="*/ 170 h 822"/>
                <a:gd name="T4" fmla="*/ 85 w 907"/>
                <a:gd name="T5" fmla="*/ 255 h 822"/>
                <a:gd name="T6" fmla="*/ 56 w 907"/>
                <a:gd name="T7" fmla="*/ 340 h 822"/>
                <a:gd name="T8" fmla="*/ 0 w 907"/>
                <a:gd name="T9" fmla="*/ 397 h 822"/>
                <a:gd name="T10" fmla="*/ 28 w 907"/>
                <a:gd name="T11" fmla="*/ 539 h 822"/>
                <a:gd name="T12" fmla="*/ 0 w 907"/>
                <a:gd name="T13" fmla="*/ 624 h 822"/>
                <a:gd name="T14" fmla="*/ 85 w 907"/>
                <a:gd name="T15" fmla="*/ 680 h 822"/>
                <a:gd name="T16" fmla="*/ 85 w 907"/>
                <a:gd name="T17" fmla="*/ 595 h 822"/>
                <a:gd name="T18" fmla="*/ 170 w 907"/>
                <a:gd name="T19" fmla="*/ 567 h 822"/>
                <a:gd name="T20" fmla="*/ 198 w 907"/>
                <a:gd name="T21" fmla="*/ 624 h 822"/>
                <a:gd name="T22" fmla="*/ 311 w 907"/>
                <a:gd name="T23" fmla="*/ 595 h 822"/>
                <a:gd name="T24" fmla="*/ 397 w 907"/>
                <a:gd name="T25" fmla="*/ 652 h 822"/>
                <a:gd name="T26" fmla="*/ 482 w 907"/>
                <a:gd name="T27" fmla="*/ 652 h 822"/>
                <a:gd name="T28" fmla="*/ 595 w 907"/>
                <a:gd name="T29" fmla="*/ 737 h 822"/>
                <a:gd name="T30" fmla="*/ 567 w 907"/>
                <a:gd name="T31" fmla="*/ 567 h 822"/>
                <a:gd name="T32" fmla="*/ 652 w 907"/>
                <a:gd name="T33" fmla="*/ 539 h 822"/>
                <a:gd name="T34" fmla="*/ 680 w 907"/>
                <a:gd name="T35" fmla="*/ 567 h 822"/>
                <a:gd name="T36" fmla="*/ 708 w 907"/>
                <a:gd name="T37" fmla="*/ 539 h 822"/>
                <a:gd name="T38" fmla="*/ 793 w 907"/>
                <a:gd name="T39" fmla="*/ 595 h 822"/>
                <a:gd name="T40" fmla="*/ 708 w 907"/>
                <a:gd name="T41" fmla="*/ 624 h 822"/>
                <a:gd name="T42" fmla="*/ 737 w 907"/>
                <a:gd name="T43" fmla="*/ 709 h 822"/>
                <a:gd name="T44" fmla="*/ 765 w 907"/>
                <a:gd name="T45" fmla="*/ 737 h 822"/>
                <a:gd name="T46" fmla="*/ 793 w 907"/>
                <a:gd name="T47" fmla="*/ 822 h 822"/>
                <a:gd name="T48" fmla="*/ 878 w 907"/>
                <a:gd name="T49" fmla="*/ 822 h 822"/>
                <a:gd name="T50" fmla="*/ 907 w 907"/>
                <a:gd name="T51" fmla="*/ 794 h 822"/>
                <a:gd name="T52" fmla="*/ 878 w 907"/>
                <a:gd name="T53" fmla="*/ 737 h 822"/>
                <a:gd name="T54" fmla="*/ 822 w 907"/>
                <a:gd name="T55" fmla="*/ 737 h 822"/>
                <a:gd name="T56" fmla="*/ 822 w 907"/>
                <a:gd name="T57" fmla="*/ 709 h 822"/>
                <a:gd name="T58" fmla="*/ 878 w 907"/>
                <a:gd name="T59" fmla="*/ 624 h 822"/>
                <a:gd name="T60" fmla="*/ 850 w 907"/>
                <a:gd name="T61" fmla="*/ 595 h 822"/>
                <a:gd name="T62" fmla="*/ 793 w 907"/>
                <a:gd name="T63" fmla="*/ 453 h 822"/>
                <a:gd name="T64" fmla="*/ 765 w 907"/>
                <a:gd name="T65" fmla="*/ 368 h 822"/>
                <a:gd name="T66" fmla="*/ 765 w 907"/>
                <a:gd name="T67" fmla="*/ 283 h 822"/>
                <a:gd name="T68" fmla="*/ 708 w 907"/>
                <a:gd name="T69" fmla="*/ 283 h 822"/>
                <a:gd name="T70" fmla="*/ 680 w 907"/>
                <a:gd name="T71" fmla="*/ 340 h 822"/>
                <a:gd name="T72" fmla="*/ 652 w 907"/>
                <a:gd name="T73" fmla="*/ 312 h 822"/>
                <a:gd name="T74" fmla="*/ 623 w 907"/>
                <a:gd name="T75" fmla="*/ 255 h 822"/>
                <a:gd name="T76" fmla="*/ 567 w 907"/>
                <a:gd name="T77" fmla="*/ 142 h 822"/>
                <a:gd name="T78" fmla="*/ 567 w 907"/>
                <a:gd name="T79" fmla="*/ 85 h 822"/>
                <a:gd name="T80" fmla="*/ 453 w 907"/>
                <a:gd name="T81" fmla="*/ 113 h 822"/>
                <a:gd name="T82" fmla="*/ 425 w 907"/>
                <a:gd name="T83" fmla="*/ 85 h 822"/>
                <a:gd name="T84" fmla="*/ 340 w 907"/>
                <a:gd name="T85" fmla="*/ 85 h 822"/>
                <a:gd name="T86" fmla="*/ 311 w 907"/>
                <a:gd name="T87" fmla="*/ 142 h 822"/>
                <a:gd name="T88" fmla="*/ 255 w 907"/>
                <a:gd name="T89" fmla="*/ 113 h 822"/>
                <a:gd name="T90" fmla="*/ 198 w 907"/>
                <a:gd name="T91" fmla="*/ 142 h 822"/>
                <a:gd name="T92" fmla="*/ 170 w 907"/>
                <a:gd name="T93" fmla="*/ 57 h 822"/>
                <a:gd name="T94" fmla="*/ 113 w 907"/>
                <a:gd name="T95" fmla="*/ 85 h 822"/>
                <a:gd name="T96" fmla="*/ 56 w 907"/>
                <a:gd name="T97" fmla="*/ 57 h 822"/>
                <a:gd name="T98" fmla="*/ 28 w 907"/>
                <a:gd name="T99" fmla="*/ 0 h 822"/>
                <a:gd name="T100" fmla="*/ 0 w 907"/>
                <a:gd name="T101" fmla="*/ 0 h 822"/>
                <a:gd name="T102" fmla="*/ 28 w 907"/>
                <a:gd name="T103" fmla="*/ 85 h 822"/>
                <a:gd name="T104" fmla="*/ 0 w 907"/>
                <a:gd name="T105" fmla="*/ 113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907" h="822">
                  <a:moveTo>
                    <a:pt x="0" y="113"/>
                  </a:moveTo>
                  <a:lnTo>
                    <a:pt x="0" y="170"/>
                  </a:lnTo>
                  <a:lnTo>
                    <a:pt x="85" y="255"/>
                  </a:lnTo>
                  <a:lnTo>
                    <a:pt x="56" y="340"/>
                  </a:lnTo>
                  <a:lnTo>
                    <a:pt x="0" y="397"/>
                  </a:lnTo>
                  <a:lnTo>
                    <a:pt x="28" y="539"/>
                  </a:lnTo>
                  <a:lnTo>
                    <a:pt x="0" y="624"/>
                  </a:lnTo>
                  <a:lnTo>
                    <a:pt x="85" y="680"/>
                  </a:lnTo>
                  <a:lnTo>
                    <a:pt x="85" y="595"/>
                  </a:lnTo>
                  <a:lnTo>
                    <a:pt x="170" y="567"/>
                  </a:lnTo>
                  <a:lnTo>
                    <a:pt x="198" y="624"/>
                  </a:lnTo>
                  <a:lnTo>
                    <a:pt x="311" y="595"/>
                  </a:lnTo>
                  <a:lnTo>
                    <a:pt x="397" y="652"/>
                  </a:lnTo>
                  <a:lnTo>
                    <a:pt x="482" y="652"/>
                  </a:lnTo>
                  <a:lnTo>
                    <a:pt x="595" y="737"/>
                  </a:lnTo>
                  <a:lnTo>
                    <a:pt x="567" y="567"/>
                  </a:lnTo>
                  <a:lnTo>
                    <a:pt x="652" y="539"/>
                  </a:lnTo>
                  <a:lnTo>
                    <a:pt x="680" y="567"/>
                  </a:lnTo>
                  <a:lnTo>
                    <a:pt x="708" y="539"/>
                  </a:lnTo>
                  <a:lnTo>
                    <a:pt x="793" y="595"/>
                  </a:lnTo>
                  <a:lnTo>
                    <a:pt x="708" y="624"/>
                  </a:lnTo>
                  <a:lnTo>
                    <a:pt x="737" y="709"/>
                  </a:lnTo>
                  <a:lnTo>
                    <a:pt x="765" y="737"/>
                  </a:lnTo>
                  <a:lnTo>
                    <a:pt x="793" y="822"/>
                  </a:lnTo>
                  <a:lnTo>
                    <a:pt x="878" y="822"/>
                  </a:lnTo>
                  <a:lnTo>
                    <a:pt x="907" y="794"/>
                  </a:lnTo>
                  <a:lnTo>
                    <a:pt x="878" y="737"/>
                  </a:lnTo>
                  <a:lnTo>
                    <a:pt x="822" y="737"/>
                  </a:lnTo>
                  <a:lnTo>
                    <a:pt x="822" y="709"/>
                  </a:lnTo>
                  <a:lnTo>
                    <a:pt x="878" y="624"/>
                  </a:lnTo>
                  <a:lnTo>
                    <a:pt x="850" y="595"/>
                  </a:lnTo>
                  <a:lnTo>
                    <a:pt x="793" y="453"/>
                  </a:lnTo>
                  <a:lnTo>
                    <a:pt x="765" y="368"/>
                  </a:lnTo>
                  <a:lnTo>
                    <a:pt x="765" y="283"/>
                  </a:lnTo>
                  <a:lnTo>
                    <a:pt x="708" y="283"/>
                  </a:lnTo>
                  <a:lnTo>
                    <a:pt x="680" y="340"/>
                  </a:lnTo>
                  <a:lnTo>
                    <a:pt x="652" y="312"/>
                  </a:lnTo>
                  <a:lnTo>
                    <a:pt x="623" y="255"/>
                  </a:lnTo>
                  <a:lnTo>
                    <a:pt x="567" y="142"/>
                  </a:lnTo>
                  <a:lnTo>
                    <a:pt x="567" y="85"/>
                  </a:lnTo>
                  <a:lnTo>
                    <a:pt x="453" y="113"/>
                  </a:lnTo>
                  <a:lnTo>
                    <a:pt x="425" y="85"/>
                  </a:lnTo>
                  <a:lnTo>
                    <a:pt x="340" y="85"/>
                  </a:lnTo>
                  <a:lnTo>
                    <a:pt x="311" y="142"/>
                  </a:lnTo>
                  <a:lnTo>
                    <a:pt x="255" y="113"/>
                  </a:lnTo>
                  <a:lnTo>
                    <a:pt x="198" y="142"/>
                  </a:lnTo>
                  <a:lnTo>
                    <a:pt x="170" y="57"/>
                  </a:lnTo>
                  <a:lnTo>
                    <a:pt x="113" y="85"/>
                  </a:lnTo>
                  <a:lnTo>
                    <a:pt x="56" y="57"/>
                  </a:lnTo>
                  <a:lnTo>
                    <a:pt x="28" y="0"/>
                  </a:lnTo>
                  <a:lnTo>
                    <a:pt x="0" y="0"/>
                  </a:lnTo>
                  <a:lnTo>
                    <a:pt x="28" y="85"/>
                  </a:lnTo>
                  <a:lnTo>
                    <a:pt x="0" y="113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81" name="Freeform 295"/>
            <p:cNvSpPr>
              <a:spLocks/>
            </p:cNvSpPr>
            <p:nvPr/>
          </p:nvSpPr>
          <p:spPr bwMode="auto">
            <a:xfrm>
              <a:off x="3222" y="5506"/>
              <a:ext cx="1276" cy="766"/>
            </a:xfrm>
            <a:custGeom>
              <a:avLst/>
              <a:gdLst>
                <a:gd name="T0" fmla="*/ 1163 w 1276"/>
                <a:gd name="T1" fmla="*/ 0 h 766"/>
                <a:gd name="T2" fmla="*/ 1134 w 1276"/>
                <a:gd name="T3" fmla="*/ 29 h 766"/>
                <a:gd name="T4" fmla="*/ 1078 w 1276"/>
                <a:gd name="T5" fmla="*/ 29 h 766"/>
                <a:gd name="T6" fmla="*/ 1078 w 1276"/>
                <a:gd name="T7" fmla="*/ 57 h 766"/>
                <a:gd name="T8" fmla="*/ 1021 w 1276"/>
                <a:gd name="T9" fmla="*/ 57 h 766"/>
                <a:gd name="T10" fmla="*/ 1021 w 1276"/>
                <a:gd name="T11" fmla="*/ 114 h 766"/>
                <a:gd name="T12" fmla="*/ 936 w 1276"/>
                <a:gd name="T13" fmla="*/ 57 h 766"/>
                <a:gd name="T14" fmla="*/ 908 w 1276"/>
                <a:gd name="T15" fmla="*/ 85 h 766"/>
                <a:gd name="T16" fmla="*/ 823 w 1276"/>
                <a:gd name="T17" fmla="*/ 57 h 766"/>
                <a:gd name="T18" fmla="*/ 794 w 1276"/>
                <a:gd name="T19" fmla="*/ 85 h 766"/>
                <a:gd name="T20" fmla="*/ 738 w 1276"/>
                <a:gd name="T21" fmla="*/ 29 h 766"/>
                <a:gd name="T22" fmla="*/ 681 w 1276"/>
                <a:gd name="T23" fmla="*/ 29 h 766"/>
                <a:gd name="T24" fmla="*/ 652 w 1276"/>
                <a:gd name="T25" fmla="*/ 85 h 766"/>
                <a:gd name="T26" fmla="*/ 624 w 1276"/>
                <a:gd name="T27" fmla="*/ 85 h 766"/>
                <a:gd name="T28" fmla="*/ 624 w 1276"/>
                <a:gd name="T29" fmla="*/ 114 h 766"/>
                <a:gd name="T30" fmla="*/ 539 w 1276"/>
                <a:gd name="T31" fmla="*/ 85 h 766"/>
                <a:gd name="T32" fmla="*/ 539 w 1276"/>
                <a:gd name="T33" fmla="*/ 114 h 766"/>
                <a:gd name="T34" fmla="*/ 454 w 1276"/>
                <a:gd name="T35" fmla="*/ 142 h 766"/>
                <a:gd name="T36" fmla="*/ 454 w 1276"/>
                <a:gd name="T37" fmla="*/ 114 h 766"/>
                <a:gd name="T38" fmla="*/ 369 w 1276"/>
                <a:gd name="T39" fmla="*/ 170 h 766"/>
                <a:gd name="T40" fmla="*/ 397 w 1276"/>
                <a:gd name="T41" fmla="*/ 199 h 766"/>
                <a:gd name="T42" fmla="*/ 397 w 1276"/>
                <a:gd name="T43" fmla="*/ 255 h 766"/>
                <a:gd name="T44" fmla="*/ 312 w 1276"/>
                <a:gd name="T45" fmla="*/ 312 h 766"/>
                <a:gd name="T46" fmla="*/ 256 w 1276"/>
                <a:gd name="T47" fmla="*/ 312 h 766"/>
                <a:gd name="T48" fmla="*/ 256 w 1276"/>
                <a:gd name="T49" fmla="*/ 369 h 766"/>
                <a:gd name="T50" fmla="*/ 142 w 1276"/>
                <a:gd name="T51" fmla="*/ 312 h 766"/>
                <a:gd name="T52" fmla="*/ 0 w 1276"/>
                <a:gd name="T53" fmla="*/ 369 h 766"/>
                <a:gd name="T54" fmla="*/ 85 w 1276"/>
                <a:gd name="T55" fmla="*/ 397 h 766"/>
                <a:gd name="T56" fmla="*/ 85 w 1276"/>
                <a:gd name="T57" fmla="*/ 454 h 766"/>
                <a:gd name="T58" fmla="*/ 114 w 1276"/>
                <a:gd name="T59" fmla="*/ 510 h 766"/>
                <a:gd name="T60" fmla="*/ 85 w 1276"/>
                <a:gd name="T61" fmla="*/ 539 h 766"/>
                <a:gd name="T62" fmla="*/ 85 w 1276"/>
                <a:gd name="T63" fmla="*/ 596 h 766"/>
                <a:gd name="T64" fmla="*/ 142 w 1276"/>
                <a:gd name="T65" fmla="*/ 567 h 766"/>
                <a:gd name="T66" fmla="*/ 171 w 1276"/>
                <a:gd name="T67" fmla="*/ 624 h 766"/>
                <a:gd name="T68" fmla="*/ 142 w 1276"/>
                <a:gd name="T69" fmla="*/ 681 h 766"/>
                <a:gd name="T70" fmla="*/ 199 w 1276"/>
                <a:gd name="T71" fmla="*/ 709 h 766"/>
                <a:gd name="T72" fmla="*/ 256 w 1276"/>
                <a:gd name="T73" fmla="*/ 709 h 766"/>
                <a:gd name="T74" fmla="*/ 341 w 1276"/>
                <a:gd name="T75" fmla="*/ 737 h 766"/>
                <a:gd name="T76" fmla="*/ 369 w 1276"/>
                <a:gd name="T77" fmla="*/ 709 h 766"/>
                <a:gd name="T78" fmla="*/ 341 w 1276"/>
                <a:gd name="T79" fmla="*/ 624 h 766"/>
                <a:gd name="T80" fmla="*/ 369 w 1276"/>
                <a:gd name="T81" fmla="*/ 624 h 766"/>
                <a:gd name="T82" fmla="*/ 397 w 1276"/>
                <a:gd name="T83" fmla="*/ 681 h 766"/>
                <a:gd name="T84" fmla="*/ 454 w 1276"/>
                <a:gd name="T85" fmla="*/ 709 h 766"/>
                <a:gd name="T86" fmla="*/ 511 w 1276"/>
                <a:gd name="T87" fmla="*/ 681 h 766"/>
                <a:gd name="T88" fmla="*/ 539 w 1276"/>
                <a:gd name="T89" fmla="*/ 766 h 766"/>
                <a:gd name="T90" fmla="*/ 596 w 1276"/>
                <a:gd name="T91" fmla="*/ 737 h 766"/>
                <a:gd name="T92" fmla="*/ 652 w 1276"/>
                <a:gd name="T93" fmla="*/ 766 h 766"/>
                <a:gd name="T94" fmla="*/ 681 w 1276"/>
                <a:gd name="T95" fmla="*/ 709 h 766"/>
                <a:gd name="T96" fmla="*/ 766 w 1276"/>
                <a:gd name="T97" fmla="*/ 709 h 766"/>
                <a:gd name="T98" fmla="*/ 794 w 1276"/>
                <a:gd name="T99" fmla="*/ 737 h 766"/>
                <a:gd name="T100" fmla="*/ 908 w 1276"/>
                <a:gd name="T101" fmla="*/ 709 h 766"/>
                <a:gd name="T102" fmla="*/ 879 w 1276"/>
                <a:gd name="T103" fmla="*/ 652 h 766"/>
                <a:gd name="T104" fmla="*/ 936 w 1276"/>
                <a:gd name="T105" fmla="*/ 510 h 766"/>
                <a:gd name="T106" fmla="*/ 993 w 1276"/>
                <a:gd name="T107" fmla="*/ 482 h 766"/>
                <a:gd name="T108" fmla="*/ 964 w 1276"/>
                <a:gd name="T109" fmla="*/ 425 h 766"/>
                <a:gd name="T110" fmla="*/ 993 w 1276"/>
                <a:gd name="T111" fmla="*/ 397 h 766"/>
                <a:gd name="T112" fmla="*/ 1078 w 1276"/>
                <a:gd name="T113" fmla="*/ 397 h 766"/>
                <a:gd name="T114" fmla="*/ 1276 w 1276"/>
                <a:gd name="T115" fmla="*/ 284 h 766"/>
                <a:gd name="T116" fmla="*/ 1219 w 1276"/>
                <a:gd name="T117" fmla="*/ 227 h 766"/>
                <a:gd name="T118" fmla="*/ 1163 w 1276"/>
                <a:gd name="T119" fmla="*/ 227 h 766"/>
                <a:gd name="T120" fmla="*/ 1191 w 1276"/>
                <a:gd name="T121" fmla="*/ 142 h 766"/>
                <a:gd name="T122" fmla="*/ 1191 w 1276"/>
                <a:gd name="T123" fmla="*/ 29 h 766"/>
                <a:gd name="T124" fmla="*/ 1163 w 1276"/>
                <a:gd name="T125" fmla="*/ 0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276" h="766">
                  <a:moveTo>
                    <a:pt x="1163" y="0"/>
                  </a:moveTo>
                  <a:lnTo>
                    <a:pt x="1134" y="29"/>
                  </a:lnTo>
                  <a:lnTo>
                    <a:pt x="1078" y="29"/>
                  </a:lnTo>
                  <a:lnTo>
                    <a:pt x="1078" y="57"/>
                  </a:lnTo>
                  <a:lnTo>
                    <a:pt x="1021" y="57"/>
                  </a:lnTo>
                  <a:lnTo>
                    <a:pt x="1021" y="114"/>
                  </a:lnTo>
                  <a:lnTo>
                    <a:pt x="936" y="57"/>
                  </a:lnTo>
                  <a:lnTo>
                    <a:pt x="908" y="85"/>
                  </a:lnTo>
                  <a:lnTo>
                    <a:pt x="823" y="57"/>
                  </a:lnTo>
                  <a:lnTo>
                    <a:pt x="794" y="85"/>
                  </a:lnTo>
                  <a:lnTo>
                    <a:pt x="738" y="29"/>
                  </a:lnTo>
                  <a:lnTo>
                    <a:pt x="681" y="29"/>
                  </a:lnTo>
                  <a:lnTo>
                    <a:pt x="652" y="85"/>
                  </a:lnTo>
                  <a:lnTo>
                    <a:pt x="624" y="85"/>
                  </a:lnTo>
                  <a:lnTo>
                    <a:pt x="624" y="114"/>
                  </a:lnTo>
                  <a:lnTo>
                    <a:pt x="539" y="85"/>
                  </a:lnTo>
                  <a:lnTo>
                    <a:pt x="539" y="114"/>
                  </a:lnTo>
                  <a:lnTo>
                    <a:pt x="454" y="142"/>
                  </a:lnTo>
                  <a:lnTo>
                    <a:pt x="454" y="114"/>
                  </a:lnTo>
                  <a:lnTo>
                    <a:pt x="369" y="170"/>
                  </a:lnTo>
                  <a:lnTo>
                    <a:pt x="397" y="199"/>
                  </a:lnTo>
                  <a:lnTo>
                    <a:pt x="397" y="255"/>
                  </a:lnTo>
                  <a:lnTo>
                    <a:pt x="312" y="312"/>
                  </a:lnTo>
                  <a:lnTo>
                    <a:pt x="256" y="312"/>
                  </a:lnTo>
                  <a:lnTo>
                    <a:pt x="256" y="369"/>
                  </a:lnTo>
                  <a:lnTo>
                    <a:pt x="142" y="312"/>
                  </a:lnTo>
                  <a:lnTo>
                    <a:pt x="0" y="369"/>
                  </a:lnTo>
                  <a:lnTo>
                    <a:pt x="85" y="397"/>
                  </a:lnTo>
                  <a:lnTo>
                    <a:pt x="85" y="454"/>
                  </a:lnTo>
                  <a:lnTo>
                    <a:pt x="114" y="510"/>
                  </a:lnTo>
                  <a:lnTo>
                    <a:pt x="85" y="539"/>
                  </a:lnTo>
                  <a:lnTo>
                    <a:pt x="85" y="596"/>
                  </a:lnTo>
                  <a:lnTo>
                    <a:pt x="142" y="567"/>
                  </a:lnTo>
                  <a:lnTo>
                    <a:pt x="171" y="624"/>
                  </a:lnTo>
                  <a:lnTo>
                    <a:pt x="142" y="681"/>
                  </a:lnTo>
                  <a:lnTo>
                    <a:pt x="199" y="709"/>
                  </a:lnTo>
                  <a:lnTo>
                    <a:pt x="256" y="709"/>
                  </a:lnTo>
                  <a:lnTo>
                    <a:pt x="341" y="737"/>
                  </a:lnTo>
                  <a:lnTo>
                    <a:pt x="369" y="709"/>
                  </a:lnTo>
                  <a:lnTo>
                    <a:pt x="341" y="624"/>
                  </a:lnTo>
                  <a:lnTo>
                    <a:pt x="369" y="624"/>
                  </a:lnTo>
                  <a:lnTo>
                    <a:pt x="397" y="681"/>
                  </a:lnTo>
                  <a:lnTo>
                    <a:pt x="454" y="709"/>
                  </a:lnTo>
                  <a:lnTo>
                    <a:pt x="511" y="681"/>
                  </a:lnTo>
                  <a:lnTo>
                    <a:pt x="539" y="766"/>
                  </a:lnTo>
                  <a:lnTo>
                    <a:pt x="596" y="737"/>
                  </a:lnTo>
                  <a:lnTo>
                    <a:pt x="652" y="766"/>
                  </a:lnTo>
                  <a:lnTo>
                    <a:pt x="681" y="709"/>
                  </a:lnTo>
                  <a:lnTo>
                    <a:pt x="766" y="709"/>
                  </a:lnTo>
                  <a:lnTo>
                    <a:pt x="794" y="737"/>
                  </a:lnTo>
                  <a:lnTo>
                    <a:pt x="908" y="709"/>
                  </a:lnTo>
                  <a:lnTo>
                    <a:pt x="879" y="652"/>
                  </a:lnTo>
                  <a:lnTo>
                    <a:pt x="936" y="510"/>
                  </a:lnTo>
                  <a:lnTo>
                    <a:pt x="993" y="482"/>
                  </a:lnTo>
                  <a:lnTo>
                    <a:pt x="964" y="425"/>
                  </a:lnTo>
                  <a:lnTo>
                    <a:pt x="993" y="397"/>
                  </a:lnTo>
                  <a:lnTo>
                    <a:pt x="1078" y="397"/>
                  </a:lnTo>
                  <a:lnTo>
                    <a:pt x="1276" y="284"/>
                  </a:lnTo>
                  <a:lnTo>
                    <a:pt x="1219" y="227"/>
                  </a:lnTo>
                  <a:lnTo>
                    <a:pt x="1163" y="227"/>
                  </a:lnTo>
                  <a:lnTo>
                    <a:pt x="1191" y="142"/>
                  </a:lnTo>
                  <a:lnTo>
                    <a:pt x="1191" y="29"/>
                  </a:lnTo>
                  <a:lnTo>
                    <a:pt x="1163" y="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82" name="Freeform 297"/>
            <p:cNvSpPr>
              <a:spLocks/>
            </p:cNvSpPr>
            <p:nvPr/>
          </p:nvSpPr>
          <p:spPr bwMode="auto">
            <a:xfrm>
              <a:off x="4101" y="5790"/>
              <a:ext cx="1078" cy="992"/>
            </a:xfrm>
            <a:custGeom>
              <a:avLst/>
              <a:gdLst>
                <a:gd name="T0" fmla="*/ 312 w 1078"/>
                <a:gd name="T1" fmla="*/ 935 h 992"/>
                <a:gd name="T2" fmla="*/ 227 w 1078"/>
                <a:gd name="T3" fmla="*/ 708 h 992"/>
                <a:gd name="T4" fmla="*/ 227 w 1078"/>
                <a:gd name="T5" fmla="*/ 623 h 992"/>
                <a:gd name="T6" fmla="*/ 170 w 1078"/>
                <a:gd name="T7" fmla="*/ 623 h 992"/>
                <a:gd name="T8" fmla="*/ 142 w 1078"/>
                <a:gd name="T9" fmla="*/ 680 h 992"/>
                <a:gd name="T10" fmla="*/ 114 w 1078"/>
                <a:gd name="T11" fmla="*/ 652 h 992"/>
                <a:gd name="T12" fmla="*/ 29 w 1078"/>
                <a:gd name="T13" fmla="*/ 482 h 992"/>
                <a:gd name="T14" fmla="*/ 29 w 1078"/>
                <a:gd name="T15" fmla="*/ 425 h 992"/>
                <a:gd name="T16" fmla="*/ 0 w 1078"/>
                <a:gd name="T17" fmla="*/ 368 h 992"/>
                <a:gd name="T18" fmla="*/ 57 w 1078"/>
                <a:gd name="T19" fmla="*/ 226 h 992"/>
                <a:gd name="T20" fmla="*/ 114 w 1078"/>
                <a:gd name="T21" fmla="*/ 198 h 992"/>
                <a:gd name="T22" fmla="*/ 85 w 1078"/>
                <a:gd name="T23" fmla="*/ 141 h 992"/>
                <a:gd name="T24" fmla="*/ 114 w 1078"/>
                <a:gd name="T25" fmla="*/ 113 h 992"/>
                <a:gd name="T26" fmla="*/ 199 w 1078"/>
                <a:gd name="T27" fmla="*/ 113 h 992"/>
                <a:gd name="T28" fmla="*/ 397 w 1078"/>
                <a:gd name="T29" fmla="*/ 0 h 992"/>
                <a:gd name="T30" fmla="*/ 397 w 1078"/>
                <a:gd name="T31" fmla="*/ 85 h 992"/>
                <a:gd name="T32" fmla="*/ 454 w 1078"/>
                <a:gd name="T33" fmla="*/ 141 h 992"/>
                <a:gd name="T34" fmla="*/ 567 w 1078"/>
                <a:gd name="T35" fmla="*/ 85 h 992"/>
                <a:gd name="T36" fmla="*/ 681 w 1078"/>
                <a:gd name="T37" fmla="*/ 141 h 992"/>
                <a:gd name="T38" fmla="*/ 709 w 1078"/>
                <a:gd name="T39" fmla="*/ 113 h 992"/>
                <a:gd name="T40" fmla="*/ 907 w 1078"/>
                <a:gd name="T41" fmla="*/ 170 h 992"/>
                <a:gd name="T42" fmla="*/ 1049 w 1078"/>
                <a:gd name="T43" fmla="*/ 113 h 992"/>
                <a:gd name="T44" fmla="*/ 936 w 1078"/>
                <a:gd name="T45" fmla="*/ 226 h 992"/>
                <a:gd name="T46" fmla="*/ 822 w 1078"/>
                <a:gd name="T47" fmla="*/ 226 h 992"/>
                <a:gd name="T48" fmla="*/ 766 w 1078"/>
                <a:gd name="T49" fmla="*/ 255 h 992"/>
                <a:gd name="T50" fmla="*/ 822 w 1078"/>
                <a:gd name="T51" fmla="*/ 312 h 992"/>
                <a:gd name="T52" fmla="*/ 907 w 1078"/>
                <a:gd name="T53" fmla="*/ 340 h 992"/>
                <a:gd name="T54" fmla="*/ 907 w 1078"/>
                <a:gd name="T55" fmla="*/ 397 h 992"/>
                <a:gd name="T56" fmla="*/ 993 w 1078"/>
                <a:gd name="T57" fmla="*/ 368 h 992"/>
                <a:gd name="T58" fmla="*/ 1021 w 1078"/>
                <a:gd name="T59" fmla="*/ 425 h 992"/>
                <a:gd name="T60" fmla="*/ 1078 w 1078"/>
                <a:gd name="T61" fmla="*/ 453 h 992"/>
                <a:gd name="T62" fmla="*/ 964 w 1078"/>
                <a:gd name="T63" fmla="*/ 482 h 992"/>
                <a:gd name="T64" fmla="*/ 936 w 1078"/>
                <a:gd name="T65" fmla="*/ 538 h 992"/>
                <a:gd name="T66" fmla="*/ 851 w 1078"/>
                <a:gd name="T67" fmla="*/ 453 h 992"/>
                <a:gd name="T68" fmla="*/ 737 w 1078"/>
                <a:gd name="T69" fmla="*/ 453 h 992"/>
                <a:gd name="T70" fmla="*/ 681 w 1078"/>
                <a:gd name="T71" fmla="*/ 397 h 992"/>
                <a:gd name="T72" fmla="*/ 681 w 1078"/>
                <a:gd name="T73" fmla="*/ 567 h 992"/>
                <a:gd name="T74" fmla="*/ 851 w 1078"/>
                <a:gd name="T75" fmla="*/ 567 h 992"/>
                <a:gd name="T76" fmla="*/ 907 w 1078"/>
                <a:gd name="T77" fmla="*/ 623 h 992"/>
                <a:gd name="T78" fmla="*/ 794 w 1078"/>
                <a:gd name="T79" fmla="*/ 652 h 992"/>
                <a:gd name="T80" fmla="*/ 709 w 1078"/>
                <a:gd name="T81" fmla="*/ 652 h 992"/>
                <a:gd name="T82" fmla="*/ 681 w 1078"/>
                <a:gd name="T83" fmla="*/ 680 h 992"/>
                <a:gd name="T84" fmla="*/ 794 w 1078"/>
                <a:gd name="T85" fmla="*/ 737 h 992"/>
                <a:gd name="T86" fmla="*/ 822 w 1078"/>
                <a:gd name="T87" fmla="*/ 765 h 992"/>
                <a:gd name="T88" fmla="*/ 737 w 1078"/>
                <a:gd name="T89" fmla="*/ 822 h 992"/>
                <a:gd name="T90" fmla="*/ 624 w 1078"/>
                <a:gd name="T91" fmla="*/ 822 h 992"/>
                <a:gd name="T92" fmla="*/ 624 w 1078"/>
                <a:gd name="T93" fmla="*/ 737 h 992"/>
                <a:gd name="T94" fmla="*/ 567 w 1078"/>
                <a:gd name="T95" fmla="*/ 793 h 992"/>
                <a:gd name="T96" fmla="*/ 511 w 1078"/>
                <a:gd name="T97" fmla="*/ 765 h 992"/>
                <a:gd name="T98" fmla="*/ 482 w 1078"/>
                <a:gd name="T99" fmla="*/ 822 h 992"/>
                <a:gd name="T100" fmla="*/ 426 w 1078"/>
                <a:gd name="T101" fmla="*/ 793 h 992"/>
                <a:gd name="T102" fmla="*/ 397 w 1078"/>
                <a:gd name="T103" fmla="*/ 822 h 992"/>
                <a:gd name="T104" fmla="*/ 426 w 1078"/>
                <a:gd name="T105" fmla="*/ 623 h 992"/>
                <a:gd name="T106" fmla="*/ 369 w 1078"/>
                <a:gd name="T107" fmla="*/ 623 h 992"/>
                <a:gd name="T108" fmla="*/ 369 w 1078"/>
                <a:gd name="T109" fmla="*/ 737 h 992"/>
                <a:gd name="T110" fmla="*/ 312 w 1078"/>
                <a:gd name="T111" fmla="*/ 793 h 992"/>
                <a:gd name="T112" fmla="*/ 397 w 1078"/>
                <a:gd name="T113" fmla="*/ 850 h 992"/>
                <a:gd name="T114" fmla="*/ 454 w 1078"/>
                <a:gd name="T115" fmla="*/ 992 h 992"/>
                <a:gd name="T116" fmla="*/ 397 w 1078"/>
                <a:gd name="T117" fmla="*/ 964 h 992"/>
                <a:gd name="T118" fmla="*/ 369 w 1078"/>
                <a:gd name="T119" fmla="*/ 935 h 992"/>
                <a:gd name="T120" fmla="*/ 312 w 1078"/>
                <a:gd name="T121" fmla="*/ 93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078" h="992">
                  <a:moveTo>
                    <a:pt x="312" y="935"/>
                  </a:moveTo>
                  <a:lnTo>
                    <a:pt x="227" y="708"/>
                  </a:lnTo>
                  <a:lnTo>
                    <a:pt x="227" y="623"/>
                  </a:lnTo>
                  <a:lnTo>
                    <a:pt x="170" y="623"/>
                  </a:lnTo>
                  <a:lnTo>
                    <a:pt x="142" y="680"/>
                  </a:lnTo>
                  <a:lnTo>
                    <a:pt x="114" y="652"/>
                  </a:lnTo>
                  <a:lnTo>
                    <a:pt x="29" y="482"/>
                  </a:lnTo>
                  <a:lnTo>
                    <a:pt x="29" y="425"/>
                  </a:lnTo>
                  <a:lnTo>
                    <a:pt x="0" y="368"/>
                  </a:lnTo>
                  <a:lnTo>
                    <a:pt x="57" y="226"/>
                  </a:lnTo>
                  <a:lnTo>
                    <a:pt x="114" y="198"/>
                  </a:lnTo>
                  <a:lnTo>
                    <a:pt x="85" y="141"/>
                  </a:lnTo>
                  <a:lnTo>
                    <a:pt x="114" y="113"/>
                  </a:lnTo>
                  <a:lnTo>
                    <a:pt x="199" y="113"/>
                  </a:lnTo>
                  <a:lnTo>
                    <a:pt x="397" y="0"/>
                  </a:lnTo>
                  <a:lnTo>
                    <a:pt x="397" y="85"/>
                  </a:lnTo>
                  <a:lnTo>
                    <a:pt x="454" y="141"/>
                  </a:lnTo>
                  <a:lnTo>
                    <a:pt x="567" y="85"/>
                  </a:lnTo>
                  <a:lnTo>
                    <a:pt x="681" y="141"/>
                  </a:lnTo>
                  <a:lnTo>
                    <a:pt x="709" y="113"/>
                  </a:lnTo>
                  <a:lnTo>
                    <a:pt x="907" y="170"/>
                  </a:lnTo>
                  <a:lnTo>
                    <a:pt x="1049" y="113"/>
                  </a:lnTo>
                  <a:lnTo>
                    <a:pt x="936" y="226"/>
                  </a:lnTo>
                  <a:lnTo>
                    <a:pt x="822" y="226"/>
                  </a:lnTo>
                  <a:lnTo>
                    <a:pt x="766" y="255"/>
                  </a:lnTo>
                  <a:lnTo>
                    <a:pt x="822" y="312"/>
                  </a:lnTo>
                  <a:lnTo>
                    <a:pt x="907" y="340"/>
                  </a:lnTo>
                  <a:lnTo>
                    <a:pt x="907" y="397"/>
                  </a:lnTo>
                  <a:lnTo>
                    <a:pt x="993" y="368"/>
                  </a:lnTo>
                  <a:lnTo>
                    <a:pt x="1021" y="425"/>
                  </a:lnTo>
                  <a:lnTo>
                    <a:pt x="1078" y="453"/>
                  </a:lnTo>
                  <a:lnTo>
                    <a:pt x="964" y="482"/>
                  </a:lnTo>
                  <a:lnTo>
                    <a:pt x="936" y="538"/>
                  </a:lnTo>
                  <a:lnTo>
                    <a:pt x="851" y="453"/>
                  </a:lnTo>
                  <a:lnTo>
                    <a:pt x="737" y="453"/>
                  </a:lnTo>
                  <a:lnTo>
                    <a:pt x="681" y="397"/>
                  </a:lnTo>
                  <a:lnTo>
                    <a:pt x="681" y="567"/>
                  </a:lnTo>
                  <a:lnTo>
                    <a:pt x="851" y="567"/>
                  </a:lnTo>
                  <a:lnTo>
                    <a:pt x="907" y="623"/>
                  </a:lnTo>
                  <a:lnTo>
                    <a:pt x="794" y="652"/>
                  </a:lnTo>
                  <a:lnTo>
                    <a:pt x="709" y="652"/>
                  </a:lnTo>
                  <a:lnTo>
                    <a:pt x="681" y="680"/>
                  </a:lnTo>
                  <a:lnTo>
                    <a:pt x="794" y="737"/>
                  </a:lnTo>
                  <a:lnTo>
                    <a:pt x="822" y="765"/>
                  </a:lnTo>
                  <a:lnTo>
                    <a:pt x="737" y="822"/>
                  </a:lnTo>
                  <a:lnTo>
                    <a:pt x="624" y="822"/>
                  </a:lnTo>
                  <a:lnTo>
                    <a:pt x="624" y="737"/>
                  </a:lnTo>
                  <a:lnTo>
                    <a:pt x="567" y="793"/>
                  </a:lnTo>
                  <a:lnTo>
                    <a:pt x="511" y="765"/>
                  </a:lnTo>
                  <a:lnTo>
                    <a:pt x="482" y="822"/>
                  </a:lnTo>
                  <a:lnTo>
                    <a:pt x="426" y="793"/>
                  </a:lnTo>
                  <a:lnTo>
                    <a:pt x="397" y="822"/>
                  </a:lnTo>
                  <a:lnTo>
                    <a:pt x="426" y="623"/>
                  </a:lnTo>
                  <a:lnTo>
                    <a:pt x="369" y="623"/>
                  </a:lnTo>
                  <a:lnTo>
                    <a:pt x="369" y="737"/>
                  </a:lnTo>
                  <a:lnTo>
                    <a:pt x="312" y="793"/>
                  </a:lnTo>
                  <a:lnTo>
                    <a:pt x="397" y="850"/>
                  </a:lnTo>
                  <a:lnTo>
                    <a:pt x="454" y="992"/>
                  </a:lnTo>
                  <a:lnTo>
                    <a:pt x="397" y="964"/>
                  </a:lnTo>
                  <a:lnTo>
                    <a:pt x="369" y="935"/>
                  </a:lnTo>
                  <a:lnTo>
                    <a:pt x="312" y="935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83" name="Freeform 298"/>
            <p:cNvSpPr>
              <a:spLocks/>
            </p:cNvSpPr>
            <p:nvPr/>
          </p:nvSpPr>
          <p:spPr bwMode="auto">
            <a:xfrm>
              <a:off x="4243" y="4854"/>
              <a:ext cx="1191" cy="1106"/>
            </a:xfrm>
            <a:custGeom>
              <a:avLst/>
              <a:gdLst>
                <a:gd name="T0" fmla="*/ 227 w 1191"/>
                <a:gd name="T1" fmla="*/ 28 h 1106"/>
                <a:gd name="T2" fmla="*/ 57 w 1191"/>
                <a:gd name="T3" fmla="*/ 28 h 1106"/>
                <a:gd name="T4" fmla="*/ 28 w 1191"/>
                <a:gd name="T5" fmla="*/ 85 h 1106"/>
                <a:gd name="T6" fmla="*/ 28 w 1191"/>
                <a:gd name="T7" fmla="*/ 369 h 1106"/>
                <a:gd name="T8" fmla="*/ 57 w 1191"/>
                <a:gd name="T9" fmla="*/ 425 h 1106"/>
                <a:gd name="T10" fmla="*/ 85 w 1191"/>
                <a:gd name="T11" fmla="*/ 510 h 1106"/>
                <a:gd name="T12" fmla="*/ 142 w 1191"/>
                <a:gd name="T13" fmla="*/ 652 h 1106"/>
                <a:gd name="T14" fmla="*/ 170 w 1191"/>
                <a:gd name="T15" fmla="*/ 794 h 1106"/>
                <a:gd name="T16" fmla="*/ 198 w 1191"/>
                <a:gd name="T17" fmla="*/ 879 h 1106"/>
                <a:gd name="T18" fmla="*/ 255 w 1191"/>
                <a:gd name="T19" fmla="*/ 1021 h 1106"/>
                <a:gd name="T20" fmla="*/ 425 w 1191"/>
                <a:gd name="T21" fmla="*/ 1021 h 1106"/>
                <a:gd name="T22" fmla="*/ 567 w 1191"/>
                <a:gd name="T23" fmla="*/ 1049 h 1106"/>
                <a:gd name="T24" fmla="*/ 907 w 1191"/>
                <a:gd name="T25" fmla="*/ 1049 h 1106"/>
                <a:gd name="T26" fmla="*/ 794 w 1191"/>
                <a:gd name="T27" fmla="*/ 1021 h 1106"/>
                <a:gd name="T28" fmla="*/ 709 w 1191"/>
                <a:gd name="T29" fmla="*/ 964 h 1106"/>
                <a:gd name="T30" fmla="*/ 794 w 1191"/>
                <a:gd name="T31" fmla="*/ 964 h 1106"/>
                <a:gd name="T32" fmla="*/ 822 w 1191"/>
                <a:gd name="T33" fmla="*/ 907 h 1106"/>
                <a:gd name="T34" fmla="*/ 936 w 1191"/>
                <a:gd name="T35" fmla="*/ 879 h 1106"/>
                <a:gd name="T36" fmla="*/ 964 w 1191"/>
                <a:gd name="T37" fmla="*/ 907 h 1106"/>
                <a:gd name="T38" fmla="*/ 1021 w 1191"/>
                <a:gd name="T39" fmla="*/ 794 h 1106"/>
                <a:gd name="T40" fmla="*/ 1049 w 1191"/>
                <a:gd name="T41" fmla="*/ 709 h 1106"/>
                <a:gd name="T42" fmla="*/ 964 w 1191"/>
                <a:gd name="T43" fmla="*/ 737 h 1106"/>
                <a:gd name="T44" fmla="*/ 907 w 1191"/>
                <a:gd name="T45" fmla="*/ 737 h 1106"/>
                <a:gd name="T46" fmla="*/ 851 w 1191"/>
                <a:gd name="T47" fmla="*/ 681 h 1106"/>
                <a:gd name="T48" fmla="*/ 936 w 1191"/>
                <a:gd name="T49" fmla="*/ 681 h 1106"/>
                <a:gd name="T50" fmla="*/ 907 w 1191"/>
                <a:gd name="T51" fmla="*/ 567 h 1106"/>
                <a:gd name="T52" fmla="*/ 794 w 1191"/>
                <a:gd name="T53" fmla="*/ 482 h 1106"/>
                <a:gd name="T54" fmla="*/ 992 w 1191"/>
                <a:gd name="T55" fmla="*/ 454 h 1106"/>
                <a:gd name="T56" fmla="*/ 1191 w 1191"/>
                <a:gd name="T57" fmla="*/ 284 h 1106"/>
                <a:gd name="T58" fmla="*/ 1049 w 1191"/>
                <a:gd name="T59" fmla="*/ 312 h 1106"/>
                <a:gd name="T60" fmla="*/ 936 w 1191"/>
                <a:gd name="T61" fmla="*/ 369 h 1106"/>
                <a:gd name="T62" fmla="*/ 851 w 1191"/>
                <a:gd name="T63" fmla="*/ 369 h 1106"/>
                <a:gd name="T64" fmla="*/ 879 w 1191"/>
                <a:gd name="T65" fmla="*/ 312 h 1106"/>
                <a:gd name="T66" fmla="*/ 765 w 1191"/>
                <a:gd name="T67" fmla="*/ 312 h 1106"/>
                <a:gd name="T68" fmla="*/ 482 w 1191"/>
                <a:gd name="T69" fmla="*/ 199 h 1106"/>
                <a:gd name="T70" fmla="*/ 312 w 1191"/>
                <a:gd name="T71" fmla="*/ 85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91" h="1106">
                  <a:moveTo>
                    <a:pt x="284" y="0"/>
                  </a:moveTo>
                  <a:lnTo>
                    <a:pt x="227" y="28"/>
                  </a:lnTo>
                  <a:lnTo>
                    <a:pt x="113" y="0"/>
                  </a:lnTo>
                  <a:lnTo>
                    <a:pt x="57" y="28"/>
                  </a:lnTo>
                  <a:lnTo>
                    <a:pt x="57" y="85"/>
                  </a:lnTo>
                  <a:lnTo>
                    <a:pt x="28" y="85"/>
                  </a:lnTo>
                  <a:lnTo>
                    <a:pt x="0" y="255"/>
                  </a:lnTo>
                  <a:lnTo>
                    <a:pt x="28" y="369"/>
                  </a:lnTo>
                  <a:lnTo>
                    <a:pt x="0" y="397"/>
                  </a:lnTo>
                  <a:lnTo>
                    <a:pt x="57" y="425"/>
                  </a:lnTo>
                  <a:lnTo>
                    <a:pt x="142" y="425"/>
                  </a:lnTo>
                  <a:lnTo>
                    <a:pt x="85" y="510"/>
                  </a:lnTo>
                  <a:lnTo>
                    <a:pt x="142" y="624"/>
                  </a:lnTo>
                  <a:lnTo>
                    <a:pt x="142" y="652"/>
                  </a:lnTo>
                  <a:lnTo>
                    <a:pt x="170" y="681"/>
                  </a:lnTo>
                  <a:lnTo>
                    <a:pt x="170" y="794"/>
                  </a:lnTo>
                  <a:lnTo>
                    <a:pt x="142" y="879"/>
                  </a:lnTo>
                  <a:lnTo>
                    <a:pt x="198" y="879"/>
                  </a:lnTo>
                  <a:lnTo>
                    <a:pt x="255" y="936"/>
                  </a:lnTo>
                  <a:lnTo>
                    <a:pt x="255" y="1021"/>
                  </a:lnTo>
                  <a:lnTo>
                    <a:pt x="312" y="1077"/>
                  </a:lnTo>
                  <a:lnTo>
                    <a:pt x="425" y="1021"/>
                  </a:lnTo>
                  <a:lnTo>
                    <a:pt x="539" y="1077"/>
                  </a:lnTo>
                  <a:lnTo>
                    <a:pt x="567" y="1049"/>
                  </a:lnTo>
                  <a:lnTo>
                    <a:pt x="765" y="1106"/>
                  </a:lnTo>
                  <a:lnTo>
                    <a:pt x="907" y="1049"/>
                  </a:lnTo>
                  <a:lnTo>
                    <a:pt x="936" y="992"/>
                  </a:lnTo>
                  <a:lnTo>
                    <a:pt x="794" y="1021"/>
                  </a:lnTo>
                  <a:lnTo>
                    <a:pt x="737" y="992"/>
                  </a:lnTo>
                  <a:lnTo>
                    <a:pt x="709" y="964"/>
                  </a:lnTo>
                  <a:lnTo>
                    <a:pt x="737" y="907"/>
                  </a:lnTo>
                  <a:lnTo>
                    <a:pt x="794" y="964"/>
                  </a:lnTo>
                  <a:lnTo>
                    <a:pt x="822" y="936"/>
                  </a:lnTo>
                  <a:lnTo>
                    <a:pt x="822" y="907"/>
                  </a:lnTo>
                  <a:lnTo>
                    <a:pt x="879" y="907"/>
                  </a:lnTo>
                  <a:lnTo>
                    <a:pt x="936" y="879"/>
                  </a:lnTo>
                  <a:lnTo>
                    <a:pt x="964" y="851"/>
                  </a:lnTo>
                  <a:lnTo>
                    <a:pt x="964" y="907"/>
                  </a:lnTo>
                  <a:lnTo>
                    <a:pt x="1021" y="851"/>
                  </a:lnTo>
                  <a:lnTo>
                    <a:pt x="1021" y="794"/>
                  </a:lnTo>
                  <a:lnTo>
                    <a:pt x="1106" y="737"/>
                  </a:lnTo>
                  <a:lnTo>
                    <a:pt x="1049" y="709"/>
                  </a:lnTo>
                  <a:lnTo>
                    <a:pt x="992" y="766"/>
                  </a:lnTo>
                  <a:lnTo>
                    <a:pt x="964" y="737"/>
                  </a:lnTo>
                  <a:lnTo>
                    <a:pt x="936" y="794"/>
                  </a:lnTo>
                  <a:lnTo>
                    <a:pt x="907" y="737"/>
                  </a:lnTo>
                  <a:lnTo>
                    <a:pt x="851" y="737"/>
                  </a:lnTo>
                  <a:lnTo>
                    <a:pt x="851" y="681"/>
                  </a:lnTo>
                  <a:lnTo>
                    <a:pt x="822" y="652"/>
                  </a:lnTo>
                  <a:lnTo>
                    <a:pt x="936" y="681"/>
                  </a:lnTo>
                  <a:lnTo>
                    <a:pt x="964" y="652"/>
                  </a:lnTo>
                  <a:lnTo>
                    <a:pt x="907" y="567"/>
                  </a:lnTo>
                  <a:lnTo>
                    <a:pt x="794" y="510"/>
                  </a:lnTo>
                  <a:lnTo>
                    <a:pt x="794" y="482"/>
                  </a:lnTo>
                  <a:lnTo>
                    <a:pt x="907" y="482"/>
                  </a:lnTo>
                  <a:lnTo>
                    <a:pt x="992" y="454"/>
                  </a:lnTo>
                  <a:lnTo>
                    <a:pt x="1106" y="454"/>
                  </a:lnTo>
                  <a:lnTo>
                    <a:pt x="1191" y="284"/>
                  </a:lnTo>
                  <a:lnTo>
                    <a:pt x="1077" y="340"/>
                  </a:lnTo>
                  <a:lnTo>
                    <a:pt x="1049" y="312"/>
                  </a:lnTo>
                  <a:lnTo>
                    <a:pt x="992" y="369"/>
                  </a:lnTo>
                  <a:lnTo>
                    <a:pt x="936" y="369"/>
                  </a:lnTo>
                  <a:lnTo>
                    <a:pt x="907" y="369"/>
                  </a:lnTo>
                  <a:lnTo>
                    <a:pt x="851" y="369"/>
                  </a:lnTo>
                  <a:lnTo>
                    <a:pt x="822" y="340"/>
                  </a:lnTo>
                  <a:lnTo>
                    <a:pt x="879" y="312"/>
                  </a:lnTo>
                  <a:lnTo>
                    <a:pt x="822" y="284"/>
                  </a:lnTo>
                  <a:lnTo>
                    <a:pt x="765" y="312"/>
                  </a:lnTo>
                  <a:lnTo>
                    <a:pt x="652" y="199"/>
                  </a:lnTo>
                  <a:lnTo>
                    <a:pt x="482" y="199"/>
                  </a:lnTo>
                  <a:lnTo>
                    <a:pt x="454" y="142"/>
                  </a:lnTo>
                  <a:lnTo>
                    <a:pt x="312" y="85"/>
                  </a:lnTo>
                  <a:lnTo>
                    <a:pt x="284" y="0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84" name="Freeform 299"/>
            <p:cNvSpPr>
              <a:spLocks/>
            </p:cNvSpPr>
            <p:nvPr/>
          </p:nvSpPr>
          <p:spPr bwMode="auto">
            <a:xfrm>
              <a:off x="4413" y="4344"/>
              <a:ext cx="907" cy="822"/>
            </a:xfrm>
            <a:custGeom>
              <a:avLst/>
              <a:gdLst>
                <a:gd name="T0" fmla="*/ 709 w 907"/>
                <a:gd name="T1" fmla="*/ 822 h 822"/>
                <a:gd name="T2" fmla="*/ 652 w 907"/>
                <a:gd name="T3" fmla="*/ 794 h 822"/>
                <a:gd name="T4" fmla="*/ 595 w 907"/>
                <a:gd name="T5" fmla="*/ 822 h 822"/>
                <a:gd name="T6" fmla="*/ 482 w 907"/>
                <a:gd name="T7" fmla="*/ 709 h 822"/>
                <a:gd name="T8" fmla="*/ 312 w 907"/>
                <a:gd name="T9" fmla="*/ 709 h 822"/>
                <a:gd name="T10" fmla="*/ 284 w 907"/>
                <a:gd name="T11" fmla="*/ 652 h 822"/>
                <a:gd name="T12" fmla="*/ 142 w 907"/>
                <a:gd name="T13" fmla="*/ 595 h 822"/>
                <a:gd name="T14" fmla="*/ 114 w 907"/>
                <a:gd name="T15" fmla="*/ 510 h 822"/>
                <a:gd name="T16" fmla="*/ 142 w 907"/>
                <a:gd name="T17" fmla="*/ 482 h 822"/>
                <a:gd name="T18" fmla="*/ 114 w 907"/>
                <a:gd name="T19" fmla="*/ 453 h 822"/>
                <a:gd name="T20" fmla="*/ 57 w 907"/>
                <a:gd name="T21" fmla="*/ 453 h 822"/>
                <a:gd name="T22" fmla="*/ 57 w 907"/>
                <a:gd name="T23" fmla="*/ 368 h 822"/>
                <a:gd name="T24" fmla="*/ 28 w 907"/>
                <a:gd name="T25" fmla="*/ 255 h 822"/>
                <a:gd name="T26" fmla="*/ 0 w 907"/>
                <a:gd name="T27" fmla="*/ 198 h 822"/>
                <a:gd name="T28" fmla="*/ 28 w 907"/>
                <a:gd name="T29" fmla="*/ 57 h 822"/>
                <a:gd name="T30" fmla="*/ 85 w 907"/>
                <a:gd name="T31" fmla="*/ 85 h 822"/>
                <a:gd name="T32" fmla="*/ 142 w 907"/>
                <a:gd name="T33" fmla="*/ 0 h 822"/>
                <a:gd name="T34" fmla="*/ 284 w 907"/>
                <a:gd name="T35" fmla="*/ 85 h 822"/>
                <a:gd name="T36" fmla="*/ 369 w 907"/>
                <a:gd name="T37" fmla="*/ 198 h 822"/>
                <a:gd name="T38" fmla="*/ 369 w 907"/>
                <a:gd name="T39" fmla="*/ 255 h 822"/>
                <a:gd name="T40" fmla="*/ 482 w 907"/>
                <a:gd name="T41" fmla="*/ 283 h 822"/>
                <a:gd name="T42" fmla="*/ 539 w 907"/>
                <a:gd name="T43" fmla="*/ 425 h 822"/>
                <a:gd name="T44" fmla="*/ 539 w 907"/>
                <a:gd name="T45" fmla="*/ 482 h 822"/>
                <a:gd name="T46" fmla="*/ 652 w 907"/>
                <a:gd name="T47" fmla="*/ 567 h 822"/>
                <a:gd name="T48" fmla="*/ 766 w 907"/>
                <a:gd name="T49" fmla="*/ 538 h 822"/>
                <a:gd name="T50" fmla="*/ 851 w 907"/>
                <a:gd name="T51" fmla="*/ 567 h 822"/>
                <a:gd name="T52" fmla="*/ 794 w 907"/>
                <a:gd name="T53" fmla="*/ 652 h 822"/>
                <a:gd name="T54" fmla="*/ 851 w 907"/>
                <a:gd name="T55" fmla="*/ 680 h 822"/>
                <a:gd name="T56" fmla="*/ 907 w 907"/>
                <a:gd name="T57" fmla="*/ 652 h 822"/>
                <a:gd name="T58" fmla="*/ 907 w 907"/>
                <a:gd name="T59" fmla="*/ 709 h 822"/>
                <a:gd name="T60" fmla="*/ 879 w 907"/>
                <a:gd name="T61" fmla="*/ 765 h 822"/>
                <a:gd name="T62" fmla="*/ 822 w 907"/>
                <a:gd name="T63" fmla="*/ 794 h 822"/>
                <a:gd name="T64" fmla="*/ 709 w 907"/>
                <a:gd name="T65" fmla="*/ 765 h 822"/>
                <a:gd name="T66" fmla="*/ 709 w 907"/>
                <a:gd name="T67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07" h="822">
                  <a:moveTo>
                    <a:pt x="709" y="822"/>
                  </a:moveTo>
                  <a:lnTo>
                    <a:pt x="652" y="794"/>
                  </a:lnTo>
                  <a:lnTo>
                    <a:pt x="595" y="822"/>
                  </a:lnTo>
                  <a:lnTo>
                    <a:pt x="482" y="709"/>
                  </a:lnTo>
                  <a:lnTo>
                    <a:pt x="312" y="709"/>
                  </a:lnTo>
                  <a:lnTo>
                    <a:pt x="284" y="652"/>
                  </a:lnTo>
                  <a:lnTo>
                    <a:pt x="142" y="595"/>
                  </a:lnTo>
                  <a:lnTo>
                    <a:pt x="114" y="510"/>
                  </a:lnTo>
                  <a:lnTo>
                    <a:pt x="142" y="482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368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28" y="57"/>
                  </a:lnTo>
                  <a:lnTo>
                    <a:pt x="85" y="85"/>
                  </a:lnTo>
                  <a:lnTo>
                    <a:pt x="142" y="0"/>
                  </a:lnTo>
                  <a:lnTo>
                    <a:pt x="284" y="85"/>
                  </a:lnTo>
                  <a:lnTo>
                    <a:pt x="369" y="198"/>
                  </a:lnTo>
                  <a:lnTo>
                    <a:pt x="369" y="255"/>
                  </a:lnTo>
                  <a:lnTo>
                    <a:pt x="482" y="283"/>
                  </a:lnTo>
                  <a:lnTo>
                    <a:pt x="539" y="425"/>
                  </a:lnTo>
                  <a:lnTo>
                    <a:pt x="539" y="482"/>
                  </a:lnTo>
                  <a:lnTo>
                    <a:pt x="652" y="567"/>
                  </a:lnTo>
                  <a:lnTo>
                    <a:pt x="766" y="538"/>
                  </a:lnTo>
                  <a:lnTo>
                    <a:pt x="851" y="567"/>
                  </a:lnTo>
                  <a:lnTo>
                    <a:pt x="794" y="652"/>
                  </a:lnTo>
                  <a:lnTo>
                    <a:pt x="851" y="680"/>
                  </a:lnTo>
                  <a:lnTo>
                    <a:pt x="907" y="652"/>
                  </a:lnTo>
                  <a:lnTo>
                    <a:pt x="907" y="709"/>
                  </a:lnTo>
                  <a:lnTo>
                    <a:pt x="879" y="765"/>
                  </a:lnTo>
                  <a:lnTo>
                    <a:pt x="822" y="794"/>
                  </a:lnTo>
                  <a:lnTo>
                    <a:pt x="709" y="765"/>
                  </a:lnTo>
                  <a:lnTo>
                    <a:pt x="709" y="822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85" name="Freeform 300"/>
            <p:cNvSpPr>
              <a:spLocks/>
            </p:cNvSpPr>
            <p:nvPr/>
          </p:nvSpPr>
          <p:spPr bwMode="auto">
            <a:xfrm>
              <a:off x="4555" y="4174"/>
              <a:ext cx="1106" cy="737"/>
            </a:xfrm>
            <a:custGeom>
              <a:avLst/>
              <a:gdLst>
                <a:gd name="T0" fmla="*/ 935 w 1106"/>
                <a:gd name="T1" fmla="*/ 283 h 737"/>
                <a:gd name="T2" fmla="*/ 935 w 1106"/>
                <a:gd name="T3" fmla="*/ 368 h 737"/>
                <a:gd name="T4" fmla="*/ 794 w 1106"/>
                <a:gd name="T5" fmla="*/ 340 h 737"/>
                <a:gd name="T6" fmla="*/ 709 w 1106"/>
                <a:gd name="T7" fmla="*/ 397 h 737"/>
                <a:gd name="T8" fmla="*/ 794 w 1106"/>
                <a:gd name="T9" fmla="*/ 567 h 737"/>
                <a:gd name="T10" fmla="*/ 822 w 1106"/>
                <a:gd name="T11" fmla="*/ 510 h 737"/>
                <a:gd name="T12" fmla="*/ 879 w 1106"/>
                <a:gd name="T13" fmla="*/ 538 h 737"/>
                <a:gd name="T14" fmla="*/ 907 w 1106"/>
                <a:gd name="T15" fmla="*/ 425 h 737"/>
                <a:gd name="T16" fmla="*/ 1020 w 1106"/>
                <a:gd name="T17" fmla="*/ 368 h 737"/>
                <a:gd name="T18" fmla="*/ 1106 w 1106"/>
                <a:gd name="T19" fmla="*/ 425 h 737"/>
                <a:gd name="T20" fmla="*/ 1020 w 1106"/>
                <a:gd name="T21" fmla="*/ 510 h 737"/>
                <a:gd name="T22" fmla="*/ 1049 w 1106"/>
                <a:gd name="T23" fmla="*/ 623 h 737"/>
                <a:gd name="T24" fmla="*/ 964 w 1106"/>
                <a:gd name="T25" fmla="*/ 680 h 737"/>
                <a:gd name="T26" fmla="*/ 935 w 1106"/>
                <a:gd name="T27" fmla="*/ 623 h 737"/>
                <a:gd name="T28" fmla="*/ 907 w 1106"/>
                <a:gd name="T29" fmla="*/ 623 h 737"/>
                <a:gd name="T30" fmla="*/ 907 w 1106"/>
                <a:gd name="T31" fmla="*/ 680 h 737"/>
                <a:gd name="T32" fmla="*/ 822 w 1106"/>
                <a:gd name="T33" fmla="*/ 708 h 737"/>
                <a:gd name="T34" fmla="*/ 794 w 1106"/>
                <a:gd name="T35" fmla="*/ 623 h 737"/>
                <a:gd name="T36" fmla="*/ 709 w 1106"/>
                <a:gd name="T37" fmla="*/ 737 h 737"/>
                <a:gd name="T38" fmla="*/ 624 w 1106"/>
                <a:gd name="T39" fmla="*/ 708 h 737"/>
                <a:gd name="T40" fmla="*/ 510 w 1106"/>
                <a:gd name="T41" fmla="*/ 737 h 737"/>
                <a:gd name="T42" fmla="*/ 397 w 1106"/>
                <a:gd name="T43" fmla="*/ 652 h 737"/>
                <a:gd name="T44" fmla="*/ 397 w 1106"/>
                <a:gd name="T45" fmla="*/ 595 h 737"/>
                <a:gd name="T46" fmla="*/ 340 w 1106"/>
                <a:gd name="T47" fmla="*/ 453 h 737"/>
                <a:gd name="T48" fmla="*/ 227 w 1106"/>
                <a:gd name="T49" fmla="*/ 425 h 737"/>
                <a:gd name="T50" fmla="*/ 227 w 1106"/>
                <a:gd name="T51" fmla="*/ 368 h 737"/>
                <a:gd name="T52" fmla="*/ 142 w 1106"/>
                <a:gd name="T53" fmla="*/ 255 h 737"/>
                <a:gd name="T54" fmla="*/ 0 w 1106"/>
                <a:gd name="T55" fmla="*/ 170 h 737"/>
                <a:gd name="T56" fmla="*/ 0 w 1106"/>
                <a:gd name="T57" fmla="*/ 113 h 737"/>
                <a:gd name="T58" fmla="*/ 113 w 1106"/>
                <a:gd name="T59" fmla="*/ 56 h 737"/>
                <a:gd name="T60" fmla="*/ 255 w 1106"/>
                <a:gd name="T61" fmla="*/ 28 h 737"/>
                <a:gd name="T62" fmla="*/ 283 w 1106"/>
                <a:gd name="T63" fmla="*/ 85 h 737"/>
                <a:gd name="T64" fmla="*/ 453 w 1106"/>
                <a:gd name="T65" fmla="*/ 0 h 737"/>
                <a:gd name="T66" fmla="*/ 539 w 1106"/>
                <a:gd name="T67" fmla="*/ 56 h 737"/>
                <a:gd name="T68" fmla="*/ 680 w 1106"/>
                <a:gd name="T69" fmla="*/ 56 h 737"/>
                <a:gd name="T70" fmla="*/ 794 w 1106"/>
                <a:gd name="T71" fmla="*/ 113 h 737"/>
                <a:gd name="T72" fmla="*/ 822 w 1106"/>
                <a:gd name="T73" fmla="*/ 198 h 737"/>
                <a:gd name="T74" fmla="*/ 850 w 1106"/>
                <a:gd name="T75" fmla="*/ 198 h 737"/>
                <a:gd name="T76" fmla="*/ 935 w 1106"/>
                <a:gd name="T77" fmla="*/ 283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106" h="737">
                  <a:moveTo>
                    <a:pt x="935" y="283"/>
                  </a:moveTo>
                  <a:lnTo>
                    <a:pt x="935" y="368"/>
                  </a:lnTo>
                  <a:lnTo>
                    <a:pt x="794" y="340"/>
                  </a:lnTo>
                  <a:lnTo>
                    <a:pt x="709" y="397"/>
                  </a:lnTo>
                  <a:lnTo>
                    <a:pt x="794" y="567"/>
                  </a:lnTo>
                  <a:lnTo>
                    <a:pt x="822" y="510"/>
                  </a:lnTo>
                  <a:lnTo>
                    <a:pt x="879" y="538"/>
                  </a:lnTo>
                  <a:lnTo>
                    <a:pt x="907" y="425"/>
                  </a:lnTo>
                  <a:lnTo>
                    <a:pt x="1020" y="368"/>
                  </a:lnTo>
                  <a:lnTo>
                    <a:pt x="1106" y="425"/>
                  </a:lnTo>
                  <a:lnTo>
                    <a:pt x="1020" y="510"/>
                  </a:lnTo>
                  <a:lnTo>
                    <a:pt x="1049" y="623"/>
                  </a:lnTo>
                  <a:lnTo>
                    <a:pt x="964" y="680"/>
                  </a:lnTo>
                  <a:lnTo>
                    <a:pt x="935" y="623"/>
                  </a:lnTo>
                  <a:lnTo>
                    <a:pt x="907" y="623"/>
                  </a:lnTo>
                  <a:lnTo>
                    <a:pt x="907" y="680"/>
                  </a:lnTo>
                  <a:lnTo>
                    <a:pt x="822" y="708"/>
                  </a:lnTo>
                  <a:lnTo>
                    <a:pt x="794" y="623"/>
                  </a:lnTo>
                  <a:lnTo>
                    <a:pt x="709" y="737"/>
                  </a:lnTo>
                  <a:lnTo>
                    <a:pt x="624" y="708"/>
                  </a:lnTo>
                  <a:lnTo>
                    <a:pt x="510" y="737"/>
                  </a:lnTo>
                  <a:lnTo>
                    <a:pt x="397" y="652"/>
                  </a:lnTo>
                  <a:lnTo>
                    <a:pt x="397" y="595"/>
                  </a:lnTo>
                  <a:lnTo>
                    <a:pt x="340" y="453"/>
                  </a:lnTo>
                  <a:lnTo>
                    <a:pt x="227" y="425"/>
                  </a:lnTo>
                  <a:lnTo>
                    <a:pt x="227" y="368"/>
                  </a:lnTo>
                  <a:lnTo>
                    <a:pt x="142" y="255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113" y="56"/>
                  </a:lnTo>
                  <a:lnTo>
                    <a:pt x="255" y="28"/>
                  </a:lnTo>
                  <a:lnTo>
                    <a:pt x="283" y="85"/>
                  </a:lnTo>
                  <a:lnTo>
                    <a:pt x="453" y="0"/>
                  </a:lnTo>
                  <a:lnTo>
                    <a:pt x="539" y="56"/>
                  </a:lnTo>
                  <a:lnTo>
                    <a:pt x="680" y="56"/>
                  </a:lnTo>
                  <a:lnTo>
                    <a:pt x="794" y="113"/>
                  </a:lnTo>
                  <a:lnTo>
                    <a:pt x="822" y="198"/>
                  </a:lnTo>
                  <a:lnTo>
                    <a:pt x="850" y="198"/>
                  </a:lnTo>
                  <a:lnTo>
                    <a:pt x="935" y="283"/>
                  </a:lnTo>
                  <a:close/>
                </a:path>
              </a:pathLst>
            </a:custGeom>
            <a:ln>
              <a:headEnd/>
              <a:tailEnd/>
            </a:ln>
            <a:effectLst>
              <a:outerShdw blurRad="622300" dist="2540000" dir="21540000" sx="103000" sy="103000" rotWithShape="0">
                <a:srgbClr val="000000">
                  <a:alpha val="0"/>
                </a:srgbClr>
              </a:outerShdw>
            </a:effectLst>
            <a:extLst/>
          </p:spPr>
          <p:style>
            <a:lnRef idx="0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286" name="グループ化 285"/>
          <p:cNvGrpSpPr/>
          <p:nvPr/>
        </p:nvGrpSpPr>
        <p:grpSpPr>
          <a:xfrm>
            <a:off x="1155700" y="944480"/>
            <a:ext cx="7267930" cy="10445635"/>
            <a:chOff x="1155700" y="944480"/>
            <a:chExt cx="7267930" cy="10445635"/>
          </a:xfrm>
        </p:grpSpPr>
        <p:sp>
          <p:nvSpPr>
            <p:cNvPr id="287" name="正方形/長方形 286"/>
            <p:cNvSpPr/>
            <p:nvPr/>
          </p:nvSpPr>
          <p:spPr>
            <a:xfrm>
              <a:off x="4162426" y="5289699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盛岡市</a:t>
              </a:r>
            </a:p>
          </p:txBody>
        </p:sp>
        <p:sp>
          <p:nvSpPr>
            <p:cNvPr id="288" name="正方形/長方形 287"/>
            <p:cNvSpPr/>
            <p:nvPr/>
          </p:nvSpPr>
          <p:spPr>
            <a:xfrm>
              <a:off x="6573044" y="596339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宮古市</a:t>
              </a:r>
            </a:p>
          </p:txBody>
        </p:sp>
        <p:sp>
          <p:nvSpPr>
            <p:cNvPr id="289" name="正方形/長方形 288"/>
            <p:cNvSpPr/>
            <p:nvPr/>
          </p:nvSpPr>
          <p:spPr>
            <a:xfrm>
              <a:off x="2797614" y="8448774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北上市</a:t>
              </a:r>
            </a:p>
          </p:txBody>
        </p:sp>
        <p:sp>
          <p:nvSpPr>
            <p:cNvPr id="290" name="正方形/長方形 289"/>
            <p:cNvSpPr/>
            <p:nvPr/>
          </p:nvSpPr>
          <p:spPr>
            <a:xfrm>
              <a:off x="5201884" y="3301901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葛巻町</a:t>
              </a:r>
            </a:p>
          </p:txBody>
        </p:sp>
        <p:sp>
          <p:nvSpPr>
            <p:cNvPr id="291" name="正方形/長方形 290"/>
            <p:cNvSpPr/>
            <p:nvPr/>
          </p:nvSpPr>
          <p:spPr>
            <a:xfrm>
              <a:off x="3105590" y="9917379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奥州市</a:t>
              </a:r>
            </a:p>
          </p:txBody>
        </p:sp>
        <p:sp>
          <p:nvSpPr>
            <p:cNvPr id="292" name="正方形/長方形 291"/>
            <p:cNvSpPr/>
            <p:nvPr/>
          </p:nvSpPr>
          <p:spPr>
            <a:xfrm>
              <a:off x="2563903" y="3205521"/>
              <a:ext cx="928459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八幡平市</a:t>
              </a:r>
            </a:p>
          </p:txBody>
        </p:sp>
        <p:sp>
          <p:nvSpPr>
            <p:cNvPr id="293" name="正方形/長方形 292"/>
            <p:cNvSpPr/>
            <p:nvPr/>
          </p:nvSpPr>
          <p:spPr>
            <a:xfrm>
              <a:off x="4281779" y="1108233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一関市</a:t>
              </a:r>
            </a:p>
          </p:txBody>
        </p:sp>
        <p:sp>
          <p:nvSpPr>
            <p:cNvPr id="294" name="正方形/長方形 293"/>
            <p:cNvSpPr/>
            <p:nvPr/>
          </p:nvSpPr>
          <p:spPr>
            <a:xfrm>
              <a:off x="7681119" y="7035105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山田町</a:t>
              </a:r>
            </a:p>
          </p:txBody>
        </p:sp>
        <p:sp>
          <p:nvSpPr>
            <p:cNvPr id="295" name="正方形/長方形 294"/>
            <p:cNvSpPr/>
            <p:nvPr/>
          </p:nvSpPr>
          <p:spPr>
            <a:xfrm>
              <a:off x="7485970" y="3906937"/>
              <a:ext cx="928459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田野畑村</a:t>
              </a:r>
            </a:p>
          </p:txBody>
        </p:sp>
        <p:sp>
          <p:nvSpPr>
            <p:cNvPr id="296" name="正方形/長方形 295"/>
            <p:cNvSpPr/>
            <p:nvPr/>
          </p:nvSpPr>
          <p:spPr>
            <a:xfrm>
              <a:off x="7120158" y="2838133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野田村</a:t>
              </a:r>
            </a:p>
          </p:txBody>
        </p:sp>
        <p:sp>
          <p:nvSpPr>
            <p:cNvPr id="297" name="正方形/長方形 296"/>
            <p:cNvSpPr/>
            <p:nvPr/>
          </p:nvSpPr>
          <p:spPr>
            <a:xfrm>
              <a:off x="4281778" y="2289721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一戸町</a:t>
              </a:r>
            </a:p>
          </p:txBody>
        </p:sp>
        <p:sp>
          <p:nvSpPr>
            <p:cNvPr id="298" name="正方形/長方形 297"/>
            <p:cNvSpPr/>
            <p:nvPr/>
          </p:nvSpPr>
          <p:spPr>
            <a:xfrm>
              <a:off x="5172294" y="194468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九戸村</a:t>
              </a:r>
            </a:p>
          </p:txBody>
        </p:sp>
        <p:sp>
          <p:nvSpPr>
            <p:cNvPr id="299" name="正方形/長方形 298"/>
            <p:cNvSpPr/>
            <p:nvPr/>
          </p:nvSpPr>
          <p:spPr>
            <a:xfrm>
              <a:off x="6510338" y="944480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洋野町</a:t>
              </a:r>
            </a:p>
          </p:txBody>
        </p:sp>
        <p:sp>
          <p:nvSpPr>
            <p:cNvPr id="300" name="正方形/長方形 299"/>
            <p:cNvSpPr/>
            <p:nvPr/>
          </p:nvSpPr>
          <p:spPr>
            <a:xfrm>
              <a:off x="5340350" y="1093093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軽米町</a:t>
              </a:r>
            </a:p>
          </p:txBody>
        </p:sp>
        <p:sp>
          <p:nvSpPr>
            <p:cNvPr id="301" name="正方形/長方形 300"/>
            <p:cNvSpPr/>
            <p:nvPr/>
          </p:nvSpPr>
          <p:spPr>
            <a:xfrm>
              <a:off x="7681119" y="3253680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普代村</a:t>
              </a:r>
            </a:p>
          </p:txBody>
        </p:sp>
        <p:sp>
          <p:nvSpPr>
            <p:cNvPr id="302" name="正方形/長方形 301"/>
            <p:cNvSpPr/>
            <p:nvPr/>
          </p:nvSpPr>
          <p:spPr>
            <a:xfrm>
              <a:off x="6510338" y="430491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岩泉町</a:t>
              </a:r>
            </a:p>
          </p:txBody>
        </p:sp>
        <p:sp>
          <p:nvSpPr>
            <p:cNvPr id="303" name="正方形/長方形 302"/>
            <p:cNvSpPr/>
            <p:nvPr/>
          </p:nvSpPr>
          <p:spPr>
            <a:xfrm>
              <a:off x="7120158" y="745515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大槌町</a:t>
              </a:r>
            </a:p>
          </p:txBody>
        </p:sp>
        <p:sp>
          <p:nvSpPr>
            <p:cNvPr id="304" name="正方形/長方形 303"/>
            <p:cNvSpPr/>
            <p:nvPr/>
          </p:nvSpPr>
          <p:spPr>
            <a:xfrm>
              <a:off x="5839118" y="9229410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住田町</a:t>
              </a:r>
            </a:p>
          </p:txBody>
        </p:sp>
        <p:sp>
          <p:nvSpPr>
            <p:cNvPr id="305" name="正方形/長方形 304"/>
            <p:cNvSpPr/>
            <p:nvPr/>
          </p:nvSpPr>
          <p:spPr>
            <a:xfrm>
              <a:off x="3295870" y="10612536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平泉町</a:t>
              </a:r>
            </a:p>
          </p:txBody>
        </p:sp>
        <p:sp>
          <p:nvSpPr>
            <p:cNvPr id="306" name="正方形/長方形 305"/>
            <p:cNvSpPr/>
            <p:nvPr/>
          </p:nvSpPr>
          <p:spPr>
            <a:xfrm>
              <a:off x="1155700" y="7705725"/>
              <a:ext cx="928459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西和賀町</a:t>
              </a:r>
            </a:p>
          </p:txBody>
        </p:sp>
        <p:sp>
          <p:nvSpPr>
            <p:cNvPr id="307" name="正方形/長方形 306"/>
            <p:cNvSpPr/>
            <p:nvPr/>
          </p:nvSpPr>
          <p:spPr>
            <a:xfrm>
              <a:off x="2671082" y="9149631"/>
              <a:ext cx="928459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金ヶ崎町</a:t>
              </a:r>
            </a:p>
          </p:txBody>
        </p:sp>
        <p:sp>
          <p:nvSpPr>
            <p:cNvPr id="308" name="正方形/長方形 307"/>
            <p:cNvSpPr/>
            <p:nvPr/>
          </p:nvSpPr>
          <p:spPr>
            <a:xfrm>
              <a:off x="3429928" y="6134993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矢巾町</a:t>
              </a:r>
            </a:p>
          </p:txBody>
        </p:sp>
        <p:sp>
          <p:nvSpPr>
            <p:cNvPr id="309" name="正方形/長方形 308"/>
            <p:cNvSpPr/>
            <p:nvPr/>
          </p:nvSpPr>
          <p:spPr>
            <a:xfrm>
              <a:off x="3146644" y="4826892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滝沢村</a:t>
              </a:r>
            </a:p>
          </p:txBody>
        </p:sp>
        <p:sp>
          <p:nvSpPr>
            <p:cNvPr id="310" name="正方形/長方形 309"/>
            <p:cNvSpPr/>
            <p:nvPr/>
          </p:nvSpPr>
          <p:spPr>
            <a:xfrm>
              <a:off x="4162426" y="3641030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岩手町</a:t>
              </a:r>
            </a:p>
          </p:txBody>
        </p:sp>
        <p:sp>
          <p:nvSpPr>
            <p:cNvPr id="311" name="正方形/長方形 310"/>
            <p:cNvSpPr/>
            <p:nvPr/>
          </p:nvSpPr>
          <p:spPr>
            <a:xfrm>
              <a:off x="5778517" y="10159656"/>
              <a:ext cx="1114408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陸前高田市</a:t>
              </a:r>
            </a:p>
          </p:txBody>
        </p:sp>
        <p:sp>
          <p:nvSpPr>
            <p:cNvPr id="312" name="正方形/長方形 311"/>
            <p:cNvSpPr/>
            <p:nvPr/>
          </p:nvSpPr>
          <p:spPr>
            <a:xfrm>
              <a:off x="3582566" y="1509594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二戸市</a:t>
              </a:r>
            </a:p>
          </p:txBody>
        </p:sp>
        <p:sp>
          <p:nvSpPr>
            <p:cNvPr id="313" name="正方形/長方形 312"/>
            <p:cNvSpPr/>
            <p:nvPr/>
          </p:nvSpPr>
          <p:spPr>
            <a:xfrm>
              <a:off x="2213414" y="5501732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雫石町</a:t>
              </a:r>
            </a:p>
          </p:txBody>
        </p:sp>
        <p:sp>
          <p:nvSpPr>
            <p:cNvPr id="314" name="正方形/長方形 313"/>
            <p:cNvSpPr/>
            <p:nvPr/>
          </p:nvSpPr>
          <p:spPr>
            <a:xfrm>
              <a:off x="3582566" y="662463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紫波町</a:t>
              </a:r>
            </a:p>
          </p:txBody>
        </p:sp>
        <p:sp>
          <p:nvSpPr>
            <p:cNvPr id="315" name="正方形/長方形 314"/>
            <p:cNvSpPr/>
            <p:nvPr/>
          </p:nvSpPr>
          <p:spPr>
            <a:xfrm>
              <a:off x="7149526" y="8380413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釜石市</a:t>
              </a:r>
            </a:p>
          </p:txBody>
        </p:sp>
        <p:sp>
          <p:nvSpPr>
            <p:cNvPr id="316" name="正方形/長方形 315"/>
            <p:cNvSpPr/>
            <p:nvPr/>
          </p:nvSpPr>
          <p:spPr>
            <a:xfrm>
              <a:off x="5500908" y="7885907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遠野市</a:t>
              </a:r>
            </a:p>
          </p:txBody>
        </p:sp>
        <p:sp>
          <p:nvSpPr>
            <p:cNvPr id="317" name="正方形/長方形 316"/>
            <p:cNvSpPr/>
            <p:nvPr/>
          </p:nvSpPr>
          <p:spPr>
            <a:xfrm>
              <a:off x="6299640" y="2309118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久慈市</a:t>
              </a:r>
            </a:p>
          </p:txBody>
        </p:sp>
        <p:sp>
          <p:nvSpPr>
            <p:cNvPr id="318" name="正方形/長方形 317"/>
            <p:cNvSpPr/>
            <p:nvPr/>
          </p:nvSpPr>
          <p:spPr>
            <a:xfrm>
              <a:off x="3352801" y="7338756"/>
              <a:ext cx="742511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花巻市</a:t>
              </a:r>
            </a:p>
          </p:txBody>
        </p:sp>
        <p:sp>
          <p:nvSpPr>
            <p:cNvPr id="319" name="正方形/長方形 318"/>
            <p:cNvSpPr/>
            <p:nvPr/>
          </p:nvSpPr>
          <p:spPr>
            <a:xfrm>
              <a:off x="6735763" y="9693277"/>
              <a:ext cx="928459" cy="307777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14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大船渡市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1155700" y="234950"/>
            <a:ext cx="7875588" cy="12241213"/>
            <a:chOff x="1155700" y="234950"/>
            <a:chExt cx="7875588" cy="12241213"/>
          </a:xfrm>
        </p:grpSpPr>
        <p:grpSp>
          <p:nvGrpSpPr>
            <p:cNvPr id="15661" name="Group 301"/>
            <p:cNvGrpSpPr>
              <a:grpSpLocks/>
            </p:cNvGrpSpPr>
            <p:nvPr/>
          </p:nvGrpSpPr>
          <p:grpSpPr bwMode="auto">
            <a:xfrm>
              <a:off x="1155700" y="234950"/>
              <a:ext cx="7875588" cy="12241213"/>
              <a:chOff x="728" y="148"/>
              <a:chExt cx="4961" cy="7711"/>
            </a:xfrm>
          </p:grpSpPr>
          <p:sp>
            <p:nvSpPr>
              <p:cNvPr id="15619" name="Freeform 259"/>
              <p:cNvSpPr>
                <a:spLocks/>
              </p:cNvSpPr>
              <p:nvPr/>
            </p:nvSpPr>
            <p:spPr bwMode="auto">
              <a:xfrm>
                <a:off x="1917" y="2500"/>
                <a:ext cx="1870" cy="1673"/>
              </a:xfrm>
              <a:custGeom>
                <a:avLst/>
                <a:gdLst>
                  <a:gd name="T0" fmla="*/ 1276 w 1871"/>
                  <a:gd name="T1" fmla="*/ 1616 h 1673"/>
                  <a:gd name="T2" fmla="*/ 1134 w 1871"/>
                  <a:gd name="T3" fmla="*/ 1616 h 1673"/>
                  <a:gd name="T4" fmla="*/ 1078 w 1871"/>
                  <a:gd name="T5" fmla="*/ 1559 h 1673"/>
                  <a:gd name="T6" fmla="*/ 993 w 1871"/>
                  <a:gd name="T7" fmla="*/ 1588 h 1673"/>
                  <a:gd name="T8" fmla="*/ 737 w 1871"/>
                  <a:gd name="T9" fmla="*/ 1503 h 1673"/>
                  <a:gd name="T10" fmla="*/ 652 w 1871"/>
                  <a:gd name="T11" fmla="*/ 1361 h 1673"/>
                  <a:gd name="T12" fmla="*/ 482 w 1871"/>
                  <a:gd name="T13" fmla="*/ 1276 h 1673"/>
                  <a:gd name="T14" fmla="*/ 284 w 1871"/>
                  <a:gd name="T15" fmla="*/ 1361 h 1673"/>
                  <a:gd name="T16" fmla="*/ 199 w 1871"/>
                  <a:gd name="T17" fmla="*/ 1304 h 1673"/>
                  <a:gd name="T18" fmla="*/ 170 w 1871"/>
                  <a:gd name="T19" fmla="*/ 1219 h 1673"/>
                  <a:gd name="T20" fmla="*/ 85 w 1871"/>
                  <a:gd name="T21" fmla="*/ 1276 h 1673"/>
                  <a:gd name="T22" fmla="*/ 0 w 1871"/>
                  <a:gd name="T23" fmla="*/ 1219 h 1673"/>
                  <a:gd name="T24" fmla="*/ 57 w 1871"/>
                  <a:gd name="T25" fmla="*/ 1077 h 1673"/>
                  <a:gd name="T26" fmla="*/ 199 w 1871"/>
                  <a:gd name="T27" fmla="*/ 1106 h 1673"/>
                  <a:gd name="T28" fmla="*/ 284 w 1871"/>
                  <a:gd name="T29" fmla="*/ 964 h 1673"/>
                  <a:gd name="T30" fmla="*/ 341 w 1871"/>
                  <a:gd name="T31" fmla="*/ 936 h 1673"/>
                  <a:gd name="T32" fmla="*/ 454 w 1871"/>
                  <a:gd name="T33" fmla="*/ 766 h 1673"/>
                  <a:gd name="T34" fmla="*/ 596 w 1871"/>
                  <a:gd name="T35" fmla="*/ 737 h 1673"/>
                  <a:gd name="T36" fmla="*/ 596 w 1871"/>
                  <a:gd name="T37" fmla="*/ 567 h 1673"/>
                  <a:gd name="T38" fmla="*/ 567 w 1871"/>
                  <a:gd name="T39" fmla="*/ 510 h 1673"/>
                  <a:gd name="T40" fmla="*/ 482 w 1871"/>
                  <a:gd name="T41" fmla="*/ 482 h 1673"/>
                  <a:gd name="T42" fmla="*/ 426 w 1871"/>
                  <a:gd name="T43" fmla="*/ 397 h 1673"/>
                  <a:gd name="T44" fmla="*/ 426 w 1871"/>
                  <a:gd name="T45" fmla="*/ 199 h 1673"/>
                  <a:gd name="T46" fmla="*/ 539 w 1871"/>
                  <a:gd name="T47" fmla="*/ 142 h 1673"/>
                  <a:gd name="T48" fmla="*/ 567 w 1871"/>
                  <a:gd name="T49" fmla="*/ 57 h 1673"/>
                  <a:gd name="T50" fmla="*/ 624 w 1871"/>
                  <a:gd name="T51" fmla="*/ 0 h 1673"/>
                  <a:gd name="T52" fmla="*/ 709 w 1871"/>
                  <a:gd name="T53" fmla="*/ 85 h 1673"/>
                  <a:gd name="T54" fmla="*/ 936 w 1871"/>
                  <a:gd name="T55" fmla="*/ 142 h 1673"/>
                  <a:gd name="T56" fmla="*/ 993 w 1871"/>
                  <a:gd name="T57" fmla="*/ 170 h 1673"/>
                  <a:gd name="T58" fmla="*/ 1049 w 1871"/>
                  <a:gd name="T59" fmla="*/ 312 h 1673"/>
                  <a:gd name="T60" fmla="*/ 1021 w 1871"/>
                  <a:gd name="T61" fmla="*/ 397 h 1673"/>
                  <a:gd name="T62" fmla="*/ 1106 w 1871"/>
                  <a:gd name="T63" fmla="*/ 425 h 1673"/>
                  <a:gd name="T64" fmla="*/ 1191 w 1871"/>
                  <a:gd name="T65" fmla="*/ 397 h 1673"/>
                  <a:gd name="T66" fmla="*/ 1304 w 1871"/>
                  <a:gd name="T67" fmla="*/ 340 h 1673"/>
                  <a:gd name="T68" fmla="*/ 1446 w 1871"/>
                  <a:gd name="T69" fmla="*/ 340 h 1673"/>
                  <a:gd name="T70" fmla="*/ 1531 w 1871"/>
                  <a:gd name="T71" fmla="*/ 369 h 1673"/>
                  <a:gd name="T72" fmla="*/ 1588 w 1871"/>
                  <a:gd name="T73" fmla="*/ 199 h 1673"/>
                  <a:gd name="T74" fmla="*/ 1730 w 1871"/>
                  <a:gd name="T75" fmla="*/ 199 h 1673"/>
                  <a:gd name="T76" fmla="*/ 1786 w 1871"/>
                  <a:gd name="T77" fmla="*/ 340 h 1673"/>
                  <a:gd name="T78" fmla="*/ 1871 w 1871"/>
                  <a:gd name="T79" fmla="*/ 539 h 1673"/>
                  <a:gd name="T80" fmla="*/ 1786 w 1871"/>
                  <a:gd name="T81" fmla="*/ 539 h 1673"/>
                  <a:gd name="T82" fmla="*/ 1616 w 1871"/>
                  <a:gd name="T83" fmla="*/ 737 h 1673"/>
                  <a:gd name="T84" fmla="*/ 1475 w 1871"/>
                  <a:gd name="T85" fmla="*/ 794 h 1673"/>
                  <a:gd name="T86" fmla="*/ 1418 w 1871"/>
                  <a:gd name="T87" fmla="*/ 879 h 1673"/>
                  <a:gd name="T88" fmla="*/ 1446 w 1871"/>
                  <a:gd name="T89" fmla="*/ 1021 h 1673"/>
                  <a:gd name="T90" fmla="*/ 1361 w 1871"/>
                  <a:gd name="T91" fmla="*/ 1191 h 1673"/>
                  <a:gd name="T92" fmla="*/ 1248 w 1871"/>
                  <a:gd name="T93" fmla="*/ 1276 h 1673"/>
                  <a:gd name="T94" fmla="*/ 1248 w 1871"/>
                  <a:gd name="T95" fmla="*/ 1389 h 1673"/>
                  <a:gd name="T96" fmla="*/ 1560 w 1871"/>
                  <a:gd name="T97" fmla="*/ 1616 h 1673"/>
                  <a:gd name="T98" fmla="*/ 1503 w 1871"/>
                  <a:gd name="T99" fmla="*/ 1673 h 16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871" h="1673">
                    <a:moveTo>
                      <a:pt x="1446" y="1616"/>
                    </a:moveTo>
                    <a:lnTo>
                      <a:pt x="1276" y="1616"/>
                    </a:lnTo>
                    <a:lnTo>
                      <a:pt x="1219" y="1644"/>
                    </a:lnTo>
                    <a:lnTo>
                      <a:pt x="1134" y="1616"/>
                    </a:lnTo>
                    <a:lnTo>
                      <a:pt x="1078" y="1644"/>
                    </a:lnTo>
                    <a:lnTo>
                      <a:pt x="1078" y="1559"/>
                    </a:lnTo>
                    <a:lnTo>
                      <a:pt x="1021" y="1446"/>
                    </a:lnTo>
                    <a:lnTo>
                      <a:pt x="993" y="1588"/>
                    </a:lnTo>
                    <a:lnTo>
                      <a:pt x="879" y="1474"/>
                    </a:lnTo>
                    <a:lnTo>
                      <a:pt x="737" y="1503"/>
                    </a:lnTo>
                    <a:lnTo>
                      <a:pt x="652" y="1418"/>
                    </a:lnTo>
                    <a:lnTo>
                      <a:pt x="652" y="1361"/>
                    </a:lnTo>
                    <a:lnTo>
                      <a:pt x="567" y="1361"/>
                    </a:lnTo>
                    <a:lnTo>
                      <a:pt x="482" y="1276"/>
                    </a:lnTo>
                    <a:lnTo>
                      <a:pt x="426" y="1333"/>
                    </a:lnTo>
                    <a:lnTo>
                      <a:pt x="284" y="1361"/>
                    </a:lnTo>
                    <a:lnTo>
                      <a:pt x="227" y="1304"/>
                    </a:lnTo>
                    <a:lnTo>
                      <a:pt x="199" y="1304"/>
                    </a:lnTo>
                    <a:lnTo>
                      <a:pt x="199" y="1248"/>
                    </a:lnTo>
                    <a:lnTo>
                      <a:pt x="170" y="1219"/>
                    </a:lnTo>
                    <a:lnTo>
                      <a:pt x="142" y="1276"/>
                    </a:lnTo>
                    <a:lnTo>
                      <a:pt x="85" y="1276"/>
                    </a:lnTo>
                    <a:lnTo>
                      <a:pt x="85" y="1219"/>
                    </a:lnTo>
                    <a:lnTo>
                      <a:pt x="0" y="1219"/>
                    </a:lnTo>
                    <a:lnTo>
                      <a:pt x="85" y="1134"/>
                    </a:lnTo>
                    <a:lnTo>
                      <a:pt x="57" y="1077"/>
                    </a:lnTo>
                    <a:lnTo>
                      <a:pt x="142" y="1049"/>
                    </a:lnTo>
                    <a:lnTo>
                      <a:pt x="199" y="1106"/>
                    </a:lnTo>
                    <a:lnTo>
                      <a:pt x="284" y="1049"/>
                    </a:lnTo>
                    <a:lnTo>
                      <a:pt x="284" y="964"/>
                    </a:lnTo>
                    <a:lnTo>
                      <a:pt x="256" y="907"/>
                    </a:lnTo>
                    <a:lnTo>
                      <a:pt x="341" y="936"/>
                    </a:lnTo>
                    <a:lnTo>
                      <a:pt x="369" y="936"/>
                    </a:lnTo>
                    <a:lnTo>
                      <a:pt x="454" y="766"/>
                    </a:lnTo>
                    <a:lnTo>
                      <a:pt x="539" y="709"/>
                    </a:lnTo>
                    <a:lnTo>
                      <a:pt x="596" y="737"/>
                    </a:lnTo>
                    <a:lnTo>
                      <a:pt x="624" y="681"/>
                    </a:lnTo>
                    <a:lnTo>
                      <a:pt x="596" y="567"/>
                    </a:lnTo>
                    <a:lnTo>
                      <a:pt x="539" y="539"/>
                    </a:lnTo>
                    <a:lnTo>
                      <a:pt x="567" y="510"/>
                    </a:lnTo>
                    <a:lnTo>
                      <a:pt x="539" y="454"/>
                    </a:lnTo>
                    <a:lnTo>
                      <a:pt x="482" y="482"/>
                    </a:lnTo>
                    <a:lnTo>
                      <a:pt x="482" y="397"/>
                    </a:lnTo>
                    <a:lnTo>
                      <a:pt x="426" y="397"/>
                    </a:lnTo>
                    <a:lnTo>
                      <a:pt x="369" y="227"/>
                    </a:lnTo>
                    <a:lnTo>
                      <a:pt x="426" y="199"/>
                    </a:lnTo>
                    <a:lnTo>
                      <a:pt x="482" y="227"/>
                    </a:lnTo>
                    <a:lnTo>
                      <a:pt x="539" y="142"/>
                    </a:lnTo>
                    <a:lnTo>
                      <a:pt x="624" y="114"/>
                    </a:lnTo>
                    <a:lnTo>
                      <a:pt x="567" y="57"/>
                    </a:lnTo>
                    <a:lnTo>
                      <a:pt x="567" y="28"/>
                    </a:lnTo>
                    <a:lnTo>
                      <a:pt x="624" y="0"/>
                    </a:lnTo>
                    <a:lnTo>
                      <a:pt x="681" y="28"/>
                    </a:lnTo>
                    <a:lnTo>
                      <a:pt x="709" y="85"/>
                    </a:lnTo>
                    <a:lnTo>
                      <a:pt x="794" y="114"/>
                    </a:lnTo>
                    <a:lnTo>
                      <a:pt x="936" y="142"/>
                    </a:lnTo>
                    <a:lnTo>
                      <a:pt x="936" y="114"/>
                    </a:lnTo>
                    <a:lnTo>
                      <a:pt x="993" y="170"/>
                    </a:lnTo>
                    <a:lnTo>
                      <a:pt x="993" y="284"/>
                    </a:lnTo>
                    <a:lnTo>
                      <a:pt x="1049" y="312"/>
                    </a:lnTo>
                    <a:lnTo>
                      <a:pt x="1021" y="340"/>
                    </a:lnTo>
                    <a:lnTo>
                      <a:pt x="1021" y="397"/>
                    </a:lnTo>
                    <a:lnTo>
                      <a:pt x="1078" y="397"/>
                    </a:lnTo>
                    <a:lnTo>
                      <a:pt x="1106" y="425"/>
                    </a:lnTo>
                    <a:lnTo>
                      <a:pt x="1191" y="454"/>
                    </a:lnTo>
                    <a:lnTo>
                      <a:pt x="1191" y="397"/>
                    </a:lnTo>
                    <a:lnTo>
                      <a:pt x="1248" y="397"/>
                    </a:lnTo>
                    <a:lnTo>
                      <a:pt x="1304" y="340"/>
                    </a:lnTo>
                    <a:lnTo>
                      <a:pt x="1361" y="369"/>
                    </a:lnTo>
                    <a:lnTo>
                      <a:pt x="1446" y="340"/>
                    </a:lnTo>
                    <a:lnTo>
                      <a:pt x="1503" y="397"/>
                    </a:lnTo>
                    <a:lnTo>
                      <a:pt x="1531" y="369"/>
                    </a:lnTo>
                    <a:lnTo>
                      <a:pt x="1531" y="227"/>
                    </a:lnTo>
                    <a:lnTo>
                      <a:pt x="1588" y="199"/>
                    </a:lnTo>
                    <a:lnTo>
                      <a:pt x="1673" y="255"/>
                    </a:lnTo>
                    <a:lnTo>
                      <a:pt x="1730" y="199"/>
                    </a:lnTo>
                    <a:lnTo>
                      <a:pt x="1786" y="227"/>
                    </a:lnTo>
                    <a:lnTo>
                      <a:pt x="1786" y="340"/>
                    </a:lnTo>
                    <a:lnTo>
                      <a:pt x="1843" y="425"/>
                    </a:lnTo>
                    <a:lnTo>
                      <a:pt x="1871" y="539"/>
                    </a:lnTo>
                    <a:lnTo>
                      <a:pt x="1843" y="567"/>
                    </a:lnTo>
                    <a:lnTo>
                      <a:pt x="1786" y="539"/>
                    </a:lnTo>
                    <a:lnTo>
                      <a:pt x="1673" y="766"/>
                    </a:lnTo>
                    <a:lnTo>
                      <a:pt x="1616" y="737"/>
                    </a:lnTo>
                    <a:lnTo>
                      <a:pt x="1503" y="794"/>
                    </a:lnTo>
                    <a:lnTo>
                      <a:pt x="1475" y="794"/>
                    </a:lnTo>
                    <a:lnTo>
                      <a:pt x="1389" y="851"/>
                    </a:lnTo>
                    <a:lnTo>
                      <a:pt x="1418" y="879"/>
                    </a:lnTo>
                    <a:lnTo>
                      <a:pt x="1389" y="964"/>
                    </a:lnTo>
                    <a:lnTo>
                      <a:pt x="1446" y="1021"/>
                    </a:lnTo>
                    <a:lnTo>
                      <a:pt x="1446" y="1106"/>
                    </a:lnTo>
                    <a:lnTo>
                      <a:pt x="1361" y="1191"/>
                    </a:lnTo>
                    <a:lnTo>
                      <a:pt x="1248" y="1248"/>
                    </a:lnTo>
                    <a:lnTo>
                      <a:pt x="1248" y="1276"/>
                    </a:lnTo>
                    <a:lnTo>
                      <a:pt x="1219" y="1333"/>
                    </a:lnTo>
                    <a:lnTo>
                      <a:pt x="1248" y="1389"/>
                    </a:lnTo>
                    <a:lnTo>
                      <a:pt x="1446" y="1474"/>
                    </a:lnTo>
                    <a:lnTo>
                      <a:pt x="1560" y="1616"/>
                    </a:lnTo>
                    <a:lnTo>
                      <a:pt x="1531" y="1644"/>
                    </a:lnTo>
                    <a:lnTo>
                      <a:pt x="1503" y="1673"/>
                    </a:lnTo>
                    <a:lnTo>
                      <a:pt x="1446" y="1616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0" name="Freeform 260"/>
              <p:cNvSpPr>
                <a:spLocks/>
              </p:cNvSpPr>
              <p:nvPr/>
            </p:nvSpPr>
            <p:spPr bwMode="auto">
              <a:xfrm>
                <a:off x="3137" y="2955"/>
                <a:ext cx="2552" cy="1786"/>
              </a:xfrm>
              <a:custGeom>
                <a:avLst/>
                <a:gdLst>
                  <a:gd name="T0" fmla="*/ 142 w 2552"/>
                  <a:gd name="T1" fmla="*/ 737 h 1786"/>
                  <a:gd name="T2" fmla="*/ 29 w 2552"/>
                  <a:gd name="T3" fmla="*/ 822 h 1786"/>
                  <a:gd name="T4" fmla="*/ 29 w 2552"/>
                  <a:gd name="T5" fmla="*/ 935 h 1786"/>
                  <a:gd name="T6" fmla="*/ 341 w 2552"/>
                  <a:gd name="T7" fmla="*/ 1162 h 1786"/>
                  <a:gd name="T8" fmla="*/ 312 w 2552"/>
                  <a:gd name="T9" fmla="*/ 1275 h 1786"/>
                  <a:gd name="T10" fmla="*/ 511 w 2552"/>
                  <a:gd name="T11" fmla="*/ 1247 h 1786"/>
                  <a:gd name="T12" fmla="*/ 766 w 2552"/>
                  <a:gd name="T13" fmla="*/ 1389 h 1786"/>
                  <a:gd name="T14" fmla="*/ 1163 w 2552"/>
                  <a:gd name="T15" fmla="*/ 1729 h 1786"/>
                  <a:gd name="T16" fmla="*/ 1248 w 2552"/>
                  <a:gd name="T17" fmla="*/ 1729 h 1786"/>
                  <a:gd name="T18" fmla="*/ 1304 w 2552"/>
                  <a:gd name="T19" fmla="*/ 1644 h 1786"/>
                  <a:gd name="T20" fmla="*/ 1304 w 2552"/>
                  <a:gd name="T21" fmla="*/ 1446 h 1786"/>
                  <a:gd name="T22" fmla="*/ 1418 w 2552"/>
                  <a:gd name="T23" fmla="*/ 1389 h 1786"/>
                  <a:gd name="T24" fmla="*/ 1531 w 2552"/>
                  <a:gd name="T25" fmla="*/ 1275 h 1786"/>
                  <a:gd name="T26" fmla="*/ 1701 w 2552"/>
                  <a:gd name="T27" fmla="*/ 1304 h 1786"/>
                  <a:gd name="T28" fmla="*/ 1957 w 2552"/>
                  <a:gd name="T29" fmla="*/ 1275 h 1786"/>
                  <a:gd name="T30" fmla="*/ 2212 w 2552"/>
                  <a:gd name="T31" fmla="*/ 1332 h 1786"/>
                  <a:gd name="T32" fmla="*/ 2268 w 2552"/>
                  <a:gd name="T33" fmla="*/ 1417 h 1786"/>
                  <a:gd name="T34" fmla="*/ 2438 w 2552"/>
                  <a:gd name="T35" fmla="*/ 1417 h 1786"/>
                  <a:gd name="T36" fmla="*/ 2467 w 2552"/>
                  <a:gd name="T37" fmla="*/ 1360 h 1786"/>
                  <a:gd name="T38" fmla="*/ 2552 w 2552"/>
                  <a:gd name="T39" fmla="*/ 1389 h 1786"/>
                  <a:gd name="T40" fmla="*/ 2552 w 2552"/>
                  <a:gd name="T41" fmla="*/ 1275 h 1786"/>
                  <a:gd name="T42" fmla="*/ 2524 w 2552"/>
                  <a:gd name="T43" fmla="*/ 1219 h 1786"/>
                  <a:gd name="T44" fmla="*/ 2410 w 2552"/>
                  <a:gd name="T45" fmla="*/ 1162 h 1786"/>
                  <a:gd name="T46" fmla="*/ 2382 w 2552"/>
                  <a:gd name="T47" fmla="*/ 1049 h 1786"/>
                  <a:gd name="T48" fmla="*/ 2382 w 2552"/>
                  <a:gd name="T49" fmla="*/ 964 h 1786"/>
                  <a:gd name="T50" fmla="*/ 2353 w 2552"/>
                  <a:gd name="T51" fmla="*/ 794 h 1786"/>
                  <a:gd name="T52" fmla="*/ 2098 w 2552"/>
                  <a:gd name="T53" fmla="*/ 1077 h 1786"/>
                  <a:gd name="T54" fmla="*/ 2155 w 2552"/>
                  <a:gd name="T55" fmla="*/ 935 h 1786"/>
                  <a:gd name="T56" fmla="*/ 2155 w 2552"/>
                  <a:gd name="T57" fmla="*/ 879 h 1786"/>
                  <a:gd name="T58" fmla="*/ 2212 w 2552"/>
                  <a:gd name="T59" fmla="*/ 794 h 1786"/>
                  <a:gd name="T60" fmla="*/ 2183 w 2552"/>
                  <a:gd name="T61" fmla="*/ 623 h 1786"/>
                  <a:gd name="T62" fmla="*/ 2212 w 2552"/>
                  <a:gd name="T63" fmla="*/ 453 h 1786"/>
                  <a:gd name="T64" fmla="*/ 2297 w 2552"/>
                  <a:gd name="T65" fmla="*/ 368 h 1786"/>
                  <a:gd name="T66" fmla="*/ 2268 w 2552"/>
                  <a:gd name="T67" fmla="*/ 283 h 1786"/>
                  <a:gd name="T68" fmla="*/ 2240 w 2552"/>
                  <a:gd name="T69" fmla="*/ 198 h 1786"/>
                  <a:gd name="T70" fmla="*/ 2268 w 2552"/>
                  <a:gd name="T71" fmla="*/ 56 h 1786"/>
                  <a:gd name="T72" fmla="*/ 2183 w 2552"/>
                  <a:gd name="T73" fmla="*/ 56 h 1786"/>
                  <a:gd name="T74" fmla="*/ 2098 w 2552"/>
                  <a:gd name="T75" fmla="*/ 85 h 1786"/>
                  <a:gd name="T76" fmla="*/ 1985 w 2552"/>
                  <a:gd name="T77" fmla="*/ 141 h 1786"/>
                  <a:gd name="T78" fmla="*/ 1871 w 2552"/>
                  <a:gd name="T79" fmla="*/ 170 h 1786"/>
                  <a:gd name="T80" fmla="*/ 1957 w 2552"/>
                  <a:gd name="T81" fmla="*/ 255 h 1786"/>
                  <a:gd name="T82" fmla="*/ 1758 w 2552"/>
                  <a:gd name="T83" fmla="*/ 368 h 1786"/>
                  <a:gd name="T84" fmla="*/ 1645 w 2552"/>
                  <a:gd name="T85" fmla="*/ 453 h 1786"/>
                  <a:gd name="T86" fmla="*/ 1503 w 2552"/>
                  <a:gd name="T87" fmla="*/ 425 h 1786"/>
                  <a:gd name="T88" fmla="*/ 1390 w 2552"/>
                  <a:gd name="T89" fmla="*/ 368 h 1786"/>
                  <a:gd name="T90" fmla="*/ 1276 w 2552"/>
                  <a:gd name="T91" fmla="*/ 368 h 1786"/>
                  <a:gd name="T92" fmla="*/ 1106 w 2552"/>
                  <a:gd name="T93" fmla="*/ 340 h 1786"/>
                  <a:gd name="T94" fmla="*/ 908 w 2552"/>
                  <a:gd name="T95" fmla="*/ 538 h 1786"/>
                  <a:gd name="T96" fmla="*/ 766 w 2552"/>
                  <a:gd name="T97" fmla="*/ 510 h 1786"/>
                  <a:gd name="T98" fmla="*/ 511 w 2552"/>
                  <a:gd name="T99" fmla="*/ 567 h 1786"/>
                  <a:gd name="T100" fmla="*/ 426 w 2552"/>
                  <a:gd name="T101" fmla="*/ 680 h 1786"/>
                  <a:gd name="T102" fmla="*/ 227 w 2552"/>
                  <a:gd name="T103" fmla="*/ 652 h 17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2552" h="1786">
                    <a:moveTo>
                      <a:pt x="227" y="652"/>
                    </a:moveTo>
                    <a:lnTo>
                      <a:pt x="142" y="737"/>
                    </a:lnTo>
                    <a:lnTo>
                      <a:pt x="29" y="794"/>
                    </a:lnTo>
                    <a:lnTo>
                      <a:pt x="29" y="822"/>
                    </a:lnTo>
                    <a:lnTo>
                      <a:pt x="0" y="879"/>
                    </a:lnTo>
                    <a:lnTo>
                      <a:pt x="29" y="935"/>
                    </a:lnTo>
                    <a:lnTo>
                      <a:pt x="227" y="1020"/>
                    </a:lnTo>
                    <a:lnTo>
                      <a:pt x="341" y="1162"/>
                    </a:lnTo>
                    <a:lnTo>
                      <a:pt x="284" y="1219"/>
                    </a:lnTo>
                    <a:lnTo>
                      <a:pt x="312" y="1275"/>
                    </a:lnTo>
                    <a:lnTo>
                      <a:pt x="426" y="1219"/>
                    </a:lnTo>
                    <a:lnTo>
                      <a:pt x="511" y="1247"/>
                    </a:lnTo>
                    <a:lnTo>
                      <a:pt x="624" y="1389"/>
                    </a:lnTo>
                    <a:lnTo>
                      <a:pt x="766" y="1389"/>
                    </a:lnTo>
                    <a:lnTo>
                      <a:pt x="1021" y="1701"/>
                    </a:lnTo>
                    <a:lnTo>
                      <a:pt x="1163" y="1729"/>
                    </a:lnTo>
                    <a:lnTo>
                      <a:pt x="1191" y="1786"/>
                    </a:lnTo>
                    <a:lnTo>
                      <a:pt x="1248" y="1729"/>
                    </a:lnTo>
                    <a:lnTo>
                      <a:pt x="1333" y="1757"/>
                    </a:lnTo>
                    <a:lnTo>
                      <a:pt x="1304" y="1644"/>
                    </a:lnTo>
                    <a:lnTo>
                      <a:pt x="1276" y="1587"/>
                    </a:lnTo>
                    <a:lnTo>
                      <a:pt x="1304" y="1446"/>
                    </a:lnTo>
                    <a:lnTo>
                      <a:pt x="1361" y="1474"/>
                    </a:lnTo>
                    <a:lnTo>
                      <a:pt x="1418" y="1389"/>
                    </a:lnTo>
                    <a:lnTo>
                      <a:pt x="1418" y="1332"/>
                    </a:lnTo>
                    <a:lnTo>
                      <a:pt x="1531" y="1275"/>
                    </a:lnTo>
                    <a:lnTo>
                      <a:pt x="1673" y="1247"/>
                    </a:lnTo>
                    <a:lnTo>
                      <a:pt x="1701" y="1304"/>
                    </a:lnTo>
                    <a:lnTo>
                      <a:pt x="1871" y="1219"/>
                    </a:lnTo>
                    <a:lnTo>
                      <a:pt x="1957" y="1275"/>
                    </a:lnTo>
                    <a:lnTo>
                      <a:pt x="2098" y="1275"/>
                    </a:lnTo>
                    <a:lnTo>
                      <a:pt x="2212" y="1332"/>
                    </a:lnTo>
                    <a:lnTo>
                      <a:pt x="2240" y="1417"/>
                    </a:lnTo>
                    <a:lnTo>
                      <a:pt x="2268" y="1417"/>
                    </a:lnTo>
                    <a:lnTo>
                      <a:pt x="2353" y="1502"/>
                    </a:lnTo>
                    <a:lnTo>
                      <a:pt x="2438" y="1417"/>
                    </a:lnTo>
                    <a:lnTo>
                      <a:pt x="2410" y="1360"/>
                    </a:lnTo>
                    <a:lnTo>
                      <a:pt x="2467" y="1360"/>
                    </a:lnTo>
                    <a:lnTo>
                      <a:pt x="2524" y="1417"/>
                    </a:lnTo>
                    <a:lnTo>
                      <a:pt x="2552" y="1389"/>
                    </a:lnTo>
                    <a:lnTo>
                      <a:pt x="2524" y="1360"/>
                    </a:lnTo>
                    <a:lnTo>
                      <a:pt x="2552" y="1275"/>
                    </a:lnTo>
                    <a:lnTo>
                      <a:pt x="2552" y="1219"/>
                    </a:lnTo>
                    <a:lnTo>
                      <a:pt x="2524" y="1219"/>
                    </a:lnTo>
                    <a:lnTo>
                      <a:pt x="2495" y="1162"/>
                    </a:lnTo>
                    <a:lnTo>
                      <a:pt x="2410" y="1162"/>
                    </a:lnTo>
                    <a:lnTo>
                      <a:pt x="2410" y="1077"/>
                    </a:lnTo>
                    <a:lnTo>
                      <a:pt x="2382" y="1049"/>
                    </a:lnTo>
                    <a:lnTo>
                      <a:pt x="2438" y="992"/>
                    </a:lnTo>
                    <a:lnTo>
                      <a:pt x="2382" y="964"/>
                    </a:lnTo>
                    <a:lnTo>
                      <a:pt x="2410" y="850"/>
                    </a:lnTo>
                    <a:lnTo>
                      <a:pt x="2353" y="794"/>
                    </a:lnTo>
                    <a:lnTo>
                      <a:pt x="2127" y="1134"/>
                    </a:lnTo>
                    <a:lnTo>
                      <a:pt x="2098" y="1077"/>
                    </a:lnTo>
                    <a:lnTo>
                      <a:pt x="2155" y="1020"/>
                    </a:lnTo>
                    <a:lnTo>
                      <a:pt x="2155" y="935"/>
                    </a:lnTo>
                    <a:lnTo>
                      <a:pt x="2183" y="935"/>
                    </a:lnTo>
                    <a:lnTo>
                      <a:pt x="2155" y="879"/>
                    </a:lnTo>
                    <a:lnTo>
                      <a:pt x="2240" y="822"/>
                    </a:lnTo>
                    <a:lnTo>
                      <a:pt x="2212" y="794"/>
                    </a:lnTo>
                    <a:lnTo>
                      <a:pt x="2268" y="623"/>
                    </a:lnTo>
                    <a:lnTo>
                      <a:pt x="2183" y="623"/>
                    </a:lnTo>
                    <a:lnTo>
                      <a:pt x="2268" y="510"/>
                    </a:lnTo>
                    <a:lnTo>
                      <a:pt x="2212" y="453"/>
                    </a:lnTo>
                    <a:lnTo>
                      <a:pt x="2268" y="425"/>
                    </a:lnTo>
                    <a:lnTo>
                      <a:pt x="2297" y="368"/>
                    </a:lnTo>
                    <a:lnTo>
                      <a:pt x="2268" y="368"/>
                    </a:lnTo>
                    <a:lnTo>
                      <a:pt x="2268" y="283"/>
                    </a:lnTo>
                    <a:lnTo>
                      <a:pt x="2325" y="255"/>
                    </a:lnTo>
                    <a:lnTo>
                      <a:pt x="2240" y="198"/>
                    </a:lnTo>
                    <a:lnTo>
                      <a:pt x="2240" y="85"/>
                    </a:lnTo>
                    <a:lnTo>
                      <a:pt x="2268" y="56"/>
                    </a:lnTo>
                    <a:lnTo>
                      <a:pt x="2240" y="0"/>
                    </a:lnTo>
                    <a:lnTo>
                      <a:pt x="2183" y="56"/>
                    </a:lnTo>
                    <a:lnTo>
                      <a:pt x="2098" y="56"/>
                    </a:lnTo>
                    <a:lnTo>
                      <a:pt x="2098" y="85"/>
                    </a:lnTo>
                    <a:lnTo>
                      <a:pt x="1985" y="85"/>
                    </a:lnTo>
                    <a:lnTo>
                      <a:pt x="1985" y="141"/>
                    </a:lnTo>
                    <a:lnTo>
                      <a:pt x="1900" y="141"/>
                    </a:lnTo>
                    <a:lnTo>
                      <a:pt x="1871" y="170"/>
                    </a:lnTo>
                    <a:lnTo>
                      <a:pt x="1957" y="198"/>
                    </a:lnTo>
                    <a:lnTo>
                      <a:pt x="1957" y="255"/>
                    </a:lnTo>
                    <a:lnTo>
                      <a:pt x="1871" y="368"/>
                    </a:lnTo>
                    <a:lnTo>
                      <a:pt x="1758" y="368"/>
                    </a:lnTo>
                    <a:lnTo>
                      <a:pt x="1758" y="425"/>
                    </a:lnTo>
                    <a:lnTo>
                      <a:pt x="1645" y="453"/>
                    </a:lnTo>
                    <a:lnTo>
                      <a:pt x="1588" y="510"/>
                    </a:lnTo>
                    <a:lnTo>
                      <a:pt x="1503" y="425"/>
                    </a:lnTo>
                    <a:lnTo>
                      <a:pt x="1446" y="453"/>
                    </a:lnTo>
                    <a:lnTo>
                      <a:pt x="1390" y="368"/>
                    </a:lnTo>
                    <a:lnTo>
                      <a:pt x="1333" y="397"/>
                    </a:lnTo>
                    <a:lnTo>
                      <a:pt x="1276" y="368"/>
                    </a:lnTo>
                    <a:lnTo>
                      <a:pt x="1219" y="397"/>
                    </a:lnTo>
                    <a:lnTo>
                      <a:pt x="1106" y="340"/>
                    </a:lnTo>
                    <a:lnTo>
                      <a:pt x="993" y="340"/>
                    </a:lnTo>
                    <a:lnTo>
                      <a:pt x="908" y="538"/>
                    </a:lnTo>
                    <a:lnTo>
                      <a:pt x="823" y="538"/>
                    </a:lnTo>
                    <a:lnTo>
                      <a:pt x="766" y="510"/>
                    </a:lnTo>
                    <a:lnTo>
                      <a:pt x="709" y="567"/>
                    </a:lnTo>
                    <a:lnTo>
                      <a:pt x="511" y="567"/>
                    </a:lnTo>
                    <a:lnTo>
                      <a:pt x="426" y="652"/>
                    </a:lnTo>
                    <a:lnTo>
                      <a:pt x="426" y="680"/>
                    </a:lnTo>
                    <a:lnTo>
                      <a:pt x="284" y="708"/>
                    </a:lnTo>
                    <a:lnTo>
                      <a:pt x="227" y="652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2" name="Freeform 262"/>
              <p:cNvSpPr>
                <a:spLocks/>
              </p:cNvSpPr>
              <p:nvPr/>
            </p:nvSpPr>
            <p:spPr bwMode="auto">
              <a:xfrm>
                <a:off x="3307" y="1962"/>
                <a:ext cx="2070" cy="1701"/>
              </a:xfrm>
              <a:custGeom>
                <a:avLst/>
                <a:gdLst>
                  <a:gd name="T0" fmla="*/ 2013 w 2070"/>
                  <a:gd name="T1" fmla="*/ 1049 h 1701"/>
                  <a:gd name="T2" fmla="*/ 1928 w 2070"/>
                  <a:gd name="T3" fmla="*/ 1078 h 1701"/>
                  <a:gd name="T4" fmla="*/ 1815 w 2070"/>
                  <a:gd name="T5" fmla="*/ 1134 h 1701"/>
                  <a:gd name="T6" fmla="*/ 1701 w 2070"/>
                  <a:gd name="T7" fmla="*/ 1163 h 1701"/>
                  <a:gd name="T8" fmla="*/ 1787 w 2070"/>
                  <a:gd name="T9" fmla="*/ 1248 h 1701"/>
                  <a:gd name="T10" fmla="*/ 1588 w 2070"/>
                  <a:gd name="T11" fmla="*/ 1361 h 1701"/>
                  <a:gd name="T12" fmla="*/ 1588 w 2070"/>
                  <a:gd name="T13" fmla="*/ 1418 h 1701"/>
                  <a:gd name="T14" fmla="*/ 1418 w 2070"/>
                  <a:gd name="T15" fmla="*/ 1503 h 1701"/>
                  <a:gd name="T16" fmla="*/ 1276 w 2070"/>
                  <a:gd name="T17" fmla="*/ 1446 h 1701"/>
                  <a:gd name="T18" fmla="*/ 1163 w 2070"/>
                  <a:gd name="T19" fmla="*/ 1390 h 1701"/>
                  <a:gd name="T20" fmla="*/ 1049 w 2070"/>
                  <a:gd name="T21" fmla="*/ 1390 h 1701"/>
                  <a:gd name="T22" fmla="*/ 823 w 2070"/>
                  <a:gd name="T23" fmla="*/ 1333 h 1701"/>
                  <a:gd name="T24" fmla="*/ 653 w 2070"/>
                  <a:gd name="T25" fmla="*/ 1531 h 1701"/>
                  <a:gd name="T26" fmla="*/ 539 w 2070"/>
                  <a:gd name="T27" fmla="*/ 1560 h 1701"/>
                  <a:gd name="T28" fmla="*/ 256 w 2070"/>
                  <a:gd name="T29" fmla="*/ 1645 h 1701"/>
                  <a:gd name="T30" fmla="*/ 114 w 2070"/>
                  <a:gd name="T31" fmla="*/ 1701 h 1701"/>
                  <a:gd name="T32" fmla="*/ 57 w 2070"/>
                  <a:gd name="T33" fmla="*/ 1560 h 1701"/>
                  <a:gd name="T34" fmla="*/ 29 w 2070"/>
                  <a:gd name="T35" fmla="*/ 1418 h 1701"/>
                  <a:gd name="T36" fmla="*/ 86 w 2070"/>
                  <a:gd name="T37" fmla="*/ 1333 h 1701"/>
                  <a:gd name="T38" fmla="*/ 227 w 2070"/>
                  <a:gd name="T39" fmla="*/ 1276 h 1701"/>
                  <a:gd name="T40" fmla="*/ 397 w 2070"/>
                  <a:gd name="T41" fmla="*/ 1078 h 1701"/>
                  <a:gd name="T42" fmla="*/ 482 w 2070"/>
                  <a:gd name="T43" fmla="*/ 1078 h 1701"/>
                  <a:gd name="T44" fmla="*/ 397 w 2070"/>
                  <a:gd name="T45" fmla="*/ 879 h 1701"/>
                  <a:gd name="T46" fmla="*/ 341 w 2070"/>
                  <a:gd name="T47" fmla="*/ 738 h 1701"/>
                  <a:gd name="T48" fmla="*/ 341 w 2070"/>
                  <a:gd name="T49" fmla="*/ 653 h 1701"/>
                  <a:gd name="T50" fmla="*/ 454 w 2070"/>
                  <a:gd name="T51" fmla="*/ 624 h 1701"/>
                  <a:gd name="T52" fmla="*/ 596 w 2070"/>
                  <a:gd name="T53" fmla="*/ 624 h 1701"/>
                  <a:gd name="T54" fmla="*/ 709 w 2070"/>
                  <a:gd name="T55" fmla="*/ 426 h 1701"/>
                  <a:gd name="T56" fmla="*/ 482 w 2070"/>
                  <a:gd name="T57" fmla="*/ 86 h 1701"/>
                  <a:gd name="T58" fmla="*/ 653 w 2070"/>
                  <a:gd name="T59" fmla="*/ 0 h 1701"/>
                  <a:gd name="T60" fmla="*/ 766 w 2070"/>
                  <a:gd name="T61" fmla="*/ 114 h 1701"/>
                  <a:gd name="T62" fmla="*/ 936 w 2070"/>
                  <a:gd name="T63" fmla="*/ 199 h 1701"/>
                  <a:gd name="T64" fmla="*/ 1106 w 2070"/>
                  <a:gd name="T65" fmla="*/ 199 h 1701"/>
                  <a:gd name="T66" fmla="*/ 1191 w 2070"/>
                  <a:gd name="T67" fmla="*/ 171 h 1701"/>
                  <a:gd name="T68" fmla="*/ 1305 w 2070"/>
                  <a:gd name="T69" fmla="*/ 142 h 1701"/>
                  <a:gd name="T70" fmla="*/ 1503 w 2070"/>
                  <a:gd name="T71" fmla="*/ 171 h 1701"/>
                  <a:gd name="T72" fmla="*/ 1418 w 2070"/>
                  <a:gd name="T73" fmla="*/ 227 h 1701"/>
                  <a:gd name="T74" fmla="*/ 1446 w 2070"/>
                  <a:gd name="T75" fmla="*/ 341 h 1701"/>
                  <a:gd name="T76" fmla="*/ 1390 w 2070"/>
                  <a:gd name="T77" fmla="*/ 539 h 1701"/>
                  <a:gd name="T78" fmla="*/ 1361 w 2070"/>
                  <a:gd name="T79" fmla="*/ 709 h 1701"/>
                  <a:gd name="T80" fmla="*/ 1531 w 2070"/>
                  <a:gd name="T81" fmla="*/ 738 h 1701"/>
                  <a:gd name="T82" fmla="*/ 1701 w 2070"/>
                  <a:gd name="T83" fmla="*/ 851 h 1701"/>
                  <a:gd name="T84" fmla="*/ 1758 w 2070"/>
                  <a:gd name="T85" fmla="*/ 879 h 1701"/>
                  <a:gd name="T86" fmla="*/ 1985 w 2070"/>
                  <a:gd name="T87" fmla="*/ 738 h 1701"/>
                  <a:gd name="T88" fmla="*/ 2070 w 2070"/>
                  <a:gd name="T89" fmla="*/ 851 h 1701"/>
                  <a:gd name="T90" fmla="*/ 2070 w 2070"/>
                  <a:gd name="T91" fmla="*/ 993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2070" h="1701">
                    <a:moveTo>
                      <a:pt x="2070" y="993"/>
                    </a:moveTo>
                    <a:lnTo>
                      <a:pt x="2013" y="1049"/>
                    </a:lnTo>
                    <a:lnTo>
                      <a:pt x="1928" y="1049"/>
                    </a:lnTo>
                    <a:lnTo>
                      <a:pt x="1928" y="1078"/>
                    </a:lnTo>
                    <a:lnTo>
                      <a:pt x="1815" y="1078"/>
                    </a:lnTo>
                    <a:lnTo>
                      <a:pt x="1815" y="1134"/>
                    </a:lnTo>
                    <a:lnTo>
                      <a:pt x="1730" y="1134"/>
                    </a:lnTo>
                    <a:lnTo>
                      <a:pt x="1701" y="1163"/>
                    </a:lnTo>
                    <a:lnTo>
                      <a:pt x="1787" y="1191"/>
                    </a:lnTo>
                    <a:lnTo>
                      <a:pt x="1787" y="1248"/>
                    </a:lnTo>
                    <a:lnTo>
                      <a:pt x="1701" y="1361"/>
                    </a:lnTo>
                    <a:lnTo>
                      <a:pt x="1588" y="1361"/>
                    </a:lnTo>
                    <a:lnTo>
                      <a:pt x="1588" y="1390"/>
                    </a:lnTo>
                    <a:lnTo>
                      <a:pt x="1588" y="1418"/>
                    </a:lnTo>
                    <a:lnTo>
                      <a:pt x="1475" y="1446"/>
                    </a:lnTo>
                    <a:lnTo>
                      <a:pt x="1418" y="1503"/>
                    </a:lnTo>
                    <a:lnTo>
                      <a:pt x="1333" y="1418"/>
                    </a:lnTo>
                    <a:lnTo>
                      <a:pt x="1276" y="1446"/>
                    </a:lnTo>
                    <a:lnTo>
                      <a:pt x="1220" y="1361"/>
                    </a:lnTo>
                    <a:lnTo>
                      <a:pt x="1163" y="1390"/>
                    </a:lnTo>
                    <a:lnTo>
                      <a:pt x="1106" y="1361"/>
                    </a:lnTo>
                    <a:lnTo>
                      <a:pt x="1049" y="1390"/>
                    </a:lnTo>
                    <a:lnTo>
                      <a:pt x="936" y="1333"/>
                    </a:lnTo>
                    <a:lnTo>
                      <a:pt x="823" y="1333"/>
                    </a:lnTo>
                    <a:lnTo>
                      <a:pt x="738" y="1531"/>
                    </a:lnTo>
                    <a:lnTo>
                      <a:pt x="653" y="1531"/>
                    </a:lnTo>
                    <a:lnTo>
                      <a:pt x="596" y="1503"/>
                    </a:lnTo>
                    <a:lnTo>
                      <a:pt x="539" y="1560"/>
                    </a:lnTo>
                    <a:lnTo>
                      <a:pt x="341" y="1560"/>
                    </a:lnTo>
                    <a:lnTo>
                      <a:pt x="256" y="1645"/>
                    </a:lnTo>
                    <a:lnTo>
                      <a:pt x="256" y="1673"/>
                    </a:lnTo>
                    <a:lnTo>
                      <a:pt x="114" y="1701"/>
                    </a:lnTo>
                    <a:lnTo>
                      <a:pt x="57" y="1645"/>
                    </a:lnTo>
                    <a:lnTo>
                      <a:pt x="57" y="1560"/>
                    </a:lnTo>
                    <a:lnTo>
                      <a:pt x="0" y="1503"/>
                    </a:lnTo>
                    <a:lnTo>
                      <a:pt x="29" y="1418"/>
                    </a:lnTo>
                    <a:lnTo>
                      <a:pt x="0" y="1390"/>
                    </a:lnTo>
                    <a:lnTo>
                      <a:pt x="86" y="1333"/>
                    </a:lnTo>
                    <a:lnTo>
                      <a:pt x="114" y="1333"/>
                    </a:lnTo>
                    <a:lnTo>
                      <a:pt x="227" y="1276"/>
                    </a:lnTo>
                    <a:lnTo>
                      <a:pt x="284" y="1305"/>
                    </a:lnTo>
                    <a:lnTo>
                      <a:pt x="397" y="1078"/>
                    </a:lnTo>
                    <a:lnTo>
                      <a:pt x="454" y="1106"/>
                    </a:lnTo>
                    <a:lnTo>
                      <a:pt x="482" y="1078"/>
                    </a:lnTo>
                    <a:lnTo>
                      <a:pt x="454" y="964"/>
                    </a:lnTo>
                    <a:lnTo>
                      <a:pt x="397" y="879"/>
                    </a:lnTo>
                    <a:lnTo>
                      <a:pt x="397" y="766"/>
                    </a:lnTo>
                    <a:lnTo>
                      <a:pt x="341" y="738"/>
                    </a:lnTo>
                    <a:lnTo>
                      <a:pt x="312" y="681"/>
                    </a:lnTo>
                    <a:lnTo>
                      <a:pt x="341" y="653"/>
                    </a:lnTo>
                    <a:lnTo>
                      <a:pt x="397" y="653"/>
                    </a:lnTo>
                    <a:lnTo>
                      <a:pt x="454" y="624"/>
                    </a:lnTo>
                    <a:lnTo>
                      <a:pt x="539" y="653"/>
                    </a:lnTo>
                    <a:lnTo>
                      <a:pt x="596" y="624"/>
                    </a:lnTo>
                    <a:lnTo>
                      <a:pt x="596" y="539"/>
                    </a:lnTo>
                    <a:lnTo>
                      <a:pt x="709" y="426"/>
                    </a:lnTo>
                    <a:lnTo>
                      <a:pt x="539" y="114"/>
                    </a:lnTo>
                    <a:lnTo>
                      <a:pt x="482" y="86"/>
                    </a:lnTo>
                    <a:lnTo>
                      <a:pt x="482" y="0"/>
                    </a:lnTo>
                    <a:lnTo>
                      <a:pt x="653" y="0"/>
                    </a:lnTo>
                    <a:lnTo>
                      <a:pt x="709" y="114"/>
                    </a:lnTo>
                    <a:lnTo>
                      <a:pt x="766" y="114"/>
                    </a:lnTo>
                    <a:lnTo>
                      <a:pt x="879" y="142"/>
                    </a:lnTo>
                    <a:lnTo>
                      <a:pt x="936" y="199"/>
                    </a:lnTo>
                    <a:lnTo>
                      <a:pt x="1049" y="114"/>
                    </a:lnTo>
                    <a:lnTo>
                      <a:pt x="1106" y="199"/>
                    </a:lnTo>
                    <a:lnTo>
                      <a:pt x="1134" y="171"/>
                    </a:lnTo>
                    <a:lnTo>
                      <a:pt x="1191" y="171"/>
                    </a:lnTo>
                    <a:lnTo>
                      <a:pt x="1276" y="57"/>
                    </a:lnTo>
                    <a:lnTo>
                      <a:pt x="1305" y="142"/>
                    </a:lnTo>
                    <a:lnTo>
                      <a:pt x="1446" y="86"/>
                    </a:lnTo>
                    <a:lnTo>
                      <a:pt x="1503" y="171"/>
                    </a:lnTo>
                    <a:lnTo>
                      <a:pt x="1446" y="171"/>
                    </a:lnTo>
                    <a:lnTo>
                      <a:pt x="1418" y="227"/>
                    </a:lnTo>
                    <a:lnTo>
                      <a:pt x="1446" y="256"/>
                    </a:lnTo>
                    <a:lnTo>
                      <a:pt x="1446" y="341"/>
                    </a:lnTo>
                    <a:lnTo>
                      <a:pt x="1390" y="426"/>
                    </a:lnTo>
                    <a:lnTo>
                      <a:pt x="1390" y="539"/>
                    </a:lnTo>
                    <a:lnTo>
                      <a:pt x="1305" y="681"/>
                    </a:lnTo>
                    <a:lnTo>
                      <a:pt x="1361" y="709"/>
                    </a:lnTo>
                    <a:lnTo>
                      <a:pt x="1531" y="681"/>
                    </a:lnTo>
                    <a:lnTo>
                      <a:pt x="1531" y="738"/>
                    </a:lnTo>
                    <a:lnTo>
                      <a:pt x="1588" y="794"/>
                    </a:lnTo>
                    <a:lnTo>
                      <a:pt x="1701" y="851"/>
                    </a:lnTo>
                    <a:lnTo>
                      <a:pt x="1730" y="823"/>
                    </a:lnTo>
                    <a:lnTo>
                      <a:pt x="1758" y="879"/>
                    </a:lnTo>
                    <a:lnTo>
                      <a:pt x="1872" y="823"/>
                    </a:lnTo>
                    <a:lnTo>
                      <a:pt x="1985" y="738"/>
                    </a:lnTo>
                    <a:lnTo>
                      <a:pt x="2042" y="738"/>
                    </a:lnTo>
                    <a:lnTo>
                      <a:pt x="2070" y="851"/>
                    </a:lnTo>
                    <a:lnTo>
                      <a:pt x="2042" y="908"/>
                    </a:lnTo>
                    <a:lnTo>
                      <a:pt x="2070" y="99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3" name="Freeform 263"/>
              <p:cNvSpPr>
                <a:spLocks/>
              </p:cNvSpPr>
              <p:nvPr/>
            </p:nvSpPr>
            <p:spPr bwMode="auto">
              <a:xfrm>
                <a:off x="4612" y="2218"/>
                <a:ext cx="708" cy="623"/>
              </a:xfrm>
              <a:custGeom>
                <a:avLst/>
                <a:gdLst>
                  <a:gd name="T0" fmla="*/ 680 w 708"/>
                  <a:gd name="T1" fmla="*/ 482 h 623"/>
                  <a:gd name="T2" fmla="*/ 567 w 708"/>
                  <a:gd name="T3" fmla="*/ 567 h 623"/>
                  <a:gd name="T4" fmla="*/ 453 w 708"/>
                  <a:gd name="T5" fmla="*/ 623 h 623"/>
                  <a:gd name="T6" fmla="*/ 425 w 708"/>
                  <a:gd name="T7" fmla="*/ 567 h 623"/>
                  <a:gd name="T8" fmla="*/ 396 w 708"/>
                  <a:gd name="T9" fmla="*/ 595 h 623"/>
                  <a:gd name="T10" fmla="*/ 283 w 708"/>
                  <a:gd name="T11" fmla="*/ 538 h 623"/>
                  <a:gd name="T12" fmla="*/ 226 w 708"/>
                  <a:gd name="T13" fmla="*/ 482 h 623"/>
                  <a:gd name="T14" fmla="*/ 226 w 708"/>
                  <a:gd name="T15" fmla="*/ 425 h 623"/>
                  <a:gd name="T16" fmla="*/ 56 w 708"/>
                  <a:gd name="T17" fmla="*/ 453 h 623"/>
                  <a:gd name="T18" fmla="*/ 0 w 708"/>
                  <a:gd name="T19" fmla="*/ 425 h 623"/>
                  <a:gd name="T20" fmla="*/ 85 w 708"/>
                  <a:gd name="T21" fmla="*/ 283 h 623"/>
                  <a:gd name="T22" fmla="*/ 85 w 708"/>
                  <a:gd name="T23" fmla="*/ 170 h 623"/>
                  <a:gd name="T24" fmla="*/ 141 w 708"/>
                  <a:gd name="T25" fmla="*/ 85 h 623"/>
                  <a:gd name="T26" fmla="*/ 198 w 708"/>
                  <a:gd name="T27" fmla="*/ 113 h 623"/>
                  <a:gd name="T28" fmla="*/ 255 w 708"/>
                  <a:gd name="T29" fmla="*/ 85 h 623"/>
                  <a:gd name="T30" fmla="*/ 368 w 708"/>
                  <a:gd name="T31" fmla="*/ 85 h 623"/>
                  <a:gd name="T32" fmla="*/ 396 w 708"/>
                  <a:gd name="T33" fmla="*/ 141 h 623"/>
                  <a:gd name="T34" fmla="*/ 453 w 708"/>
                  <a:gd name="T35" fmla="*/ 113 h 623"/>
                  <a:gd name="T36" fmla="*/ 510 w 708"/>
                  <a:gd name="T37" fmla="*/ 56 h 623"/>
                  <a:gd name="T38" fmla="*/ 567 w 708"/>
                  <a:gd name="T39" fmla="*/ 85 h 623"/>
                  <a:gd name="T40" fmla="*/ 595 w 708"/>
                  <a:gd name="T41" fmla="*/ 28 h 623"/>
                  <a:gd name="T42" fmla="*/ 652 w 708"/>
                  <a:gd name="T43" fmla="*/ 0 h 623"/>
                  <a:gd name="T44" fmla="*/ 652 w 708"/>
                  <a:gd name="T45" fmla="*/ 141 h 623"/>
                  <a:gd name="T46" fmla="*/ 708 w 708"/>
                  <a:gd name="T47" fmla="*/ 198 h 623"/>
                  <a:gd name="T48" fmla="*/ 708 w 708"/>
                  <a:gd name="T49" fmla="*/ 226 h 623"/>
                  <a:gd name="T50" fmla="*/ 623 w 708"/>
                  <a:gd name="T51" fmla="*/ 226 h 623"/>
                  <a:gd name="T52" fmla="*/ 595 w 708"/>
                  <a:gd name="T53" fmla="*/ 368 h 623"/>
                  <a:gd name="T54" fmla="*/ 652 w 708"/>
                  <a:gd name="T55" fmla="*/ 368 h 623"/>
                  <a:gd name="T56" fmla="*/ 680 w 708"/>
                  <a:gd name="T57" fmla="*/ 482 h 6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708" h="623">
                    <a:moveTo>
                      <a:pt x="680" y="482"/>
                    </a:moveTo>
                    <a:lnTo>
                      <a:pt x="567" y="567"/>
                    </a:lnTo>
                    <a:lnTo>
                      <a:pt x="453" y="623"/>
                    </a:lnTo>
                    <a:lnTo>
                      <a:pt x="425" y="567"/>
                    </a:lnTo>
                    <a:lnTo>
                      <a:pt x="396" y="595"/>
                    </a:lnTo>
                    <a:lnTo>
                      <a:pt x="283" y="538"/>
                    </a:lnTo>
                    <a:lnTo>
                      <a:pt x="226" y="482"/>
                    </a:lnTo>
                    <a:lnTo>
                      <a:pt x="226" y="425"/>
                    </a:lnTo>
                    <a:lnTo>
                      <a:pt x="56" y="453"/>
                    </a:lnTo>
                    <a:lnTo>
                      <a:pt x="0" y="425"/>
                    </a:lnTo>
                    <a:lnTo>
                      <a:pt x="85" y="283"/>
                    </a:lnTo>
                    <a:lnTo>
                      <a:pt x="85" y="170"/>
                    </a:lnTo>
                    <a:lnTo>
                      <a:pt x="141" y="85"/>
                    </a:lnTo>
                    <a:lnTo>
                      <a:pt x="198" y="113"/>
                    </a:lnTo>
                    <a:lnTo>
                      <a:pt x="255" y="85"/>
                    </a:lnTo>
                    <a:lnTo>
                      <a:pt x="368" y="85"/>
                    </a:lnTo>
                    <a:lnTo>
                      <a:pt x="396" y="141"/>
                    </a:lnTo>
                    <a:lnTo>
                      <a:pt x="453" y="113"/>
                    </a:lnTo>
                    <a:lnTo>
                      <a:pt x="510" y="56"/>
                    </a:lnTo>
                    <a:lnTo>
                      <a:pt x="567" y="85"/>
                    </a:lnTo>
                    <a:lnTo>
                      <a:pt x="595" y="28"/>
                    </a:lnTo>
                    <a:lnTo>
                      <a:pt x="652" y="0"/>
                    </a:lnTo>
                    <a:lnTo>
                      <a:pt x="652" y="141"/>
                    </a:lnTo>
                    <a:lnTo>
                      <a:pt x="708" y="198"/>
                    </a:lnTo>
                    <a:lnTo>
                      <a:pt x="708" y="226"/>
                    </a:lnTo>
                    <a:lnTo>
                      <a:pt x="623" y="226"/>
                    </a:lnTo>
                    <a:lnTo>
                      <a:pt x="595" y="368"/>
                    </a:lnTo>
                    <a:lnTo>
                      <a:pt x="652" y="368"/>
                    </a:lnTo>
                    <a:lnTo>
                      <a:pt x="680" y="482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5" name="Freeform 265"/>
              <p:cNvSpPr>
                <a:spLocks/>
              </p:cNvSpPr>
              <p:nvPr/>
            </p:nvSpPr>
            <p:spPr bwMode="auto">
              <a:xfrm>
                <a:off x="4725" y="1934"/>
                <a:ext cx="539" cy="425"/>
              </a:xfrm>
              <a:custGeom>
                <a:avLst/>
                <a:gdLst>
                  <a:gd name="T0" fmla="*/ 198 w 539"/>
                  <a:gd name="T1" fmla="*/ 0 h 425"/>
                  <a:gd name="T2" fmla="*/ 142 w 539"/>
                  <a:gd name="T3" fmla="*/ 57 h 425"/>
                  <a:gd name="T4" fmla="*/ 142 w 539"/>
                  <a:gd name="T5" fmla="*/ 114 h 425"/>
                  <a:gd name="T6" fmla="*/ 85 w 539"/>
                  <a:gd name="T7" fmla="*/ 199 h 425"/>
                  <a:gd name="T8" fmla="*/ 28 w 539"/>
                  <a:gd name="T9" fmla="*/ 199 h 425"/>
                  <a:gd name="T10" fmla="*/ 0 w 539"/>
                  <a:gd name="T11" fmla="*/ 255 h 425"/>
                  <a:gd name="T12" fmla="*/ 28 w 539"/>
                  <a:gd name="T13" fmla="*/ 284 h 425"/>
                  <a:gd name="T14" fmla="*/ 28 w 539"/>
                  <a:gd name="T15" fmla="*/ 369 h 425"/>
                  <a:gd name="T16" fmla="*/ 85 w 539"/>
                  <a:gd name="T17" fmla="*/ 397 h 425"/>
                  <a:gd name="T18" fmla="*/ 142 w 539"/>
                  <a:gd name="T19" fmla="*/ 369 h 425"/>
                  <a:gd name="T20" fmla="*/ 255 w 539"/>
                  <a:gd name="T21" fmla="*/ 369 h 425"/>
                  <a:gd name="T22" fmla="*/ 283 w 539"/>
                  <a:gd name="T23" fmla="*/ 425 h 425"/>
                  <a:gd name="T24" fmla="*/ 340 w 539"/>
                  <a:gd name="T25" fmla="*/ 397 h 425"/>
                  <a:gd name="T26" fmla="*/ 397 w 539"/>
                  <a:gd name="T27" fmla="*/ 340 h 425"/>
                  <a:gd name="T28" fmla="*/ 454 w 539"/>
                  <a:gd name="T29" fmla="*/ 369 h 425"/>
                  <a:gd name="T30" fmla="*/ 482 w 539"/>
                  <a:gd name="T31" fmla="*/ 312 h 425"/>
                  <a:gd name="T32" fmla="*/ 539 w 539"/>
                  <a:gd name="T33" fmla="*/ 284 h 425"/>
                  <a:gd name="T34" fmla="*/ 510 w 539"/>
                  <a:gd name="T35" fmla="*/ 227 h 425"/>
                  <a:gd name="T36" fmla="*/ 397 w 539"/>
                  <a:gd name="T37" fmla="*/ 199 h 425"/>
                  <a:gd name="T38" fmla="*/ 312 w 539"/>
                  <a:gd name="T39" fmla="*/ 57 h 425"/>
                  <a:gd name="T40" fmla="*/ 198 w 539"/>
                  <a:gd name="T41" fmla="*/ 0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39" h="425">
                    <a:moveTo>
                      <a:pt x="198" y="0"/>
                    </a:moveTo>
                    <a:lnTo>
                      <a:pt x="142" y="57"/>
                    </a:lnTo>
                    <a:lnTo>
                      <a:pt x="142" y="114"/>
                    </a:lnTo>
                    <a:lnTo>
                      <a:pt x="85" y="199"/>
                    </a:lnTo>
                    <a:lnTo>
                      <a:pt x="28" y="199"/>
                    </a:lnTo>
                    <a:lnTo>
                      <a:pt x="0" y="255"/>
                    </a:lnTo>
                    <a:lnTo>
                      <a:pt x="28" y="284"/>
                    </a:lnTo>
                    <a:lnTo>
                      <a:pt x="28" y="369"/>
                    </a:lnTo>
                    <a:lnTo>
                      <a:pt x="85" y="397"/>
                    </a:lnTo>
                    <a:lnTo>
                      <a:pt x="142" y="369"/>
                    </a:lnTo>
                    <a:lnTo>
                      <a:pt x="255" y="369"/>
                    </a:lnTo>
                    <a:lnTo>
                      <a:pt x="283" y="425"/>
                    </a:lnTo>
                    <a:lnTo>
                      <a:pt x="340" y="397"/>
                    </a:lnTo>
                    <a:lnTo>
                      <a:pt x="397" y="340"/>
                    </a:lnTo>
                    <a:lnTo>
                      <a:pt x="454" y="369"/>
                    </a:lnTo>
                    <a:lnTo>
                      <a:pt x="482" y="312"/>
                    </a:lnTo>
                    <a:lnTo>
                      <a:pt x="539" y="284"/>
                    </a:lnTo>
                    <a:lnTo>
                      <a:pt x="510" y="227"/>
                    </a:lnTo>
                    <a:lnTo>
                      <a:pt x="397" y="199"/>
                    </a:lnTo>
                    <a:lnTo>
                      <a:pt x="312" y="57"/>
                    </a:lnTo>
                    <a:lnTo>
                      <a:pt x="198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6" name="Freeform 266"/>
              <p:cNvSpPr>
                <a:spLocks/>
              </p:cNvSpPr>
              <p:nvPr/>
            </p:nvSpPr>
            <p:spPr bwMode="auto">
              <a:xfrm>
                <a:off x="4527" y="1566"/>
                <a:ext cx="396" cy="567"/>
              </a:xfrm>
              <a:custGeom>
                <a:avLst/>
                <a:gdLst>
                  <a:gd name="T0" fmla="*/ 56 w 396"/>
                  <a:gd name="T1" fmla="*/ 453 h 567"/>
                  <a:gd name="T2" fmla="*/ 85 w 396"/>
                  <a:gd name="T3" fmla="*/ 538 h 567"/>
                  <a:gd name="T4" fmla="*/ 226 w 396"/>
                  <a:gd name="T5" fmla="*/ 482 h 567"/>
                  <a:gd name="T6" fmla="*/ 283 w 396"/>
                  <a:gd name="T7" fmla="*/ 567 h 567"/>
                  <a:gd name="T8" fmla="*/ 340 w 396"/>
                  <a:gd name="T9" fmla="*/ 482 h 567"/>
                  <a:gd name="T10" fmla="*/ 340 w 396"/>
                  <a:gd name="T11" fmla="*/ 425 h 567"/>
                  <a:gd name="T12" fmla="*/ 396 w 396"/>
                  <a:gd name="T13" fmla="*/ 368 h 567"/>
                  <a:gd name="T14" fmla="*/ 340 w 396"/>
                  <a:gd name="T15" fmla="*/ 255 h 567"/>
                  <a:gd name="T16" fmla="*/ 311 w 396"/>
                  <a:gd name="T17" fmla="*/ 141 h 567"/>
                  <a:gd name="T18" fmla="*/ 311 w 396"/>
                  <a:gd name="T19" fmla="*/ 85 h 567"/>
                  <a:gd name="T20" fmla="*/ 368 w 396"/>
                  <a:gd name="T21" fmla="*/ 0 h 567"/>
                  <a:gd name="T22" fmla="*/ 283 w 396"/>
                  <a:gd name="T23" fmla="*/ 0 h 567"/>
                  <a:gd name="T24" fmla="*/ 255 w 396"/>
                  <a:gd name="T25" fmla="*/ 113 h 567"/>
                  <a:gd name="T26" fmla="*/ 170 w 396"/>
                  <a:gd name="T27" fmla="*/ 56 h 567"/>
                  <a:gd name="T28" fmla="*/ 141 w 396"/>
                  <a:gd name="T29" fmla="*/ 141 h 567"/>
                  <a:gd name="T30" fmla="*/ 113 w 396"/>
                  <a:gd name="T31" fmla="*/ 85 h 567"/>
                  <a:gd name="T32" fmla="*/ 28 w 396"/>
                  <a:gd name="T33" fmla="*/ 170 h 567"/>
                  <a:gd name="T34" fmla="*/ 0 w 396"/>
                  <a:gd name="T35" fmla="*/ 255 h 567"/>
                  <a:gd name="T36" fmla="*/ 0 w 396"/>
                  <a:gd name="T37" fmla="*/ 368 h 567"/>
                  <a:gd name="T38" fmla="*/ 56 w 396"/>
                  <a:gd name="T39" fmla="*/ 425 h 567"/>
                  <a:gd name="T40" fmla="*/ 56 w 396"/>
                  <a:gd name="T41" fmla="*/ 453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396" h="567">
                    <a:moveTo>
                      <a:pt x="56" y="453"/>
                    </a:moveTo>
                    <a:lnTo>
                      <a:pt x="85" y="538"/>
                    </a:lnTo>
                    <a:lnTo>
                      <a:pt x="226" y="482"/>
                    </a:lnTo>
                    <a:lnTo>
                      <a:pt x="283" y="567"/>
                    </a:lnTo>
                    <a:lnTo>
                      <a:pt x="340" y="482"/>
                    </a:lnTo>
                    <a:lnTo>
                      <a:pt x="340" y="425"/>
                    </a:lnTo>
                    <a:lnTo>
                      <a:pt x="396" y="368"/>
                    </a:lnTo>
                    <a:lnTo>
                      <a:pt x="340" y="255"/>
                    </a:lnTo>
                    <a:lnTo>
                      <a:pt x="311" y="141"/>
                    </a:lnTo>
                    <a:lnTo>
                      <a:pt x="311" y="85"/>
                    </a:lnTo>
                    <a:lnTo>
                      <a:pt x="368" y="0"/>
                    </a:lnTo>
                    <a:lnTo>
                      <a:pt x="283" y="0"/>
                    </a:lnTo>
                    <a:lnTo>
                      <a:pt x="255" y="113"/>
                    </a:lnTo>
                    <a:lnTo>
                      <a:pt x="170" y="56"/>
                    </a:lnTo>
                    <a:lnTo>
                      <a:pt x="141" y="141"/>
                    </a:lnTo>
                    <a:lnTo>
                      <a:pt x="113" y="85"/>
                    </a:lnTo>
                    <a:lnTo>
                      <a:pt x="28" y="170"/>
                    </a:lnTo>
                    <a:lnTo>
                      <a:pt x="0" y="255"/>
                    </a:lnTo>
                    <a:lnTo>
                      <a:pt x="0" y="368"/>
                    </a:lnTo>
                    <a:lnTo>
                      <a:pt x="56" y="425"/>
                    </a:lnTo>
                    <a:lnTo>
                      <a:pt x="56" y="45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7" name="Freeform 267"/>
              <p:cNvSpPr>
                <a:spLocks/>
              </p:cNvSpPr>
              <p:nvPr/>
            </p:nvSpPr>
            <p:spPr bwMode="auto">
              <a:xfrm>
                <a:off x="3534" y="828"/>
                <a:ext cx="1474" cy="1333"/>
              </a:xfrm>
              <a:custGeom>
                <a:avLst/>
                <a:gdLst>
                  <a:gd name="T0" fmla="*/ 255 w 1474"/>
                  <a:gd name="T1" fmla="*/ 1134 h 1333"/>
                  <a:gd name="T2" fmla="*/ 426 w 1474"/>
                  <a:gd name="T3" fmla="*/ 1134 h 1333"/>
                  <a:gd name="T4" fmla="*/ 482 w 1474"/>
                  <a:gd name="T5" fmla="*/ 1248 h 1333"/>
                  <a:gd name="T6" fmla="*/ 539 w 1474"/>
                  <a:gd name="T7" fmla="*/ 1248 h 1333"/>
                  <a:gd name="T8" fmla="*/ 652 w 1474"/>
                  <a:gd name="T9" fmla="*/ 1276 h 1333"/>
                  <a:gd name="T10" fmla="*/ 709 w 1474"/>
                  <a:gd name="T11" fmla="*/ 1333 h 1333"/>
                  <a:gd name="T12" fmla="*/ 822 w 1474"/>
                  <a:gd name="T13" fmla="*/ 1248 h 1333"/>
                  <a:gd name="T14" fmla="*/ 879 w 1474"/>
                  <a:gd name="T15" fmla="*/ 1333 h 1333"/>
                  <a:gd name="T16" fmla="*/ 907 w 1474"/>
                  <a:gd name="T17" fmla="*/ 1305 h 1333"/>
                  <a:gd name="T18" fmla="*/ 964 w 1474"/>
                  <a:gd name="T19" fmla="*/ 1305 h 1333"/>
                  <a:gd name="T20" fmla="*/ 1049 w 1474"/>
                  <a:gd name="T21" fmla="*/ 1191 h 1333"/>
                  <a:gd name="T22" fmla="*/ 1049 w 1474"/>
                  <a:gd name="T23" fmla="*/ 1163 h 1333"/>
                  <a:gd name="T24" fmla="*/ 993 w 1474"/>
                  <a:gd name="T25" fmla="*/ 1106 h 1333"/>
                  <a:gd name="T26" fmla="*/ 993 w 1474"/>
                  <a:gd name="T27" fmla="*/ 993 h 1333"/>
                  <a:gd name="T28" fmla="*/ 1021 w 1474"/>
                  <a:gd name="T29" fmla="*/ 908 h 1333"/>
                  <a:gd name="T30" fmla="*/ 1106 w 1474"/>
                  <a:gd name="T31" fmla="*/ 823 h 1333"/>
                  <a:gd name="T32" fmla="*/ 1134 w 1474"/>
                  <a:gd name="T33" fmla="*/ 879 h 1333"/>
                  <a:gd name="T34" fmla="*/ 1163 w 1474"/>
                  <a:gd name="T35" fmla="*/ 794 h 1333"/>
                  <a:gd name="T36" fmla="*/ 1248 w 1474"/>
                  <a:gd name="T37" fmla="*/ 851 h 1333"/>
                  <a:gd name="T38" fmla="*/ 1276 w 1474"/>
                  <a:gd name="T39" fmla="*/ 738 h 1333"/>
                  <a:gd name="T40" fmla="*/ 1361 w 1474"/>
                  <a:gd name="T41" fmla="*/ 738 h 1333"/>
                  <a:gd name="T42" fmla="*/ 1389 w 1474"/>
                  <a:gd name="T43" fmla="*/ 766 h 1333"/>
                  <a:gd name="T44" fmla="*/ 1446 w 1474"/>
                  <a:gd name="T45" fmla="*/ 766 h 1333"/>
                  <a:gd name="T46" fmla="*/ 1474 w 1474"/>
                  <a:gd name="T47" fmla="*/ 709 h 1333"/>
                  <a:gd name="T48" fmla="*/ 1418 w 1474"/>
                  <a:gd name="T49" fmla="*/ 596 h 1333"/>
                  <a:gd name="T50" fmla="*/ 1333 w 1474"/>
                  <a:gd name="T51" fmla="*/ 539 h 1333"/>
                  <a:gd name="T52" fmla="*/ 1219 w 1474"/>
                  <a:gd name="T53" fmla="*/ 511 h 1333"/>
                  <a:gd name="T54" fmla="*/ 1248 w 1474"/>
                  <a:gd name="T55" fmla="*/ 454 h 1333"/>
                  <a:gd name="T56" fmla="*/ 1191 w 1474"/>
                  <a:gd name="T57" fmla="*/ 426 h 1333"/>
                  <a:gd name="T58" fmla="*/ 1248 w 1474"/>
                  <a:gd name="T59" fmla="*/ 341 h 1333"/>
                  <a:gd name="T60" fmla="*/ 1333 w 1474"/>
                  <a:gd name="T61" fmla="*/ 341 h 1333"/>
                  <a:gd name="T62" fmla="*/ 1219 w 1474"/>
                  <a:gd name="T63" fmla="*/ 0 h 1333"/>
                  <a:gd name="T64" fmla="*/ 1106 w 1474"/>
                  <a:gd name="T65" fmla="*/ 114 h 1333"/>
                  <a:gd name="T66" fmla="*/ 993 w 1474"/>
                  <a:gd name="T67" fmla="*/ 114 h 1333"/>
                  <a:gd name="T68" fmla="*/ 936 w 1474"/>
                  <a:gd name="T69" fmla="*/ 227 h 1333"/>
                  <a:gd name="T70" fmla="*/ 766 w 1474"/>
                  <a:gd name="T71" fmla="*/ 256 h 1333"/>
                  <a:gd name="T72" fmla="*/ 794 w 1474"/>
                  <a:gd name="T73" fmla="*/ 369 h 1333"/>
                  <a:gd name="T74" fmla="*/ 681 w 1474"/>
                  <a:gd name="T75" fmla="*/ 397 h 1333"/>
                  <a:gd name="T76" fmla="*/ 454 w 1474"/>
                  <a:gd name="T77" fmla="*/ 284 h 1333"/>
                  <a:gd name="T78" fmla="*/ 340 w 1474"/>
                  <a:gd name="T79" fmla="*/ 312 h 1333"/>
                  <a:gd name="T80" fmla="*/ 312 w 1474"/>
                  <a:gd name="T81" fmla="*/ 312 h 1333"/>
                  <a:gd name="T82" fmla="*/ 284 w 1474"/>
                  <a:gd name="T83" fmla="*/ 312 h 1333"/>
                  <a:gd name="T84" fmla="*/ 227 w 1474"/>
                  <a:gd name="T85" fmla="*/ 284 h 1333"/>
                  <a:gd name="T86" fmla="*/ 199 w 1474"/>
                  <a:gd name="T87" fmla="*/ 341 h 1333"/>
                  <a:gd name="T88" fmla="*/ 170 w 1474"/>
                  <a:gd name="T89" fmla="*/ 397 h 1333"/>
                  <a:gd name="T90" fmla="*/ 114 w 1474"/>
                  <a:gd name="T91" fmla="*/ 397 h 1333"/>
                  <a:gd name="T92" fmla="*/ 114 w 1474"/>
                  <a:gd name="T93" fmla="*/ 482 h 1333"/>
                  <a:gd name="T94" fmla="*/ 57 w 1474"/>
                  <a:gd name="T95" fmla="*/ 709 h 1333"/>
                  <a:gd name="T96" fmla="*/ 0 w 1474"/>
                  <a:gd name="T97" fmla="*/ 766 h 1333"/>
                  <a:gd name="T98" fmla="*/ 29 w 1474"/>
                  <a:gd name="T99" fmla="*/ 879 h 1333"/>
                  <a:gd name="T100" fmla="*/ 85 w 1474"/>
                  <a:gd name="T101" fmla="*/ 879 h 1333"/>
                  <a:gd name="T102" fmla="*/ 85 w 1474"/>
                  <a:gd name="T103" fmla="*/ 936 h 1333"/>
                  <a:gd name="T104" fmla="*/ 142 w 1474"/>
                  <a:gd name="T105" fmla="*/ 1021 h 1333"/>
                  <a:gd name="T106" fmla="*/ 199 w 1474"/>
                  <a:gd name="T107" fmla="*/ 993 h 1333"/>
                  <a:gd name="T108" fmla="*/ 255 w 1474"/>
                  <a:gd name="T109" fmla="*/ 1021 h 1333"/>
                  <a:gd name="T110" fmla="*/ 255 w 1474"/>
                  <a:gd name="T111" fmla="*/ 1134 h 13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1474" h="1333">
                    <a:moveTo>
                      <a:pt x="255" y="1134"/>
                    </a:moveTo>
                    <a:lnTo>
                      <a:pt x="426" y="1134"/>
                    </a:lnTo>
                    <a:lnTo>
                      <a:pt x="482" y="1248"/>
                    </a:lnTo>
                    <a:lnTo>
                      <a:pt x="539" y="1248"/>
                    </a:lnTo>
                    <a:lnTo>
                      <a:pt x="652" y="1276"/>
                    </a:lnTo>
                    <a:lnTo>
                      <a:pt x="709" y="1333"/>
                    </a:lnTo>
                    <a:lnTo>
                      <a:pt x="822" y="1248"/>
                    </a:lnTo>
                    <a:lnTo>
                      <a:pt x="879" y="1333"/>
                    </a:lnTo>
                    <a:lnTo>
                      <a:pt x="907" y="1305"/>
                    </a:lnTo>
                    <a:lnTo>
                      <a:pt x="964" y="1305"/>
                    </a:lnTo>
                    <a:lnTo>
                      <a:pt x="1049" y="1191"/>
                    </a:lnTo>
                    <a:lnTo>
                      <a:pt x="1049" y="1163"/>
                    </a:lnTo>
                    <a:lnTo>
                      <a:pt x="993" y="1106"/>
                    </a:lnTo>
                    <a:lnTo>
                      <a:pt x="993" y="993"/>
                    </a:lnTo>
                    <a:lnTo>
                      <a:pt x="1021" y="908"/>
                    </a:lnTo>
                    <a:lnTo>
                      <a:pt x="1106" y="823"/>
                    </a:lnTo>
                    <a:lnTo>
                      <a:pt x="1134" y="879"/>
                    </a:lnTo>
                    <a:lnTo>
                      <a:pt x="1163" y="794"/>
                    </a:lnTo>
                    <a:lnTo>
                      <a:pt x="1248" y="851"/>
                    </a:lnTo>
                    <a:lnTo>
                      <a:pt x="1276" y="738"/>
                    </a:lnTo>
                    <a:lnTo>
                      <a:pt x="1361" y="738"/>
                    </a:lnTo>
                    <a:lnTo>
                      <a:pt x="1389" y="766"/>
                    </a:lnTo>
                    <a:lnTo>
                      <a:pt x="1446" y="766"/>
                    </a:lnTo>
                    <a:lnTo>
                      <a:pt x="1474" y="709"/>
                    </a:lnTo>
                    <a:lnTo>
                      <a:pt x="1418" y="596"/>
                    </a:lnTo>
                    <a:lnTo>
                      <a:pt x="1333" y="539"/>
                    </a:lnTo>
                    <a:lnTo>
                      <a:pt x="1219" y="511"/>
                    </a:lnTo>
                    <a:lnTo>
                      <a:pt x="1248" y="454"/>
                    </a:lnTo>
                    <a:lnTo>
                      <a:pt x="1191" y="426"/>
                    </a:lnTo>
                    <a:lnTo>
                      <a:pt x="1248" y="341"/>
                    </a:lnTo>
                    <a:lnTo>
                      <a:pt x="1333" y="341"/>
                    </a:lnTo>
                    <a:lnTo>
                      <a:pt x="1219" y="0"/>
                    </a:lnTo>
                    <a:lnTo>
                      <a:pt x="1106" y="114"/>
                    </a:lnTo>
                    <a:lnTo>
                      <a:pt x="993" y="114"/>
                    </a:lnTo>
                    <a:lnTo>
                      <a:pt x="936" y="227"/>
                    </a:lnTo>
                    <a:lnTo>
                      <a:pt x="766" y="256"/>
                    </a:lnTo>
                    <a:lnTo>
                      <a:pt x="794" y="369"/>
                    </a:lnTo>
                    <a:lnTo>
                      <a:pt x="681" y="397"/>
                    </a:lnTo>
                    <a:lnTo>
                      <a:pt x="454" y="284"/>
                    </a:lnTo>
                    <a:lnTo>
                      <a:pt x="340" y="312"/>
                    </a:lnTo>
                    <a:lnTo>
                      <a:pt x="312" y="312"/>
                    </a:lnTo>
                    <a:lnTo>
                      <a:pt x="284" y="312"/>
                    </a:lnTo>
                    <a:lnTo>
                      <a:pt x="227" y="284"/>
                    </a:lnTo>
                    <a:lnTo>
                      <a:pt x="199" y="341"/>
                    </a:lnTo>
                    <a:lnTo>
                      <a:pt x="170" y="397"/>
                    </a:lnTo>
                    <a:lnTo>
                      <a:pt x="114" y="397"/>
                    </a:lnTo>
                    <a:lnTo>
                      <a:pt x="114" y="482"/>
                    </a:lnTo>
                    <a:lnTo>
                      <a:pt x="57" y="709"/>
                    </a:lnTo>
                    <a:lnTo>
                      <a:pt x="0" y="766"/>
                    </a:lnTo>
                    <a:lnTo>
                      <a:pt x="29" y="879"/>
                    </a:lnTo>
                    <a:lnTo>
                      <a:pt x="85" y="879"/>
                    </a:lnTo>
                    <a:lnTo>
                      <a:pt x="85" y="936"/>
                    </a:lnTo>
                    <a:lnTo>
                      <a:pt x="142" y="1021"/>
                    </a:lnTo>
                    <a:lnTo>
                      <a:pt x="199" y="993"/>
                    </a:lnTo>
                    <a:lnTo>
                      <a:pt x="255" y="1021"/>
                    </a:lnTo>
                    <a:lnTo>
                      <a:pt x="255" y="113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8" name="Freeform 268"/>
              <p:cNvSpPr>
                <a:spLocks/>
              </p:cNvSpPr>
              <p:nvPr/>
            </p:nvSpPr>
            <p:spPr bwMode="auto">
              <a:xfrm>
                <a:off x="3931" y="148"/>
                <a:ext cx="822" cy="1077"/>
              </a:xfrm>
              <a:custGeom>
                <a:avLst/>
                <a:gdLst>
                  <a:gd name="T0" fmla="*/ 822 w 822"/>
                  <a:gd name="T1" fmla="*/ 680 h 1077"/>
                  <a:gd name="T2" fmla="*/ 709 w 822"/>
                  <a:gd name="T3" fmla="*/ 794 h 1077"/>
                  <a:gd name="T4" fmla="*/ 596 w 822"/>
                  <a:gd name="T5" fmla="*/ 794 h 1077"/>
                  <a:gd name="T6" fmla="*/ 539 w 822"/>
                  <a:gd name="T7" fmla="*/ 907 h 1077"/>
                  <a:gd name="T8" fmla="*/ 369 w 822"/>
                  <a:gd name="T9" fmla="*/ 936 h 1077"/>
                  <a:gd name="T10" fmla="*/ 397 w 822"/>
                  <a:gd name="T11" fmla="*/ 1049 h 1077"/>
                  <a:gd name="T12" fmla="*/ 284 w 822"/>
                  <a:gd name="T13" fmla="*/ 1077 h 1077"/>
                  <a:gd name="T14" fmla="*/ 57 w 822"/>
                  <a:gd name="T15" fmla="*/ 964 h 1077"/>
                  <a:gd name="T16" fmla="*/ 170 w 822"/>
                  <a:gd name="T17" fmla="*/ 936 h 1077"/>
                  <a:gd name="T18" fmla="*/ 142 w 822"/>
                  <a:gd name="T19" fmla="*/ 822 h 1077"/>
                  <a:gd name="T20" fmla="*/ 85 w 822"/>
                  <a:gd name="T21" fmla="*/ 794 h 1077"/>
                  <a:gd name="T22" fmla="*/ 57 w 822"/>
                  <a:gd name="T23" fmla="*/ 737 h 1077"/>
                  <a:gd name="T24" fmla="*/ 85 w 822"/>
                  <a:gd name="T25" fmla="*/ 709 h 1077"/>
                  <a:gd name="T26" fmla="*/ 29 w 822"/>
                  <a:gd name="T27" fmla="*/ 680 h 1077"/>
                  <a:gd name="T28" fmla="*/ 29 w 822"/>
                  <a:gd name="T29" fmla="*/ 652 h 1077"/>
                  <a:gd name="T30" fmla="*/ 57 w 822"/>
                  <a:gd name="T31" fmla="*/ 624 h 1077"/>
                  <a:gd name="T32" fmla="*/ 0 w 822"/>
                  <a:gd name="T33" fmla="*/ 595 h 1077"/>
                  <a:gd name="T34" fmla="*/ 0 w 822"/>
                  <a:gd name="T35" fmla="*/ 567 h 1077"/>
                  <a:gd name="T36" fmla="*/ 57 w 822"/>
                  <a:gd name="T37" fmla="*/ 539 h 1077"/>
                  <a:gd name="T38" fmla="*/ 29 w 822"/>
                  <a:gd name="T39" fmla="*/ 482 h 1077"/>
                  <a:gd name="T40" fmla="*/ 114 w 822"/>
                  <a:gd name="T41" fmla="*/ 454 h 1077"/>
                  <a:gd name="T42" fmla="*/ 142 w 822"/>
                  <a:gd name="T43" fmla="*/ 425 h 1077"/>
                  <a:gd name="T44" fmla="*/ 57 w 822"/>
                  <a:gd name="T45" fmla="*/ 397 h 1077"/>
                  <a:gd name="T46" fmla="*/ 29 w 822"/>
                  <a:gd name="T47" fmla="*/ 340 h 1077"/>
                  <a:gd name="T48" fmla="*/ 57 w 822"/>
                  <a:gd name="T49" fmla="*/ 284 h 1077"/>
                  <a:gd name="T50" fmla="*/ 29 w 822"/>
                  <a:gd name="T51" fmla="*/ 227 h 1077"/>
                  <a:gd name="T52" fmla="*/ 85 w 822"/>
                  <a:gd name="T53" fmla="*/ 142 h 1077"/>
                  <a:gd name="T54" fmla="*/ 142 w 822"/>
                  <a:gd name="T55" fmla="*/ 142 h 1077"/>
                  <a:gd name="T56" fmla="*/ 284 w 822"/>
                  <a:gd name="T57" fmla="*/ 85 h 1077"/>
                  <a:gd name="T58" fmla="*/ 369 w 822"/>
                  <a:gd name="T59" fmla="*/ 0 h 1077"/>
                  <a:gd name="T60" fmla="*/ 482 w 822"/>
                  <a:gd name="T61" fmla="*/ 114 h 1077"/>
                  <a:gd name="T62" fmla="*/ 539 w 822"/>
                  <a:gd name="T63" fmla="*/ 114 h 1077"/>
                  <a:gd name="T64" fmla="*/ 567 w 822"/>
                  <a:gd name="T65" fmla="*/ 255 h 1077"/>
                  <a:gd name="T66" fmla="*/ 624 w 822"/>
                  <a:gd name="T67" fmla="*/ 340 h 1077"/>
                  <a:gd name="T68" fmla="*/ 652 w 822"/>
                  <a:gd name="T69" fmla="*/ 425 h 1077"/>
                  <a:gd name="T70" fmla="*/ 709 w 822"/>
                  <a:gd name="T71" fmla="*/ 454 h 1077"/>
                  <a:gd name="T72" fmla="*/ 709 w 822"/>
                  <a:gd name="T73" fmla="*/ 539 h 1077"/>
                  <a:gd name="T74" fmla="*/ 794 w 822"/>
                  <a:gd name="T75" fmla="*/ 624 h 1077"/>
                  <a:gd name="T76" fmla="*/ 822 w 822"/>
                  <a:gd name="T77" fmla="*/ 680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822" h="1077">
                    <a:moveTo>
                      <a:pt x="822" y="680"/>
                    </a:moveTo>
                    <a:lnTo>
                      <a:pt x="709" y="794"/>
                    </a:lnTo>
                    <a:lnTo>
                      <a:pt x="596" y="794"/>
                    </a:lnTo>
                    <a:lnTo>
                      <a:pt x="539" y="907"/>
                    </a:lnTo>
                    <a:lnTo>
                      <a:pt x="369" y="936"/>
                    </a:lnTo>
                    <a:lnTo>
                      <a:pt x="397" y="1049"/>
                    </a:lnTo>
                    <a:lnTo>
                      <a:pt x="284" y="1077"/>
                    </a:lnTo>
                    <a:lnTo>
                      <a:pt x="57" y="964"/>
                    </a:lnTo>
                    <a:lnTo>
                      <a:pt x="170" y="936"/>
                    </a:lnTo>
                    <a:lnTo>
                      <a:pt x="142" y="822"/>
                    </a:lnTo>
                    <a:lnTo>
                      <a:pt x="85" y="794"/>
                    </a:lnTo>
                    <a:lnTo>
                      <a:pt x="57" y="737"/>
                    </a:lnTo>
                    <a:lnTo>
                      <a:pt x="85" y="709"/>
                    </a:lnTo>
                    <a:lnTo>
                      <a:pt x="29" y="680"/>
                    </a:lnTo>
                    <a:lnTo>
                      <a:pt x="29" y="652"/>
                    </a:lnTo>
                    <a:lnTo>
                      <a:pt x="57" y="624"/>
                    </a:lnTo>
                    <a:lnTo>
                      <a:pt x="0" y="595"/>
                    </a:lnTo>
                    <a:lnTo>
                      <a:pt x="0" y="567"/>
                    </a:lnTo>
                    <a:lnTo>
                      <a:pt x="57" y="539"/>
                    </a:lnTo>
                    <a:lnTo>
                      <a:pt x="29" y="482"/>
                    </a:lnTo>
                    <a:lnTo>
                      <a:pt x="114" y="454"/>
                    </a:lnTo>
                    <a:lnTo>
                      <a:pt x="142" y="425"/>
                    </a:lnTo>
                    <a:lnTo>
                      <a:pt x="57" y="397"/>
                    </a:lnTo>
                    <a:lnTo>
                      <a:pt x="29" y="340"/>
                    </a:lnTo>
                    <a:lnTo>
                      <a:pt x="57" y="284"/>
                    </a:lnTo>
                    <a:lnTo>
                      <a:pt x="29" y="227"/>
                    </a:lnTo>
                    <a:lnTo>
                      <a:pt x="85" y="142"/>
                    </a:lnTo>
                    <a:lnTo>
                      <a:pt x="142" y="142"/>
                    </a:lnTo>
                    <a:lnTo>
                      <a:pt x="284" y="85"/>
                    </a:lnTo>
                    <a:lnTo>
                      <a:pt x="369" y="0"/>
                    </a:lnTo>
                    <a:lnTo>
                      <a:pt x="482" y="114"/>
                    </a:lnTo>
                    <a:lnTo>
                      <a:pt x="539" y="114"/>
                    </a:lnTo>
                    <a:lnTo>
                      <a:pt x="567" y="255"/>
                    </a:lnTo>
                    <a:lnTo>
                      <a:pt x="624" y="340"/>
                    </a:lnTo>
                    <a:lnTo>
                      <a:pt x="652" y="425"/>
                    </a:lnTo>
                    <a:lnTo>
                      <a:pt x="709" y="454"/>
                    </a:lnTo>
                    <a:lnTo>
                      <a:pt x="709" y="539"/>
                    </a:lnTo>
                    <a:lnTo>
                      <a:pt x="794" y="624"/>
                    </a:lnTo>
                    <a:lnTo>
                      <a:pt x="822" y="68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9" name="Freeform 269"/>
              <p:cNvSpPr>
                <a:spLocks/>
              </p:cNvSpPr>
              <p:nvPr/>
            </p:nvSpPr>
            <p:spPr bwMode="auto">
              <a:xfrm>
                <a:off x="1408" y="1055"/>
                <a:ext cx="1134" cy="1871"/>
              </a:xfrm>
              <a:custGeom>
                <a:avLst/>
                <a:gdLst>
                  <a:gd name="T0" fmla="*/ 879 w 1134"/>
                  <a:gd name="T1" fmla="*/ 1673 h 1871"/>
                  <a:gd name="T2" fmla="*/ 936 w 1134"/>
                  <a:gd name="T3" fmla="*/ 1645 h 1871"/>
                  <a:gd name="T4" fmla="*/ 992 w 1134"/>
                  <a:gd name="T5" fmla="*/ 1673 h 1871"/>
                  <a:gd name="T6" fmla="*/ 1049 w 1134"/>
                  <a:gd name="T7" fmla="*/ 1588 h 1871"/>
                  <a:gd name="T8" fmla="*/ 1134 w 1134"/>
                  <a:gd name="T9" fmla="*/ 1560 h 1871"/>
                  <a:gd name="T10" fmla="*/ 1077 w 1134"/>
                  <a:gd name="T11" fmla="*/ 1503 h 1871"/>
                  <a:gd name="T12" fmla="*/ 1077 w 1134"/>
                  <a:gd name="T13" fmla="*/ 1474 h 1871"/>
                  <a:gd name="T14" fmla="*/ 1049 w 1134"/>
                  <a:gd name="T15" fmla="*/ 1389 h 1871"/>
                  <a:gd name="T16" fmla="*/ 992 w 1134"/>
                  <a:gd name="T17" fmla="*/ 1389 h 1871"/>
                  <a:gd name="T18" fmla="*/ 992 w 1134"/>
                  <a:gd name="T19" fmla="*/ 1333 h 1871"/>
                  <a:gd name="T20" fmla="*/ 1049 w 1134"/>
                  <a:gd name="T21" fmla="*/ 1276 h 1871"/>
                  <a:gd name="T22" fmla="*/ 992 w 1134"/>
                  <a:gd name="T23" fmla="*/ 1134 h 1871"/>
                  <a:gd name="T24" fmla="*/ 964 w 1134"/>
                  <a:gd name="T25" fmla="*/ 1021 h 1871"/>
                  <a:gd name="T26" fmla="*/ 992 w 1134"/>
                  <a:gd name="T27" fmla="*/ 936 h 1871"/>
                  <a:gd name="T28" fmla="*/ 1077 w 1134"/>
                  <a:gd name="T29" fmla="*/ 907 h 1871"/>
                  <a:gd name="T30" fmla="*/ 1049 w 1134"/>
                  <a:gd name="T31" fmla="*/ 851 h 1871"/>
                  <a:gd name="T32" fmla="*/ 1106 w 1134"/>
                  <a:gd name="T33" fmla="*/ 766 h 1871"/>
                  <a:gd name="T34" fmla="*/ 1106 w 1134"/>
                  <a:gd name="T35" fmla="*/ 737 h 1871"/>
                  <a:gd name="T36" fmla="*/ 1077 w 1134"/>
                  <a:gd name="T37" fmla="*/ 681 h 1871"/>
                  <a:gd name="T38" fmla="*/ 992 w 1134"/>
                  <a:gd name="T39" fmla="*/ 681 h 1871"/>
                  <a:gd name="T40" fmla="*/ 992 w 1134"/>
                  <a:gd name="T41" fmla="*/ 624 h 1871"/>
                  <a:gd name="T42" fmla="*/ 907 w 1134"/>
                  <a:gd name="T43" fmla="*/ 567 h 1871"/>
                  <a:gd name="T44" fmla="*/ 907 w 1134"/>
                  <a:gd name="T45" fmla="*/ 511 h 1871"/>
                  <a:gd name="T46" fmla="*/ 766 w 1134"/>
                  <a:gd name="T47" fmla="*/ 511 h 1871"/>
                  <a:gd name="T48" fmla="*/ 624 w 1134"/>
                  <a:gd name="T49" fmla="*/ 369 h 1871"/>
                  <a:gd name="T50" fmla="*/ 652 w 1134"/>
                  <a:gd name="T51" fmla="*/ 312 h 1871"/>
                  <a:gd name="T52" fmla="*/ 624 w 1134"/>
                  <a:gd name="T53" fmla="*/ 114 h 1871"/>
                  <a:gd name="T54" fmla="*/ 454 w 1134"/>
                  <a:gd name="T55" fmla="*/ 142 h 1871"/>
                  <a:gd name="T56" fmla="*/ 397 w 1134"/>
                  <a:gd name="T57" fmla="*/ 0 h 1871"/>
                  <a:gd name="T58" fmla="*/ 312 w 1134"/>
                  <a:gd name="T59" fmla="*/ 0 h 1871"/>
                  <a:gd name="T60" fmla="*/ 340 w 1134"/>
                  <a:gd name="T61" fmla="*/ 85 h 1871"/>
                  <a:gd name="T62" fmla="*/ 199 w 1134"/>
                  <a:gd name="T63" fmla="*/ 114 h 1871"/>
                  <a:gd name="T64" fmla="*/ 142 w 1134"/>
                  <a:gd name="T65" fmla="*/ 255 h 1871"/>
                  <a:gd name="T66" fmla="*/ 28 w 1134"/>
                  <a:gd name="T67" fmla="*/ 340 h 1871"/>
                  <a:gd name="T68" fmla="*/ 85 w 1134"/>
                  <a:gd name="T69" fmla="*/ 397 h 1871"/>
                  <a:gd name="T70" fmla="*/ 113 w 1134"/>
                  <a:gd name="T71" fmla="*/ 397 h 1871"/>
                  <a:gd name="T72" fmla="*/ 142 w 1134"/>
                  <a:gd name="T73" fmla="*/ 426 h 1871"/>
                  <a:gd name="T74" fmla="*/ 57 w 1134"/>
                  <a:gd name="T75" fmla="*/ 539 h 1871"/>
                  <a:gd name="T76" fmla="*/ 85 w 1134"/>
                  <a:gd name="T77" fmla="*/ 596 h 1871"/>
                  <a:gd name="T78" fmla="*/ 142 w 1134"/>
                  <a:gd name="T79" fmla="*/ 624 h 1871"/>
                  <a:gd name="T80" fmla="*/ 113 w 1134"/>
                  <a:gd name="T81" fmla="*/ 709 h 1871"/>
                  <a:gd name="T82" fmla="*/ 0 w 1134"/>
                  <a:gd name="T83" fmla="*/ 794 h 1871"/>
                  <a:gd name="T84" fmla="*/ 28 w 1134"/>
                  <a:gd name="T85" fmla="*/ 964 h 1871"/>
                  <a:gd name="T86" fmla="*/ 0 w 1134"/>
                  <a:gd name="T87" fmla="*/ 1276 h 1871"/>
                  <a:gd name="T88" fmla="*/ 57 w 1134"/>
                  <a:gd name="T89" fmla="*/ 1361 h 1871"/>
                  <a:gd name="T90" fmla="*/ 28 w 1134"/>
                  <a:gd name="T91" fmla="*/ 1389 h 1871"/>
                  <a:gd name="T92" fmla="*/ 57 w 1134"/>
                  <a:gd name="T93" fmla="*/ 1446 h 1871"/>
                  <a:gd name="T94" fmla="*/ 28 w 1134"/>
                  <a:gd name="T95" fmla="*/ 1503 h 1871"/>
                  <a:gd name="T96" fmla="*/ 85 w 1134"/>
                  <a:gd name="T97" fmla="*/ 1531 h 1871"/>
                  <a:gd name="T98" fmla="*/ 57 w 1134"/>
                  <a:gd name="T99" fmla="*/ 1588 h 1871"/>
                  <a:gd name="T100" fmla="*/ 113 w 1134"/>
                  <a:gd name="T101" fmla="*/ 1645 h 1871"/>
                  <a:gd name="T102" fmla="*/ 113 w 1134"/>
                  <a:gd name="T103" fmla="*/ 1701 h 1871"/>
                  <a:gd name="T104" fmla="*/ 170 w 1134"/>
                  <a:gd name="T105" fmla="*/ 1843 h 1871"/>
                  <a:gd name="T106" fmla="*/ 255 w 1134"/>
                  <a:gd name="T107" fmla="*/ 1815 h 1871"/>
                  <a:gd name="T108" fmla="*/ 312 w 1134"/>
                  <a:gd name="T109" fmla="*/ 1871 h 1871"/>
                  <a:gd name="T110" fmla="*/ 397 w 1134"/>
                  <a:gd name="T111" fmla="*/ 1815 h 1871"/>
                  <a:gd name="T112" fmla="*/ 482 w 1134"/>
                  <a:gd name="T113" fmla="*/ 1843 h 1871"/>
                  <a:gd name="T114" fmla="*/ 510 w 1134"/>
                  <a:gd name="T115" fmla="*/ 1843 h 1871"/>
                  <a:gd name="T116" fmla="*/ 539 w 1134"/>
                  <a:gd name="T117" fmla="*/ 1786 h 1871"/>
                  <a:gd name="T118" fmla="*/ 737 w 1134"/>
                  <a:gd name="T119" fmla="*/ 1730 h 1871"/>
                  <a:gd name="T120" fmla="*/ 822 w 1134"/>
                  <a:gd name="T121" fmla="*/ 1758 h 1871"/>
                  <a:gd name="T122" fmla="*/ 822 w 1134"/>
                  <a:gd name="T123" fmla="*/ 1730 h 1871"/>
                  <a:gd name="T124" fmla="*/ 879 w 1134"/>
                  <a:gd name="T125" fmla="*/ 1673 h 18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134" h="1871">
                    <a:moveTo>
                      <a:pt x="879" y="1673"/>
                    </a:moveTo>
                    <a:lnTo>
                      <a:pt x="936" y="1645"/>
                    </a:lnTo>
                    <a:lnTo>
                      <a:pt x="992" y="1673"/>
                    </a:lnTo>
                    <a:lnTo>
                      <a:pt x="1049" y="1588"/>
                    </a:lnTo>
                    <a:lnTo>
                      <a:pt x="1134" y="1560"/>
                    </a:lnTo>
                    <a:lnTo>
                      <a:pt x="1077" y="1503"/>
                    </a:lnTo>
                    <a:lnTo>
                      <a:pt x="1077" y="1474"/>
                    </a:lnTo>
                    <a:lnTo>
                      <a:pt x="1049" y="1389"/>
                    </a:lnTo>
                    <a:lnTo>
                      <a:pt x="992" y="1389"/>
                    </a:lnTo>
                    <a:lnTo>
                      <a:pt x="992" y="1333"/>
                    </a:lnTo>
                    <a:lnTo>
                      <a:pt x="1049" y="1276"/>
                    </a:lnTo>
                    <a:lnTo>
                      <a:pt x="992" y="1134"/>
                    </a:lnTo>
                    <a:lnTo>
                      <a:pt x="964" y="1021"/>
                    </a:lnTo>
                    <a:lnTo>
                      <a:pt x="992" y="936"/>
                    </a:lnTo>
                    <a:lnTo>
                      <a:pt x="1077" y="907"/>
                    </a:lnTo>
                    <a:lnTo>
                      <a:pt x="1049" y="851"/>
                    </a:lnTo>
                    <a:lnTo>
                      <a:pt x="1106" y="766"/>
                    </a:lnTo>
                    <a:lnTo>
                      <a:pt x="1106" y="737"/>
                    </a:lnTo>
                    <a:lnTo>
                      <a:pt x="1077" y="681"/>
                    </a:lnTo>
                    <a:lnTo>
                      <a:pt x="992" y="681"/>
                    </a:lnTo>
                    <a:lnTo>
                      <a:pt x="992" y="624"/>
                    </a:lnTo>
                    <a:lnTo>
                      <a:pt x="907" y="567"/>
                    </a:lnTo>
                    <a:lnTo>
                      <a:pt x="907" y="511"/>
                    </a:lnTo>
                    <a:lnTo>
                      <a:pt x="766" y="511"/>
                    </a:lnTo>
                    <a:lnTo>
                      <a:pt x="624" y="369"/>
                    </a:lnTo>
                    <a:lnTo>
                      <a:pt x="652" y="312"/>
                    </a:lnTo>
                    <a:lnTo>
                      <a:pt x="624" y="114"/>
                    </a:lnTo>
                    <a:lnTo>
                      <a:pt x="454" y="142"/>
                    </a:lnTo>
                    <a:lnTo>
                      <a:pt x="397" y="0"/>
                    </a:lnTo>
                    <a:lnTo>
                      <a:pt x="312" y="0"/>
                    </a:lnTo>
                    <a:lnTo>
                      <a:pt x="340" y="85"/>
                    </a:lnTo>
                    <a:lnTo>
                      <a:pt x="199" y="114"/>
                    </a:lnTo>
                    <a:lnTo>
                      <a:pt x="142" y="255"/>
                    </a:lnTo>
                    <a:lnTo>
                      <a:pt x="28" y="340"/>
                    </a:lnTo>
                    <a:lnTo>
                      <a:pt x="85" y="397"/>
                    </a:lnTo>
                    <a:lnTo>
                      <a:pt x="113" y="397"/>
                    </a:lnTo>
                    <a:lnTo>
                      <a:pt x="142" y="426"/>
                    </a:lnTo>
                    <a:lnTo>
                      <a:pt x="57" y="539"/>
                    </a:lnTo>
                    <a:lnTo>
                      <a:pt x="85" y="596"/>
                    </a:lnTo>
                    <a:lnTo>
                      <a:pt x="142" y="624"/>
                    </a:lnTo>
                    <a:lnTo>
                      <a:pt x="113" y="709"/>
                    </a:lnTo>
                    <a:lnTo>
                      <a:pt x="0" y="794"/>
                    </a:lnTo>
                    <a:lnTo>
                      <a:pt x="28" y="964"/>
                    </a:lnTo>
                    <a:lnTo>
                      <a:pt x="0" y="1276"/>
                    </a:lnTo>
                    <a:lnTo>
                      <a:pt x="57" y="1361"/>
                    </a:lnTo>
                    <a:lnTo>
                      <a:pt x="28" y="1389"/>
                    </a:lnTo>
                    <a:lnTo>
                      <a:pt x="57" y="1446"/>
                    </a:lnTo>
                    <a:lnTo>
                      <a:pt x="28" y="1503"/>
                    </a:lnTo>
                    <a:lnTo>
                      <a:pt x="85" y="1531"/>
                    </a:lnTo>
                    <a:lnTo>
                      <a:pt x="57" y="1588"/>
                    </a:lnTo>
                    <a:lnTo>
                      <a:pt x="113" y="1645"/>
                    </a:lnTo>
                    <a:lnTo>
                      <a:pt x="113" y="1701"/>
                    </a:lnTo>
                    <a:lnTo>
                      <a:pt x="170" y="1843"/>
                    </a:lnTo>
                    <a:lnTo>
                      <a:pt x="255" y="1815"/>
                    </a:lnTo>
                    <a:lnTo>
                      <a:pt x="312" y="1871"/>
                    </a:lnTo>
                    <a:lnTo>
                      <a:pt x="397" y="1815"/>
                    </a:lnTo>
                    <a:lnTo>
                      <a:pt x="482" y="1843"/>
                    </a:lnTo>
                    <a:lnTo>
                      <a:pt x="510" y="1843"/>
                    </a:lnTo>
                    <a:lnTo>
                      <a:pt x="539" y="1786"/>
                    </a:lnTo>
                    <a:lnTo>
                      <a:pt x="737" y="1730"/>
                    </a:lnTo>
                    <a:lnTo>
                      <a:pt x="822" y="1758"/>
                    </a:lnTo>
                    <a:lnTo>
                      <a:pt x="822" y="1730"/>
                    </a:lnTo>
                    <a:lnTo>
                      <a:pt x="879" y="167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0" name="Freeform 270"/>
              <p:cNvSpPr>
                <a:spLocks/>
              </p:cNvSpPr>
              <p:nvPr/>
            </p:nvSpPr>
            <p:spPr bwMode="auto">
              <a:xfrm>
                <a:off x="2372" y="1821"/>
                <a:ext cx="1077" cy="1134"/>
              </a:xfrm>
              <a:custGeom>
                <a:avLst/>
                <a:gdLst>
                  <a:gd name="T0" fmla="*/ 142 w 1077"/>
                  <a:gd name="T1" fmla="*/ 0 h 1134"/>
                  <a:gd name="T2" fmla="*/ 85 w 1077"/>
                  <a:gd name="T3" fmla="*/ 85 h 1134"/>
                  <a:gd name="T4" fmla="*/ 113 w 1077"/>
                  <a:gd name="T5" fmla="*/ 141 h 1134"/>
                  <a:gd name="T6" fmla="*/ 28 w 1077"/>
                  <a:gd name="T7" fmla="*/ 170 h 1134"/>
                  <a:gd name="T8" fmla="*/ 0 w 1077"/>
                  <a:gd name="T9" fmla="*/ 255 h 1134"/>
                  <a:gd name="T10" fmla="*/ 28 w 1077"/>
                  <a:gd name="T11" fmla="*/ 368 h 1134"/>
                  <a:gd name="T12" fmla="*/ 85 w 1077"/>
                  <a:gd name="T13" fmla="*/ 510 h 1134"/>
                  <a:gd name="T14" fmla="*/ 28 w 1077"/>
                  <a:gd name="T15" fmla="*/ 567 h 1134"/>
                  <a:gd name="T16" fmla="*/ 28 w 1077"/>
                  <a:gd name="T17" fmla="*/ 623 h 1134"/>
                  <a:gd name="T18" fmla="*/ 85 w 1077"/>
                  <a:gd name="T19" fmla="*/ 623 h 1134"/>
                  <a:gd name="T20" fmla="*/ 113 w 1077"/>
                  <a:gd name="T21" fmla="*/ 708 h 1134"/>
                  <a:gd name="T22" fmla="*/ 170 w 1077"/>
                  <a:gd name="T23" fmla="*/ 680 h 1134"/>
                  <a:gd name="T24" fmla="*/ 227 w 1077"/>
                  <a:gd name="T25" fmla="*/ 708 h 1134"/>
                  <a:gd name="T26" fmla="*/ 255 w 1077"/>
                  <a:gd name="T27" fmla="*/ 765 h 1134"/>
                  <a:gd name="T28" fmla="*/ 482 w 1077"/>
                  <a:gd name="T29" fmla="*/ 822 h 1134"/>
                  <a:gd name="T30" fmla="*/ 482 w 1077"/>
                  <a:gd name="T31" fmla="*/ 794 h 1134"/>
                  <a:gd name="T32" fmla="*/ 539 w 1077"/>
                  <a:gd name="T33" fmla="*/ 850 h 1134"/>
                  <a:gd name="T34" fmla="*/ 539 w 1077"/>
                  <a:gd name="T35" fmla="*/ 964 h 1134"/>
                  <a:gd name="T36" fmla="*/ 595 w 1077"/>
                  <a:gd name="T37" fmla="*/ 992 h 1134"/>
                  <a:gd name="T38" fmla="*/ 567 w 1077"/>
                  <a:gd name="T39" fmla="*/ 1020 h 1134"/>
                  <a:gd name="T40" fmla="*/ 567 w 1077"/>
                  <a:gd name="T41" fmla="*/ 1077 h 1134"/>
                  <a:gd name="T42" fmla="*/ 624 w 1077"/>
                  <a:gd name="T43" fmla="*/ 1077 h 1134"/>
                  <a:gd name="T44" fmla="*/ 652 w 1077"/>
                  <a:gd name="T45" fmla="*/ 1105 h 1134"/>
                  <a:gd name="T46" fmla="*/ 737 w 1077"/>
                  <a:gd name="T47" fmla="*/ 1134 h 1134"/>
                  <a:gd name="T48" fmla="*/ 737 w 1077"/>
                  <a:gd name="T49" fmla="*/ 1077 h 1134"/>
                  <a:gd name="T50" fmla="*/ 794 w 1077"/>
                  <a:gd name="T51" fmla="*/ 1077 h 1134"/>
                  <a:gd name="T52" fmla="*/ 850 w 1077"/>
                  <a:gd name="T53" fmla="*/ 1020 h 1134"/>
                  <a:gd name="T54" fmla="*/ 907 w 1077"/>
                  <a:gd name="T55" fmla="*/ 1049 h 1134"/>
                  <a:gd name="T56" fmla="*/ 992 w 1077"/>
                  <a:gd name="T57" fmla="*/ 1020 h 1134"/>
                  <a:gd name="T58" fmla="*/ 1049 w 1077"/>
                  <a:gd name="T59" fmla="*/ 1077 h 1134"/>
                  <a:gd name="T60" fmla="*/ 1077 w 1077"/>
                  <a:gd name="T61" fmla="*/ 1049 h 1134"/>
                  <a:gd name="T62" fmla="*/ 1077 w 1077"/>
                  <a:gd name="T63" fmla="*/ 907 h 1134"/>
                  <a:gd name="T64" fmla="*/ 992 w 1077"/>
                  <a:gd name="T65" fmla="*/ 879 h 1134"/>
                  <a:gd name="T66" fmla="*/ 964 w 1077"/>
                  <a:gd name="T67" fmla="*/ 822 h 1134"/>
                  <a:gd name="T68" fmla="*/ 964 w 1077"/>
                  <a:gd name="T69" fmla="*/ 737 h 1134"/>
                  <a:gd name="T70" fmla="*/ 879 w 1077"/>
                  <a:gd name="T71" fmla="*/ 623 h 1134"/>
                  <a:gd name="T72" fmla="*/ 907 w 1077"/>
                  <a:gd name="T73" fmla="*/ 538 h 1134"/>
                  <a:gd name="T74" fmla="*/ 879 w 1077"/>
                  <a:gd name="T75" fmla="*/ 482 h 1134"/>
                  <a:gd name="T76" fmla="*/ 737 w 1077"/>
                  <a:gd name="T77" fmla="*/ 482 h 1134"/>
                  <a:gd name="T78" fmla="*/ 652 w 1077"/>
                  <a:gd name="T79" fmla="*/ 397 h 1134"/>
                  <a:gd name="T80" fmla="*/ 652 w 1077"/>
                  <a:gd name="T81" fmla="*/ 340 h 1134"/>
                  <a:gd name="T82" fmla="*/ 595 w 1077"/>
                  <a:gd name="T83" fmla="*/ 283 h 1134"/>
                  <a:gd name="T84" fmla="*/ 624 w 1077"/>
                  <a:gd name="T85" fmla="*/ 255 h 1134"/>
                  <a:gd name="T86" fmla="*/ 567 w 1077"/>
                  <a:gd name="T87" fmla="*/ 227 h 1134"/>
                  <a:gd name="T88" fmla="*/ 539 w 1077"/>
                  <a:gd name="T89" fmla="*/ 170 h 1134"/>
                  <a:gd name="T90" fmla="*/ 454 w 1077"/>
                  <a:gd name="T91" fmla="*/ 198 h 1134"/>
                  <a:gd name="T92" fmla="*/ 397 w 1077"/>
                  <a:gd name="T93" fmla="*/ 113 h 1134"/>
                  <a:gd name="T94" fmla="*/ 227 w 1077"/>
                  <a:gd name="T95" fmla="*/ 85 h 1134"/>
                  <a:gd name="T96" fmla="*/ 142 w 1077"/>
                  <a:gd name="T97" fmla="*/ 0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077" h="1134">
                    <a:moveTo>
                      <a:pt x="142" y="0"/>
                    </a:moveTo>
                    <a:lnTo>
                      <a:pt x="85" y="85"/>
                    </a:lnTo>
                    <a:lnTo>
                      <a:pt x="113" y="141"/>
                    </a:lnTo>
                    <a:lnTo>
                      <a:pt x="28" y="170"/>
                    </a:lnTo>
                    <a:lnTo>
                      <a:pt x="0" y="255"/>
                    </a:lnTo>
                    <a:lnTo>
                      <a:pt x="28" y="368"/>
                    </a:lnTo>
                    <a:lnTo>
                      <a:pt x="85" y="510"/>
                    </a:lnTo>
                    <a:lnTo>
                      <a:pt x="28" y="567"/>
                    </a:lnTo>
                    <a:lnTo>
                      <a:pt x="28" y="623"/>
                    </a:lnTo>
                    <a:lnTo>
                      <a:pt x="85" y="623"/>
                    </a:lnTo>
                    <a:lnTo>
                      <a:pt x="113" y="708"/>
                    </a:lnTo>
                    <a:lnTo>
                      <a:pt x="170" y="680"/>
                    </a:lnTo>
                    <a:lnTo>
                      <a:pt x="227" y="708"/>
                    </a:lnTo>
                    <a:lnTo>
                      <a:pt x="255" y="765"/>
                    </a:lnTo>
                    <a:lnTo>
                      <a:pt x="482" y="822"/>
                    </a:lnTo>
                    <a:lnTo>
                      <a:pt x="482" y="794"/>
                    </a:lnTo>
                    <a:lnTo>
                      <a:pt x="539" y="850"/>
                    </a:lnTo>
                    <a:lnTo>
                      <a:pt x="539" y="964"/>
                    </a:lnTo>
                    <a:lnTo>
                      <a:pt x="595" y="992"/>
                    </a:lnTo>
                    <a:lnTo>
                      <a:pt x="567" y="1020"/>
                    </a:lnTo>
                    <a:lnTo>
                      <a:pt x="567" y="1077"/>
                    </a:lnTo>
                    <a:lnTo>
                      <a:pt x="624" y="1077"/>
                    </a:lnTo>
                    <a:lnTo>
                      <a:pt x="652" y="1105"/>
                    </a:lnTo>
                    <a:lnTo>
                      <a:pt x="737" y="1134"/>
                    </a:lnTo>
                    <a:lnTo>
                      <a:pt x="737" y="1077"/>
                    </a:lnTo>
                    <a:lnTo>
                      <a:pt x="794" y="1077"/>
                    </a:lnTo>
                    <a:lnTo>
                      <a:pt x="850" y="1020"/>
                    </a:lnTo>
                    <a:lnTo>
                      <a:pt x="907" y="1049"/>
                    </a:lnTo>
                    <a:lnTo>
                      <a:pt x="992" y="1020"/>
                    </a:lnTo>
                    <a:lnTo>
                      <a:pt x="1049" y="1077"/>
                    </a:lnTo>
                    <a:lnTo>
                      <a:pt x="1077" y="1049"/>
                    </a:lnTo>
                    <a:lnTo>
                      <a:pt x="1077" y="907"/>
                    </a:lnTo>
                    <a:lnTo>
                      <a:pt x="992" y="879"/>
                    </a:lnTo>
                    <a:lnTo>
                      <a:pt x="964" y="822"/>
                    </a:lnTo>
                    <a:lnTo>
                      <a:pt x="964" y="737"/>
                    </a:lnTo>
                    <a:lnTo>
                      <a:pt x="879" y="623"/>
                    </a:lnTo>
                    <a:lnTo>
                      <a:pt x="907" y="538"/>
                    </a:lnTo>
                    <a:lnTo>
                      <a:pt x="879" y="482"/>
                    </a:lnTo>
                    <a:lnTo>
                      <a:pt x="737" y="482"/>
                    </a:lnTo>
                    <a:lnTo>
                      <a:pt x="652" y="397"/>
                    </a:lnTo>
                    <a:lnTo>
                      <a:pt x="652" y="340"/>
                    </a:lnTo>
                    <a:lnTo>
                      <a:pt x="595" y="283"/>
                    </a:lnTo>
                    <a:lnTo>
                      <a:pt x="624" y="255"/>
                    </a:lnTo>
                    <a:lnTo>
                      <a:pt x="567" y="227"/>
                    </a:lnTo>
                    <a:lnTo>
                      <a:pt x="539" y="170"/>
                    </a:lnTo>
                    <a:lnTo>
                      <a:pt x="454" y="198"/>
                    </a:lnTo>
                    <a:lnTo>
                      <a:pt x="397" y="113"/>
                    </a:lnTo>
                    <a:lnTo>
                      <a:pt x="227" y="85"/>
                    </a:lnTo>
                    <a:lnTo>
                      <a:pt x="142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1" name="Freeform 271"/>
              <p:cNvSpPr>
                <a:spLocks/>
              </p:cNvSpPr>
              <p:nvPr/>
            </p:nvSpPr>
            <p:spPr bwMode="auto">
              <a:xfrm>
                <a:off x="2939" y="1481"/>
                <a:ext cx="1077" cy="1275"/>
              </a:xfrm>
              <a:custGeom>
                <a:avLst/>
                <a:gdLst>
                  <a:gd name="T0" fmla="*/ 680 w 1077"/>
                  <a:gd name="T1" fmla="*/ 226 h 1275"/>
                  <a:gd name="T2" fmla="*/ 482 w 1077"/>
                  <a:gd name="T3" fmla="*/ 226 h 1275"/>
                  <a:gd name="T4" fmla="*/ 482 w 1077"/>
                  <a:gd name="T5" fmla="*/ 198 h 1275"/>
                  <a:gd name="T6" fmla="*/ 425 w 1077"/>
                  <a:gd name="T7" fmla="*/ 198 h 1275"/>
                  <a:gd name="T8" fmla="*/ 425 w 1077"/>
                  <a:gd name="T9" fmla="*/ 141 h 1275"/>
                  <a:gd name="T10" fmla="*/ 340 w 1077"/>
                  <a:gd name="T11" fmla="*/ 85 h 1275"/>
                  <a:gd name="T12" fmla="*/ 397 w 1077"/>
                  <a:gd name="T13" fmla="*/ 0 h 1275"/>
                  <a:gd name="T14" fmla="*/ 255 w 1077"/>
                  <a:gd name="T15" fmla="*/ 28 h 1275"/>
                  <a:gd name="T16" fmla="*/ 255 w 1077"/>
                  <a:gd name="T17" fmla="*/ 56 h 1275"/>
                  <a:gd name="T18" fmla="*/ 198 w 1077"/>
                  <a:gd name="T19" fmla="*/ 56 h 1275"/>
                  <a:gd name="T20" fmla="*/ 142 w 1077"/>
                  <a:gd name="T21" fmla="*/ 85 h 1275"/>
                  <a:gd name="T22" fmla="*/ 170 w 1077"/>
                  <a:gd name="T23" fmla="*/ 113 h 1275"/>
                  <a:gd name="T24" fmla="*/ 227 w 1077"/>
                  <a:gd name="T25" fmla="*/ 113 h 1275"/>
                  <a:gd name="T26" fmla="*/ 170 w 1077"/>
                  <a:gd name="T27" fmla="*/ 198 h 1275"/>
                  <a:gd name="T28" fmla="*/ 227 w 1077"/>
                  <a:gd name="T29" fmla="*/ 340 h 1275"/>
                  <a:gd name="T30" fmla="*/ 312 w 1077"/>
                  <a:gd name="T31" fmla="*/ 396 h 1275"/>
                  <a:gd name="T32" fmla="*/ 198 w 1077"/>
                  <a:gd name="T33" fmla="*/ 453 h 1275"/>
                  <a:gd name="T34" fmla="*/ 113 w 1077"/>
                  <a:gd name="T35" fmla="*/ 453 h 1275"/>
                  <a:gd name="T36" fmla="*/ 28 w 1077"/>
                  <a:gd name="T37" fmla="*/ 425 h 1275"/>
                  <a:gd name="T38" fmla="*/ 0 w 1077"/>
                  <a:gd name="T39" fmla="*/ 481 h 1275"/>
                  <a:gd name="T40" fmla="*/ 57 w 1077"/>
                  <a:gd name="T41" fmla="*/ 538 h 1275"/>
                  <a:gd name="T42" fmla="*/ 0 w 1077"/>
                  <a:gd name="T43" fmla="*/ 567 h 1275"/>
                  <a:gd name="T44" fmla="*/ 57 w 1077"/>
                  <a:gd name="T45" fmla="*/ 595 h 1275"/>
                  <a:gd name="T46" fmla="*/ 28 w 1077"/>
                  <a:gd name="T47" fmla="*/ 623 h 1275"/>
                  <a:gd name="T48" fmla="*/ 85 w 1077"/>
                  <a:gd name="T49" fmla="*/ 680 h 1275"/>
                  <a:gd name="T50" fmla="*/ 85 w 1077"/>
                  <a:gd name="T51" fmla="*/ 737 h 1275"/>
                  <a:gd name="T52" fmla="*/ 170 w 1077"/>
                  <a:gd name="T53" fmla="*/ 822 h 1275"/>
                  <a:gd name="T54" fmla="*/ 283 w 1077"/>
                  <a:gd name="T55" fmla="*/ 822 h 1275"/>
                  <a:gd name="T56" fmla="*/ 312 w 1077"/>
                  <a:gd name="T57" fmla="*/ 822 h 1275"/>
                  <a:gd name="T58" fmla="*/ 340 w 1077"/>
                  <a:gd name="T59" fmla="*/ 878 h 1275"/>
                  <a:gd name="T60" fmla="*/ 312 w 1077"/>
                  <a:gd name="T61" fmla="*/ 963 h 1275"/>
                  <a:gd name="T62" fmla="*/ 397 w 1077"/>
                  <a:gd name="T63" fmla="*/ 1077 h 1275"/>
                  <a:gd name="T64" fmla="*/ 397 w 1077"/>
                  <a:gd name="T65" fmla="*/ 1162 h 1275"/>
                  <a:gd name="T66" fmla="*/ 425 w 1077"/>
                  <a:gd name="T67" fmla="*/ 1219 h 1275"/>
                  <a:gd name="T68" fmla="*/ 510 w 1077"/>
                  <a:gd name="T69" fmla="*/ 1247 h 1275"/>
                  <a:gd name="T70" fmla="*/ 567 w 1077"/>
                  <a:gd name="T71" fmla="*/ 1219 h 1275"/>
                  <a:gd name="T72" fmla="*/ 652 w 1077"/>
                  <a:gd name="T73" fmla="*/ 1275 h 1275"/>
                  <a:gd name="T74" fmla="*/ 709 w 1077"/>
                  <a:gd name="T75" fmla="*/ 1219 h 1275"/>
                  <a:gd name="T76" fmla="*/ 680 w 1077"/>
                  <a:gd name="T77" fmla="*/ 1162 h 1275"/>
                  <a:gd name="T78" fmla="*/ 709 w 1077"/>
                  <a:gd name="T79" fmla="*/ 1134 h 1275"/>
                  <a:gd name="T80" fmla="*/ 765 w 1077"/>
                  <a:gd name="T81" fmla="*/ 1134 h 1275"/>
                  <a:gd name="T82" fmla="*/ 822 w 1077"/>
                  <a:gd name="T83" fmla="*/ 1105 h 1275"/>
                  <a:gd name="T84" fmla="*/ 907 w 1077"/>
                  <a:gd name="T85" fmla="*/ 1134 h 1275"/>
                  <a:gd name="T86" fmla="*/ 964 w 1077"/>
                  <a:gd name="T87" fmla="*/ 1105 h 1275"/>
                  <a:gd name="T88" fmla="*/ 964 w 1077"/>
                  <a:gd name="T89" fmla="*/ 1020 h 1275"/>
                  <a:gd name="T90" fmla="*/ 1077 w 1077"/>
                  <a:gd name="T91" fmla="*/ 907 h 1275"/>
                  <a:gd name="T92" fmla="*/ 907 w 1077"/>
                  <a:gd name="T93" fmla="*/ 595 h 1275"/>
                  <a:gd name="T94" fmla="*/ 850 w 1077"/>
                  <a:gd name="T95" fmla="*/ 567 h 1275"/>
                  <a:gd name="T96" fmla="*/ 850 w 1077"/>
                  <a:gd name="T97" fmla="*/ 368 h 1275"/>
                  <a:gd name="T98" fmla="*/ 794 w 1077"/>
                  <a:gd name="T99" fmla="*/ 340 h 1275"/>
                  <a:gd name="T100" fmla="*/ 737 w 1077"/>
                  <a:gd name="T101" fmla="*/ 368 h 1275"/>
                  <a:gd name="T102" fmla="*/ 680 w 1077"/>
                  <a:gd name="T103" fmla="*/ 283 h 1275"/>
                  <a:gd name="T104" fmla="*/ 680 w 1077"/>
                  <a:gd name="T105" fmla="*/ 226 h 12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077" h="1275">
                    <a:moveTo>
                      <a:pt x="680" y="226"/>
                    </a:moveTo>
                    <a:lnTo>
                      <a:pt x="482" y="226"/>
                    </a:lnTo>
                    <a:lnTo>
                      <a:pt x="482" y="198"/>
                    </a:lnTo>
                    <a:lnTo>
                      <a:pt x="425" y="198"/>
                    </a:lnTo>
                    <a:lnTo>
                      <a:pt x="425" y="141"/>
                    </a:lnTo>
                    <a:lnTo>
                      <a:pt x="340" y="85"/>
                    </a:lnTo>
                    <a:lnTo>
                      <a:pt x="397" y="0"/>
                    </a:lnTo>
                    <a:lnTo>
                      <a:pt x="255" y="28"/>
                    </a:lnTo>
                    <a:lnTo>
                      <a:pt x="255" y="56"/>
                    </a:lnTo>
                    <a:lnTo>
                      <a:pt x="198" y="56"/>
                    </a:lnTo>
                    <a:lnTo>
                      <a:pt x="142" y="85"/>
                    </a:lnTo>
                    <a:lnTo>
                      <a:pt x="170" y="113"/>
                    </a:lnTo>
                    <a:lnTo>
                      <a:pt x="227" y="113"/>
                    </a:lnTo>
                    <a:lnTo>
                      <a:pt x="170" y="198"/>
                    </a:lnTo>
                    <a:lnTo>
                      <a:pt x="227" y="340"/>
                    </a:lnTo>
                    <a:lnTo>
                      <a:pt x="312" y="396"/>
                    </a:lnTo>
                    <a:lnTo>
                      <a:pt x="198" y="453"/>
                    </a:lnTo>
                    <a:lnTo>
                      <a:pt x="113" y="453"/>
                    </a:lnTo>
                    <a:lnTo>
                      <a:pt x="28" y="425"/>
                    </a:lnTo>
                    <a:lnTo>
                      <a:pt x="0" y="481"/>
                    </a:lnTo>
                    <a:lnTo>
                      <a:pt x="57" y="538"/>
                    </a:lnTo>
                    <a:lnTo>
                      <a:pt x="0" y="567"/>
                    </a:lnTo>
                    <a:lnTo>
                      <a:pt x="57" y="595"/>
                    </a:lnTo>
                    <a:lnTo>
                      <a:pt x="28" y="623"/>
                    </a:lnTo>
                    <a:lnTo>
                      <a:pt x="85" y="680"/>
                    </a:lnTo>
                    <a:lnTo>
                      <a:pt x="85" y="737"/>
                    </a:lnTo>
                    <a:lnTo>
                      <a:pt x="170" y="822"/>
                    </a:lnTo>
                    <a:lnTo>
                      <a:pt x="283" y="822"/>
                    </a:lnTo>
                    <a:lnTo>
                      <a:pt x="312" y="822"/>
                    </a:lnTo>
                    <a:lnTo>
                      <a:pt x="340" y="878"/>
                    </a:lnTo>
                    <a:lnTo>
                      <a:pt x="312" y="963"/>
                    </a:lnTo>
                    <a:lnTo>
                      <a:pt x="397" y="1077"/>
                    </a:lnTo>
                    <a:lnTo>
                      <a:pt x="397" y="1162"/>
                    </a:lnTo>
                    <a:lnTo>
                      <a:pt x="425" y="1219"/>
                    </a:lnTo>
                    <a:lnTo>
                      <a:pt x="510" y="1247"/>
                    </a:lnTo>
                    <a:lnTo>
                      <a:pt x="567" y="1219"/>
                    </a:lnTo>
                    <a:lnTo>
                      <a:pt x="652" y="1275"/>
                    </a:lnTo>
                    <a:lnTo>
                      <a:pt x="709" y="1219"/>
                    </a:lnTo>
                    <a:lnTo>
                      <a:pt x="680" y="1162"/>
                    </a:lnTo>
                    <a:lnTo>
                      <a:pt x="709" y="1134"/>
                    </a:lnTo>
                    <a:lnTo>
                      <a:pt x="765" y="1134"/>
                    </a:lnTo>
                    <a:lnTo>
                      <a:pt x="822" y="1105"/>
                    </a:lnTo>
                    <a:lnTo>
                      <a:pt x="907" y="1134"/>
                    </a:lnTo>
                    <a:lnTo>
                      <a:pt x="964" y="1105"/>
                    </a:lnTo>
                    <a:lnTo>
                      <a:pt x="964" y="1020"/>
                    </a:lnTo>
                    <a:lnTo>
                      <a:pt x="1077" y="907"/>
                    </a:lnTo>
                    <a:lnTo>
                      <a:pt x="907" y="595"/>
                    </a:lnTo>
                    <a:lnTo>
                      <a:pt x="850" y="567"/>
                    </a:lnTo>
                    <a:lnTo>
                      <a:pt x="850" y="368"/>
                    </a:lnTo>
                    <a:lnTo>
                      <a:pt x="794" y="340"/>
                    </a:lnTo>
                    <a:lnTo>
                      <a:pt x="737" y="368"/>
                    </a:lnTo>
                    <a:lnTo>
                      <a:pt x="680" y="283"/>
                    </a:lnTo>
                    <a:lnTo>
                      <a:pt x="680" y="226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2" name="Freeform 272"/>
              <p:cNvSpPr>
                <a:spLocks/>
              </p:cNvSpPr>
              <p:nvPr/>
            </p:nvSpPr>
            <p:spPr bwMode="auto">
              <a:xfrm>
                <a:off x="2514" y="1055"/>
                <a:ext cx="850" cy="993"/>
              </a:xfrm>
              <a:custGeom>
                <a:avLst/>
                <a:gdLst>
                  <a:gd name="T0" fmla="*/ 0 w 850"/>
                  <a:gd name="T1" fmla="*/ 737 h 993"/>
                  <a:gd name="T2" fmla="*/ 0 w 850"/>
                  <a:gd name="T3" fmla="*/ 766 h 993"/>
                  <a:gd name="T4" fmla="*/ 85 w 850"/>
                  <a:gd name="T5" fmla="*/ 851 h 993"/>
                  <a:gd name="T6" fmla="*/ 255 w 850"/>
                  <a:gd name="T7" fmla="*/ 879 h 993"/>
                  <a:gd name="T8" fmla="*/ 312 w 850"/>
                  <a:gd name="T9" fmla="*/ 964 h 993"/>
                  <a:gd name="T10" fmla="*/ 397 w 850"/>
                  <a:gd name="T11" fmla="*/ 936 h 993"/>
                  <a:gd name="T12" fmla="*/ 425 w 850"/>
                  <a:gd name="T13" fmla="*/ 993 h 993"/>
                  <a:gd name="T14" fmla="*/ 482 w 850"/>
                  <a:gd name="T15" fmla="*/ 964 h 993"/>
                  <a:gd name="T16" fmla="*/ 425 w 850"/>
                  <a:gd name="T17" fmla="*/ 907 h 993"/>
                  <a:gd name="T18" fmla="*/ 453 w 850"/>
                  <a:gd name="T19" fmla="*/ 851 h 993"/>
                  <a:gd name="T20" fmla="*/ 538 w 850"/>
                  <a:gd name="T21" fmla="*/ 879 h 993"/>
                  <a:gd name="T22" fmla="*/ 623 w 850"/>
                  <a:gd name="T23" fmla="*/ 879 h 993"/>
                  <a:gd name="T24" fmla="*/ 737 w 850"/>
                  <a:gd name="T25" fmla="*/ 822 h 993"/>
                  <a:gd name="T26" fmla="*/ 652 w 850"/>
                  <a:gd name="T27" fmla="*/ 766 h 993"/>
                  <a:gd name="T28" fmla="*/ 595 w 850"/>
                  <a:gd name="T29" fmla="*/ 624 h 993"/>
                  <a:gd name="T30" fmla="*/ 652 w 850"/>
                  <a:gd name="T31" fmla="*/ 539 h 993"/>
                  <a:gd name="T32" fmla="*/ 595 w 850"/>
                  <a:gd name="T33" fmla="*/ 539 h 993"/>
                  <a:gd name="T34" fmla="*/ 567 w 850"/>
                  <a:gd name="T35" fmla="*/ 511 h 993"/>
                  <a:gd name="T36" fmla="*/ 623 w 850"/>
                  <a:gd name="T37" fmla="*/ 482 h 993"/>
                  <a:gd name="T38" fmla="*/ 680 w 850"/>
                  <a:gd name="T39" fmla="*/ 482 h 993"/>
                  <a:gd name="T40" fmla="*/ 680 w 850"/>
                  <a:gd name="T41" fmla="*/ 454 h 993"/>
                  <a:gd name="T42" fmla="*/ 822 w 850"/>
                  <a:gd name="T43" fmla="*/ 426 h 993"/>
                  <a:gd name="T44" fmla="*/ 850 w 850"/>
                  <a:gd name="T45" fmla="*/ 397 h 993"/>
                  <a:gd name="T46" fmla="*/ 765 w 850"/>
                  <a:gd name="T47" fmla="*/ 227 h 993"/>
                  <a:gd name="T48" fmla="*/ 793 w 850"/>
                  <a:gd name="T49" fmla="*/ 142 h 993"/>
                  <a:gd name="T50" fmla="*/ 765 w 850"/>
                  <a:gd name="T51" fmla="*/ 57 h 993"/>
                  <a:gd name="T52" fmla="*/ 652 w 850"/>
                  <a:gd name="T53" fmla="*/ 85 h 993"/>
                  <a:gd name="T54" fmla="*/ 482 w 850"/>
                  <a:gd name="T55" fmla="*/ 0 h 993"/>
                  <a:gd name="T56" fmla="*/ 368 w 850"/>
                  <a:gd name="T57" fmla="*/ 0 h 993"/>
                  <a:gd name="T58" fmla="*/ 340 w 850"/>
                  <a:gd name="T59" fmla="*/ 57 h 993"/>
                  <a:gd name="T60" fmla="*/ 340 w 850"/>
                  <a:gd name="T61" fmla="*/ 114 h 993"/>
                  <a:gd name="T62" fmla="*/ 283 w 850"/>
                  <a:gd name="T63" fmla="*/ 142 h 993"/>
                  <a:gd name="T64" fmla="*/ 255 w 850"/>
                  <a:gd name="T65" fmla="*/ 199 h 993"/>
                  <a:gd name="T66" fmla="*/ 227 w 850"/>
                  <a:gd name="T67" fmla="*/ 227 h 993"/>
                  <a:gd name="T68" fmla="*/ 198 w 850"/>
                  <a:gd name="T69" fmla="*/ 170 h 993"/>
                  <a:gd name="T70" fmla="*/ 170 w 850"/>
                  <a:gd name="T71" fmla="*/ 255 h 993"/>
                  <a:gd name="T72" fmla="*/ 113 w 850"/>
                  <a:gd name="T73" fmla="*/ 255 h 993"/>
                  <a:gd name="T74" fmla="*/ 113 w 850"/>
                  <a:gd name="T75" fmla="*/ 312 h 993"/>
                  <a:gd name="T76" fmla="*/ 56 w 850"/>
                  <a:gd name="T77" fmla="*/ 397 h 993"/>
                  <a:gd name="T78" fmla="*/ 113 w 850"/>
                  <a:gd name="T79" fmla="*/ 539 h 993"/>
                  <a:gd name="T80" fmla="*/ 56 w 850"/>
                  <a:gd name="T81" fmla="*/ 624 h 993"/>
                  <a:gd name="T82" fmla="*/ 28 w 850"/>
                  <a:gd name="T83" fmla="*/ 652 h 993"/>
                  <a:gd name="T84" fmla="*/ 0 w 850"/>
                  <a:gd name="T85" fmla="*/ 737 h 9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850" h="993">
                    <a:moveTo>
                      <a:pt x="0" y="737"/>
                    </a:moveTo>
                    <a:lnTo>
                      <a:pt x="0" y="766"/>
                    </a:lnTo>
                    <a:lnTo>
                      <a:pt x="85" y="851"/>
                    </a:lnTo>
                    <a:lnTo>
                      <a:pt x="255" y="879"/>
                    </a:lnTo>
                    <a:lnTo>
                      <a:pt x="312" y="964"/>
                    </a:lnTo>
                    <a:lnTo>
                      <a:pt x="397" y="936"/>
                    </a:lnTo>
                    <a:lnTo>
                      <a:pt x="425" y="993"/>
                    </a:lnTo>
                    <a:lnTo>
                      <a:pt x="482" y="964"/>
                    </a:lnTo>
                    <a:lnTo>
                      <a:pt x="425" y="907"/>
                    </a:lnTo>
                    <a:lnTo>
                      <a:pt x="453" y="851"/>
                    </a:lnTo>
                    <a:lnTo>
                      <a:pt x="538" y="879"/>
                    </a:lnTo>
                    <a:lnTo>
                      <a:pt x="623" y="879"/>
                    </a:lnTo>
                    <a:lnTo>
                      <a:pt x="737" y="822"/>
                    </a:lnTo>
                    <a:lnTo>
                      <a:pt x="652" y="766"/>
                    </a:lnTo>
                    <a:lnTo>
                      <a:pt x="595" y="624"/>
                    </a:lnTo>
                    <a:lnTo>
                      <a:pt x="652" y="539"/>
                    </a:lnTo>
                    <a:lnTo>
                      <a:pt x="595" y="539"/>
                    </a:lnTo>
                    <a:lnTo>
                      <a:pt x="567" y="511"/>
                    </a:lnTo>
                    <a:lnTo>
                      <a:pt x="623" y="482"/>
                    </a:lnTo>
                    <a:lnTo>
                      <a:pt x="680" y="482"/>
                    </a:lnTo>
                    <a:lnTo>
                      <a:pt x="680" y="454"/>
                    </a:lnTo>
                    <a:lnTo>
                      <a:pt x="822" y="426"/>
                    </a:lnTo>
                    <a:lnTo>
                      <a:pt x="850" y="397"/>
                    </a:lnTo>
                    <a:lnTo>
                      <a:pt x="765" y="227"/>
                    </a:lnTo>
                    <a:lnTo>
                      <a:pt x="793" y="142"/>
                    </a:lnTo>
                    <a:lnTo>
                      <a:pt x="765" y="57"/>
                    </a:lnTo>
                    <a:lnTo>
                      <a:pt x="652" y="85"/>
                    </a:lnTo>
                    <a:lnTo>
                      <a:pt x="482" y="0"/>
                    </a:lnTo>
                    <a:lnTo>
                      <a:pt x="368" y="0"/>
                    </a:lnTo>
                    <a:lnTo>
                      <a:pt x="340" y="57"/>
                    </a:lnTo>
                    <a:lnTo>
                      <a:pt x="340" y="114"/>
                    </a:lnTo>
                    <a:lnTo>
                      <a:pt x="283" y="142"/>
                    </a:lnTo>
                    <a:lnTo>
                      <a:pt x="255" y="199"/>
                    </a:lnTo>
                    <a:lnTo>
                      <a:pt x="227" y="227"/>
                    </a:lnTo>
                    <a:lnTo>
                      <a:pt x="198" y="170"/>
                    </a:lnTo>
                    <a:lnTo>
                      <a:pt x="170" y="255"/>
                    </a:lnTo>
                    <a:lnTo>
                      <a:pt x="113" y="255"/>
                    </a:lnTo>
                    <a:lnTo>
                      <a:pt x="113" y="312"/>
                    </a:lnTo>
                    <a:lnTo>
                      <a:pt x="56" y="397"/>
                    </a:lnTo>
                    <a:lnTo>
                      <a:pt x="113" y="539"/>
                    </a:lnTo>
                    <a:lnTo>
                      <a:pt x="56" y="624"/>
                    </a:lnTo>
                    <a:lnTo>
                      <a:pt x="28" y="652"/>
                    </a:lnTo>
                    <a:lnTo>
                      <a:pt x="0" y="73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3" name="Freeform 273"/>
              <p:cNvSpPr>
                <a:spLocks/>
              </p:cNvSpPr>
              <p:nvPr/>
            </p:nvSpPr>
            <p:spPr bwMode="auto">
              <a:xfrm>
                <a:off x="3251" y="914"/>
                <a:ext cx="482" cy="793"/>
              </a:xfrm>
              <a:custGeom>
                <a:avLst/>
                <a:gdLst>
                  <a:gd name="T0" fmla="*/ 28 w 482"/>
                  <a:gd name="T1" fmla="*/ 198 h 793"/>
                  <a:gd name="T2" fmla="*/ 56 w 482"/>
                  <a:gd name="T3" fmla="*/ 283 h 793"/>
                  <a:gd name="T4" fmla="*/ 28 w 482"/>
                  <a:gd name="T5" fmla="*/ 368 h 793"/>
                  <a:gd name="T6" fmla="*/ 113 w 482"/>
                  <a:gd name="T7" fmla="*/ 538 h 793"/>
                  <a:gd name="T8" fmla="*/ 85 w 482"/>
                  <a:gd name="T9" fmla="*/ 567 h 793"/>
                  <a:gd name="T10" fmla="*/ 28 w 482"/>
                  <a:gd name="T11" fmla="*/ 652 h 793"/>
                  <a:gd name="T12" fmla="*/ 113 w 482"/>
                  <a:gd name="T13" fmla="*/ 708 h 793"/>
                  <a:gd name="T14" fmla="*/ 113 w 482"/>
                  <a:gd name="T15" fmla="*/ 765 h 793"/>
                  <a:gd name="T16" fmla="*/ 170 w 482"/>
                  <a:gd name="T17" fmla="*/ 765 h 793"/>
                  <a:gd name="T18" fmla="*/ 170 w 482"/>
                  <a:gd name="T19" fmla="*/ 793 h 793"/>
                  <a:gd name="T20" fmla="*/ 312 w 482"/>
                  <a:gd name="T21" fmla="*/ 793 h 793"/>
                  <a:gd name="T22" fmla="*/ 283 w 482"/>
                  <a:gd name="T23" fmla="*/ 680 h 793"/>
                  <a:gd name="T24" fmla="*/ 340 w 482"/>
                  <a:gd name="T25" fmla="*/ 623 h 793"/>
                  <a:gd name="T26" fmla="*/ 397 w 482"/>
                  <a:gd name="T27" fmla="*/ 396 h 793"/>
                  <a:gd name="T28" fmla="*/ 397 w 482"/>
                  <a:gd name="T29" fmla="*/ 311 h 793"/>
                  <a:gd name="T30" fmla="*/ 453 w 482"/>
                  <a:gd name="T31" fmla="*/ 311 h 793"/>
                  <a:gd name="T32" fmla="*/ 482 w 482"/>
                  <a:gd name="T33" fmla="*/ 255 h 793"/>
                  <a:gd name="T34" fmla="*/ 283 w 482"/>
                  <a:gd name="T35" fmla="*/ 170 h 793"/>
                  <a:gd name="T36" fmla="*/ 312 w 482"/>
                  <a:gd name="T37" fmla="*/ 113 h 793"/>
                  <a:gd name="T38" fmla="*/ 227 w 482"/>
                  <a:gd name="T39" fmla="*/ 56 h 793"/>
                  <a:gd name="T40" fmla="*/ 255 w 482"/>
                  <a:gd name="T41" fmla="*/ 0 h 793"/>
                  <a:gd name="T42" fmla="*/ 227 w 482"/>
                  <a:gd name="T43" fmla="*/ 0 h 793"/>
                  <a:gd name="T44" fmla="*/ 170 w 482"/>
                  <a:gd name="T45" fmla="*/ 28 h 793"/>
                  <a:gd name="T46" fmla="*/ 170 w 482"/>
                  <a:gd name="T47" fmla="*/ 0 h 793"/>
                  <a:gd name="T48" fmla="*/ 113 w 482"/>
                  <a:gd name="T49" fmla="*/ 0 h 793"/>
                  <a:gd name="T50" fmla="*/ 0 w 482"/>
                  <a:gd name="T51" fmla="*/ 28 h 793"/>
                  <a:gd name="T52" fmla="*/ 0 w 482"/>
                  <a:gd name="T53" fmla="*/ 85 h 793"/>
                  <a:gd name="T54" fmla="*/ 28 w 482"/>
                  <a:gd name="T55" fmla="*/ 113 h 793"/>
                  <a:gd name="T56" fmla="*/ 28 w 482"/>
                  <a:gd name="T57" fmla="*/ 198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82" h="793">
                    <a:moveTo>
                      <a:pt x="28" y="198"/>
                    </a:moveTo>
                    <a:lnTo>
                      <a:pt x="56" y="283"/>
                    </a:lnTo>
                    <a:lnTo>
                      <a:pt x="28" y="368"/>
                    </a:lnTo>
                    <a:lnTo>
                      <a:pt x="113" y="538"/>
                    </a:lnTo>
                    <a:lnTo>
                      <a:pt x="85" y="567"/>
                    </a:lnTo>
                    <a:lnTo>
                      <a:pt x="28" y="652"/>
                    </a:lnTo>
                    <a:lnTo>
                      <a:pt x="113" y="708"/>
                    </a:lnTo>
                    <a:lnTo>
                      <a:pt x="113" y="765"/>
                    </a:lnTo>
                    <a:lnTo>
                      <a:pt x="170" y="765"/>
                    </a:lnTo>
                    <a:lnTo>
                      <a:pt x="170" y="793"/>
                    </a:lnTo>
                    <a:lnTo>
                      <a:pt x="312" y="793"/>
                    </a:lnTo>
                    <a:lnTo>
                      <a:pt x="283" y="680"/>
                    </a:lnTo>
                    <a:lnTo>
                      <a:pt x="340" y="623"/>
                    </a:lnTo>
                    <a:lnTo>
                      <a:pt x="397" y="396"/>
                    </a:lnTo>
                    <a:lnTo>
                      <a:pt x="397" y="311"/>
                    </a:lnTo>
                    <a:lnTo>
                      <a:pt x="453" y="311"/>
                    </a:lnTo>
                    <a:lnTo>
                      <a:pt x="482" y="255"/>
                    </a:lnTo>
                    <a:lnTo>
                      <a:pt x="283" y="170"/>
                    </a:lnTo>
                    <a:lnTo>
                      <a:pt x="312" y="113"/>
                    </a:lnTo>
                    <a:lnTo>
                      <a:pt x="227" y="56"/>
                    </a:lnTo>
                    <a:lnTo>
                      <a:pt x="255" y="0"/>
                    </a:lnTo>
                    <a:lnTo>
                      <a:pt x="227" y="0"/>
                    </a:lnTo>
                    <a:lnTo>
                      <a:pt x="170" y="28"/>
                    </a:lnTo>
                    <a:lnTo>
                      <a:pt x="170" y="0"/>
                    </a:lnTo>
                    <a:lnTo>
                      <a:pt x="113" y="0"/>
                    </a:lnTo>
                    <a:lnTo>
                      <a:pt x="0" y="28"/>
                    </a:lnTo>
                    <a:lnTo>
                      <a:pt x="0" y="85"/>
                    </a:lnTo>
                    <a:lnTo>
                      <a:pt x="28" y="113"/>
                    </a:lnTo>
                    <a:lnTo>
                      <a:pt x="28" y="19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4" name="Freeform 274"/>
              <p:cNvSpPr>
                <a:spLocks/>
              </p:cNvSpPr>
              <p:nvPr/>
            </p:nvSpPr>
            <p:spPr bwMode="auto">
              <a:xfrm>
                <a:off x="2032" y="488"/>
                <a:ext cx="1247" cy="1304"/>
              </a:xfrm>
              <a:custGeom>
                <a:avLst/>
                <a:gdLst>
                  <a:gd name="T0" fmla="*/ 0 w 1247"/>
                  <a:gd name="T1" fmla="*/ 681 h 1304"/>
                  <a:gd name="T2" fmla="*/ 28 w 1247"/>
                  <a:gd name="T3" fmla="*/ 879 h 1304"/>
                  <a:gd name="T4" fmla="*/ 0 w 1247"/>
                  <a:gd name="T5" fmla="*/ 936 h 1304"/>
                  <a:gd name="T6" fmla="*/ 142 w 1247"/>
                  <a:gd name="T7" fmla="*/ 1078 h 1304"/>
                  <a:gd name="T8" fmla="*/ 283 w 1247"/>
                  <a:gd name="T9" fmla="*/ 1078 h 1304"/>
                  <a:gd name="T10" fmla="*/ 283 w 1247"/>
                  <a:gd name="T11" fmla="*/ 1134 h 1304"/>
                  <a:gd name="T12" fmla="*/ 368 w 1247"/>
                  <a:gd name="T13" fmla="*/ 1191 h 1304"/>
                  <a:gd name="T14" fmla="*/ 368 w 1247"/>
                  <a:gd name="T15" fmla="*/ 1248 h 1304"/>
                  <a:gd name="T16" fmla="*/ 453 w 1247"/>
                  <a:gd name="T17" fmla="*/ 1248 h 1304"/>
                  <a:gd name="T18" fmla="*/ 482 w 1247"/>
                  <a:gd name="T19" fmla="*/ 1304 h 1304"/>
                  <a:gd name="T20" fmla="*/ 510 w 1247"/>
                  <a:gd name="T21" fmla="*/ 1219 h 1304"/>
                  <a:gd name="T22" fmla="*/ 538 w 1247"/>
                  <a:gd name="T23" fmla="*/ 1191 h 1304"/>
                  <a:gd name="T24" fmla="*/ 595 w 1247"/>
                  <a:gd name="T25" fmla="*/ 1106 h 1304"/>
                  <a:gd name="T26" fmla="*/ 538 w 1247"/>
                  <a:gd name="T27" fmla="*/ 964 h 1304"/>
                  <a:gd name="T28" fmla="*/ 595 w 1247"/>
                  <a:gd name="T29" fmla="*/ 879 h 1304"/>
                  <a:gd name="T30" fmla="*/ 595 w 1247"/>
                  <a:gd name="T31" fmla="*/ 822 h 1304"/>
                  <a:gd name="T32" fmla="*/ 652 w 1247"/>
                  <a:gd name="T33" fmla="*/ 822 h 1304"/>
                  <a:gd name="T34" fmla="*/ 680 w 1247"/>
                  <a:gd name="T35" fmla="*/ 737 h 1304"/>
                  <a:gd name="T36" fmla="*/ 709 w 1247"/>
                  <a:gd name="T37" fmla="*/ 794 h 1304"/>
                  <a:gd name="T38" fmla="*/ 737 w 1247"/>
                  <a:gd name="T39" fmla="*/ 766 h 1304"/>
                  <a:gd name="T40" fmla="*/ 765 w 1247"/>
                  <a:gd name="T41" fmla="*/ 709 h 1304"/>
                  <a:gd name="T42" fmla="*/ 822 w 1247"/>
                  <a:gd name="T43" fmla="*/ 681 h 1304"/>
                  <a:gd name="T44" fmla="*/ 822 w 1247"/>
                  <a:gd name="T45" fmla="*/ 624 h 1304"/>
                  <a:gd name="T46" fmla="*/ 850 w 1247"/>
                  <a:gd name="T47" fmla="*/ 567 h 1304"/>
                  <a:gd name="T48" fmla="*/ 964 w 1247"/>
                  <a:gd name="T49" fmla="*/ 567 h 1304"/>
                  <a:gd name="T50" fmla="*/ 1134 w 1247"/>
                  <a:gd name="T51" fmla="*/ 652 h 1304"/>
                  <a:gd name="T52" fmla="*/ 1247 w 1247"/>
                  <a:gd name="T53" fmla="*/ 624 h 1304"/>
                  <a:gd name="T54" fmla="*/ 1247 w 1247"/>
                  <a:gd name="T55" fmla="*/ 539 h 1304"/>
                  <a:gd name="T56" fmla="*/ 1219 w 1247"/>
                  <a:gd name="T57" fmla="*/ 511 h 1304"/>
                  <a:gd name="T58" fmla="*/ 1219 w 1247"/>
                  <a:gd name="T59" fmla="*/ 454 h 1304"/>
                  <a:gd name="T60" fmla="*/ 1190 w 1247"/>
                  <a:gd name="T61" fmla="*/ 340 h 1304"/>
                  <a:gd name="T62" fmla="*/ 1134 w 1247"/>
                  <a:gd name="T63" fmla="*/ 340 h 1304"/>
                  <a:gd name="T64" fmla="*/ 1134 w 1247"/>
                  <a:gd name="T65" fmla="*/ 170 h 1304"/>
                  <a:gd name="T66" fmla="*/ 1077 w 1247"/>
                  <a:gd name="T67" fmla="*/ 114 h 1304"/>
                  <a:gd name="T68" fmla="*/ 1077 w 1247"/>
                  <a:gd name="T69" fmla="*/ 57 h 1304"/>
                  <a:gd name="T70" fmla="*/ 1020 w 1247"/>
                  <a:gd name="T71" fmla="*/ 0 h 1304"/>
                  <a:gd name="T72" fmla="*/ 935 w 1247"/>
                  <a:gd name="T73" fmla="*/ 29 h 1304"/>
                  <a:gd name="T74" fmla="*/ 935 w 1247"/>
                  <a:gd name="T75" fmla="*/ 85 h 1304"/>
                  <a:gd name="T76" fmla="*/ 879 w 1247"/>
                  <a:gd name="T77" fmla="*/ 114 h 1304"/>
                  <a:gd name="T78" fmla="*/ 822 w 1247"/>
                  <a:gd name="T79" fmla="*/ 85 h 1304"/>
                  <a:gd name="T80" fmla="*/ 794 w 1247"/>
                  <a:gd name="T81" fmla="*/ 142 h 1304"/>
                  <a:gd name="T82" fmla="*/ 709 w 1247"/>
                  <a:gd name="T83" fmla="*/ 199 h 1304"/>
                  <a:gd name="T84" fmla="*/ 680 w 1247"/>
                  <a:gd name="T85" fmla="*/ 255 h 1304"/>
                  <a:gd name="T86" fmla="*/ 623 w 1247"/>
                  <a:gd name="T87" fmla="*/ 284 h 1304"/>
                  <a:gd name="T88" fmla="*/ 510 w 1247"/>
                  <a:gd name="T89" fmla="*/ 284 h 1304"/>
                  <a:gd name="T90" fmla="*/ 255 w 1247"/>
                  <a:gd name="T91" fmla="*/ 397 h 1304"/>
                  <a:gd name="T92" fmla="*/ 283 w 1247"/>
                  <a:gd name="T93" fmla="*/ 539 h 1304"/>
                  <a:gd name="T94" fmla="*/ 170 w 1247"/>
                  <a:gd name="T95" fmla="*/ 539 h 1304"/>
                  <a:gd name="T96" fmla="*/ 113 w 1247"/>
                  <a:gd name="T97" fmla="*/ 624 h 1304"/>
                  <a:gd name="T98" fmla="*/ 56 w 1247"/>
                  <a:gd name="T99" fmla="*/ 624 h 1304"/>
                  <a:gd name="T100" fmla="*/ 0 w 1247"/>
                  <a:gd name="T101" fmla="*/ 681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247" h="1304">
                    <a:moveTo>
                      <a:pt x="0" y="681"/>
                    </a:moveTo>
                    <a:lnTo>
                      <a:pt x="28" y="879"/>
                    </a:lnTo>
                    <a:lnTo>
                      <a:pt x="0" y="936"/>
                    </a:lnTo>
                    <a:lnTo>
                      <a:pt x="142" y="1078"/>
                    </a:lnTo>
                    <a:lnTo>
                      <a:pt x="283" y="1078"/>
                    </a:lnTo>
                    <a:lnTo>
                      <a:pt x="283" y="1134"/>
                    </a:lnTo>
                    <a:lnTo>
                      <a:pt x="368" y="1191"/>
                    </a:lnTo>
                    <a:lnTo>
                      <a:pt x="368" y="1248"/>
                    </a:lnTo>
                    <a:lnTo>
                      <a:pt x="453" y="1248"/>
                    </a:lnTo>
                    <a:lnTo>
                      <a:pt x="482" y="1304"/>
                    </a:lnTo>
                    <a:lnTo>
                      <a:pt x="510" y="1219"/>
                    </a:lnTo>
                    <a:lnTo>
                      <a:pt x="538" y="1191"/>
                    </a:lnTo>
                    <a:lnTo>
                      <a:pt x="595" y="1106"/>
                    </a:lnTo>
                    <a:lnTo>
                      <a:pt x="538" y="964"/>
                    </a:lnTo>
                    <a:lnTo>
                      <a:pt x="595" y="879"/>
                    </a:lnTo>
                    <a:lnTo>
                      <a:pt x="595" y="822"/>
                    </a:lnTo>
                    <a:lnTo>
                      <a:pt x="652" y="822"/>
                    </a:lnTo>
                    <a:lnTo>
                      <a:pt x="680" y="737"/>
                    </a:lnTo>
                    <a:lnTo>
                      <a:pt x="709" y="794"/>
                    </a:lnTo>
                    <a:lnTo>
                      <a:pt x="737" y="766"/>
                    </a:lnTo>
                    <a:lnTo>
                      <a:pt x="765" y="709"/>
                    </a:lnTo>
                    <a:lnTo>
                      <a:pt x="822" y="681"/>
                    </a:lnTo>
                    <a:lnTo>
                      <a:pt x="822" y="624"/>
                    </a:lnTo>
                    <a:lnTo>
                      <a:pt x="850" y="567"/>
                    </a:lnTo>
                    <a:lnTo>
                      <a:pt x="964" y="567"/>
                    </a:lnTo>
                    <a:lnTo>
                      <a:pt x="1134" y="652"/>
                    </a:lnTo>
                    <a:lnTo>
                      <a:pt x="1247" y="624"/>
                    </a:lnTo>
                    <a:lnTo>
                      <a:pt x="1247" y="539"/>
                    </a:lnTo>
                    <a:lnTo>
                      <a:pt x="1219" y="511"/>
                    </a:lnTo>
                    <a:lnTo>
                      <a:pt x="1219" y="454"/>
                    </a:lnTo>
                    <a:lnTo>
                      <a:pt x="1190" y="340"/>
                    </a:lnTo>
                    <a:lnTo>
                      <a:pt x="1134" y="340"/>
                    </a:lnTo>
                    <a:lnTo>
                      <a:pt x="1134" y="170"/>
                    </a:lnTo>
                    <a:lnTo>
                      <a:pt x="1077" y="114"/>
                    </a:lnTo>
                    <a:lnTo>
                      <a:pt x="1077" y="57"/>
                    </a:lnTo>
                    <a:lnTo>
                      <a:pt x="1020" y="0"/>
                    </a:lnTo>
                    <a:lnTo>
                      <a:pt x="935" y="29"/>
                    </a:lnTo>
                    <a:lnTo>
                      <a:pt x="935" y="85"/>
                    </a:lnTo>
                    <a:lnTo>
                      <a:pt x="879" y="114"/>
                    </a:lnTo>
                    <a:lnTo>
                      <a:pt x="822" y="85"/>
                    </a:lnTo>
                    <a:lnTo>
                      <a:pt x="794" y="142"/>
                    </a:lnTo>
                    <a:lnTo>
                      <a:pt x="709" y="199"/>
                    </a:lnTo>
                    <a:lnTo>
                      <a:pt x="680" y="255"/>
                    </a:lnTo>
                    <a:lnTo>
                      <a:pt x="623" y="284"/>
                    </a:lnTo>
                    <a:lnTo>
                      <a:pt x="510" y="284"/>
                    </a:lnTo>
                    <a:lnTo>
                      <a:pt x="255" y="397"/>
                    </a:lnTo>
                    <a:lnTo>
                      <a:pt x="283" y="539"/>
                    </a:lnTo>
                    <a:lnTo>
                      <a:pt x="170" y="539"/>
                    </a:lnTo>
                    <a:lnTo>
                      <a:pt x="113" y="624"/>
                    </a:lnTo>
                    <a:lnTo>
                      <a:pt x="56" y="624"/>
                    </a:lnTo>
                    <a:lnTo>
                      <a:pt x="0" y="68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5" name="Freeform 275"/>
              <p:cNvSpPr>
                <a:spLocks/>
              </p:cNvSpPr>
              <p:nvPr/>
            </p:nvSpPr>
            <p:spPr bwMode="auto">
              <a:xfrm>
                <a:off x="3166" y="460"/>
                <a:ext cx="935" cy="709"/>
              </a:xfrm>
              <a:custGeom>
                <a:avLst/>
                <a:gdLst>
                  <a:gd name="T0" fmla="*/ 0 w 935"/>
                  <a:gd name="T1" fmla="*/ 198 h 709"/>
                  <a:gd name="T2" fmla="*/ 0 w 935"/>
                  <a:gd name="T3" fmla="*/ 368 h 709"/>
                  <a:gd name="T4" fmla="*/ 56 w 935"/>
                  <a:gd name="T5" fmla="*/ 368 h 709"/>
                  <a:gd name="T6" fmla="*/ 85 w 935"/>
                  <a:gd name="T7" fmla="*/ 482 h 709"/>
                  <a:gd name="T8" fmla="*/ 198 w 935"/>
                  <a:gd name="T9" fmla="*/ 454 h 709"/>
                  <a:gd name="T10" fmla="*/ 255 w 935"/>
                  <a:gd name="T11" fmla="*/ 454 h 709"/>
                  <a:gd name="T12" fmla="*/ 255 w 935"/>
                  <a:gd name="T13" fmla="*/ 482 h 709"/>
                  <a:gd name="T14" fmla="*/ 312 w 935"/>
                  <a:gd name="T15" fmla="*/ 454 h 709"/>
                  <a:gd name="T16" fmla="*/ 340 w 935"/>
                  <a:gd name="T17" fmla="*/ 454 h 709"/>
                  <a:gd name="T18" fmla="*/ 312 w 935"/>
                  <a:gd name="T19" fmla="*/ 510 h 709"/>
                  <a:gd name="T20" fmla="*/ 397 w 935"/>
                  <a:gd name="T21" fmla="*/ 567 h 709"/>
                  <a:gd name="T22" fmla="*/ 368 w 935"/>
                  <a:gd name="T23" fmla="*/ 624 h 709"/>
                  <a:gd name="T24" fmla="*/ 567 w 935"/>
                  <a:gd name="T25" fmla="*/ 709 h 709"/>
                  <a:gd name="T26" fmla="*/ 595 w 935"/>
                  <a:gd name="T27" fmla="*/ 652 h 709"/>
                  <a:gd name="T28" fmla="*/ 652 w 935"/>
                  <a:gd name="T29" fmla="*/ 680 h 709"/>
                  <a:gd name="T30" fmla="*/ 708 w 935"/>
                  <a:gd name="T31" fmla="*/ 680 h 709"/>
                  <a:gd name="T32" fmla="*/ 822 w 935"/>
                  <a:gd name="T33" fmla="*/ 652 h 709"/>
                  <a:gd name="T34" fmla="*/ 935 w 935"/>
                  <a:gd name="T35" fmla="*/ 624 h 709"/>
                  <a:gd name="T36" fmla="*/ 907 w 935"/>
                  <a:gd name="T37" fmla="*/ 510 h 709"/>
                  <a:gd name="T38" fmla="*/ 850 w 935"/>
                  <a:gd name="T39" fmla="*/ 482 h 709"/>
                  <a:gd name="T40" fmla="*/ 822 w 935"/>
                  <a:gd name="T41" fmla="*/ 425 h 709"/>
                  <a:gd name="T42" fmla="*/ 850 w 935"/>
                  <a:gd name="T43" fmla="*/ 397 h 709"/>
                  <a:gd name="T44" fmla="*/ 794 w 935"/>
                  <a:gd name="T45" fmla="*/ 368 h 709"/>
                  <a:gd name="T46" fmla="*/ 794 w 935"/>
                  <a:gd name="T47" fmla="*/ 340 h 709"/>
                  <a:gd name="T48" fmla="*/ 822 w 935"/>
                  <a:gd name="T49" fmla="*/ 312 h 709"/>
                  <a:gd name="T50" fmla="*/ 765 w 935"/>
                  <a:gd name="T51" fmla="*/ 283 h 709"/>
                  <a:gd name="T52" fmla="*/ 765 w 935"/>
                  <a:gd name="T53" fmla="*/ 255 h 709"/>
                  <a:gd name="T54" fmla="*/ 822 w 935"/>
                  <a:gd name="T55" fmla="*/ 227 h 709"/>
                  <a:gd name="T56" fmla="*/ 794 w 935"/>
                  <a:gd name="T57" fmla="*/ 170 h 709"/>
                  <a:gd name="T58" fmla="*/ 879 w 935"/>
                  <a:gd name="T59" fmla="*/ 142 h 709"/>
                  <a:gd name="T60" fmla="*/ 907 w 935"/>
                  <a:gd name="T61" fmla="*/ 113 h 709"/>
                  <a:gd name="T62" fmla="*/ 822 w 935"/>
                  <a:gd name="T63" fmla="*/ 85 h 709"/>
                  <a:gd name="T64" fmla="*/ 794 w 935"/>
                  <a:gd name="T65" fmla="*/ 28 h 709"/>
                  <a:gd name="T66" fmla="*/ 708 w 935"/>
                  <a:gd name="T67" fmla="*/ 85 h 709"/>
                  <a:gd name="T68" fmla="*/ 652 w 935"/>
                  <a:gd name="T69" fmla="*/ 142 h 709"/>
                  <a:gd name="T70" fmla="*/ 595 w 935"/>
                  <a:gd name="T71" fmla="*/ 113 h 709"/>
                  <a:gd name="T72" fmla="*/ 510 w 935"/>
                  <a:gd name="T73" fmla="*/ 57 h 709"/>
                  <a:gd name="T74" fmla="*/ 453 w 935"/>
                  <a:gd name="T75" fmla="*/ 0 h 709"/>
                  <a:gd name="T76" fmla="*/ 312 w 935"/>
                  <a:gd name="T77" fmla="*/ 0 h 709"/>
                  <a:gd name="T78" fmla="*/ 255 w 935"/>
                  <a:gd name="T79" fmla="*/ 85 h 709"/>
                  <a:gd name="T80" fmla="*/ 198 w 935"/>
                  <a:gd name="T81" fmla="*/ 85 h 709"/>
                  <a:gd name="T82" fmla="*/ 170 w 935"/>
                  <a:gd name="T83" fmla="*/ 57 h 709"/>
                  <a:gd name="T84" fmla="*/ 113 w 935"/>
                  <a:gd name="T85" fmla="*/ 170 h 709"/>
                  <a:gd name="T86" fmla="*/ 85 w 935"/>
                  <a:gd name="T87" fmla="*/ 170 h 709"/>
                  <a:gd name="T88" fmla="*/ 56 w 935"/>
                  <a:gd name="T89" fmla="*/ 198 h 709"/>
                  <a:gd name="T90" fmla="*/ 0 w 935"/>
                  <a:gd name="T91" fmla="*/ 198 h 7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935" h="709">
                    <a:moveTo>
                      <a:pt x="0" y="198"/>
                    </a:moveTo>
                    <a:lnTo>
                      <a:pt x="0" y="368"/>
                    </a:lnTo>
                    <a:lnTo>
                      <a:pt x="56" y="368"/>
                    </a:lnTo>
                    <a:lnTo>
                      <a:pt x="85" y="482"/>
                    </a:lnTo>
                    <a:lnTo>
                      <a:pt x="198" y="454"/>
                    </a:lnTo>
                    <a:lnTo>
                      <a:pt x="255" y="454"/>
                    </a:lnTo>
                    <a:lnTo>
                      <a:pt x="255" y="482"/>
                    </a:lnTo>
                    <a:lnTo>
                      <a:pt x="312" y="454"/>
                    </a:lnTo>
                    <a:lnTo>
                      <a:pt x="340" y="454"/>
                    </a:lnTo>
                    <a:lnTo>
                      <a:pt x="312" y="510"/>
                    </a:lnTo>
                    <a:lnTo>
                      <a:pt x="397" y="567"/>
                    </a:lnTo>
                    <a:lnTo>
                      <a:pt x="368" y="624"/>
                    </a:lnTo>
                    <a:lnTo>
                      <a:pt x="567" y="709"/>
                    </a:lnTo>
                    <a:lnTo>
                      <a:pt x="595" y="652"/>
                    </a:lnTo>
                    <a:lnTo>
                      <a:pt x="652" y="680"/>
                    </a:lnTo>
                    <a:lnTo>
                      <a:pt x="708" y="680"/>
                    </a:lnTo>
                    <a:lnTo>
                      <a:pt x="822" y="652"/>
                    </a:lnTo>
                    <a:lnTo>
                      <a:pt x="935" y="624"/>
                    </a:lnTo>
                    <a:lnTo>
                      <a:pt x="907" y="510"/>
                    </a:lnTo>
                    <a:lnTo>
                      <a:pt x="850" y="482"/>
                    </a:lnTo>
                    <a:lnTo>
                      <a:pt x="822" y="425"/>
                    </a:lnTo>
                    <a:lnTo>
                      <a:pt x="850" y="397"/>
                    </a:lnTo>
                    <a:lnTo>
                      <a:pt x="794" y="368"/>
                    </a:lnTo>
                    <a:lnTo>
                      <a:pt x="794" y="340"/>
                    </a:lnTo>
                    <a:lnTo>
                      <a:pt x="822" y="312"/>
                    </a:lnTo>
                    <a:lnTo>
                      <a:pt x="765" y="283"/>
                    </a:lnTo>
                    <a:lnTo>
                      <a:pt x="765" y="255"/>
                    </a:lnTo>
                    <a:lnTo>
                      <a:pt x="822" y="227"/>
                    </a:lnTo>
                    <a:lnTo>
                      <a:pt x="794" y="170"/>
                    </a:lnTo>
                    <a:lnTo>
                      <a:pt x="879" y="142"/>
                    </a:lnTo>
                    <a:lnTo>
                      <a:pt x="907" y="113"/>
                    </a:lnTo>
                    <a:lnTo>
                      <a:pt x="822" y="85"/>
                    </a:lnTo>
                    <a:lnTo>
                      <a:pt x="794" y="28"/>
                    </a:lnTo>
                    <a:lnTo>
                      <a:pt x="708" y="85"/>
                    </a:lnTo>
                    <a:lnTo>
                      <a:pt x="652" y="142"/>
                    </a:lnTo>
                    <a:lnTo>
                      <a:pt x="595" y="113"/>
                    </a:lnTo>
                    <a:lnTo>
                      <a:pt x="510" y="57"/>
                    </a:lnTo>
                    <a:lnTo>
                      <a:pt x="453" y="0"/>
                    </a:lnTo>
                    <a:lnTo>
                      <a:pt x="312" y="0"/>
                    </a:lnTo>
                    <a:lnTo>
                      <a:pt x="255" y="85"/>
                    </a:lnTo>
                    <a:lnTo>
                      <a:pt x="198" y="85"/>
                    </a:lnTo>
                    <a:lnTo>
                      <a:pt x="170" y="57"/>
                    </a:lnTo>
                    <a:lnTo>
                      <a:pt x="113" y="170"/>
                    </a:lnTo>
                    <a:lnTo>
                      <a:pt x="85" y="170"/>
                    </a:lnTo>
                    <a:lnTo>
                      <a:pt x="56" y="198"/>
                    </a:lnTo>
                    <a:lnTo>
                      <a:pt x="0" y="19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8" name="Freeform 278"/>
              <p:cNvSpPr>
                <a:spLocks/>
              </p:cNvSpPr>
              <p:nvPr/>
            </p:nvSpPr>
            <p:spPr bwMode="auto">
              <a:xfrm>
                <a:off x="1918" y="2728"/>
                <a:ext cx="624" cy="879"/>
              </a:xfrm>
              <a:custGeom>
                <a:avLst/>
                <a:gdLst>
                  <a:gd name="T0" fmla="*/ 142 w 624"/>
                  <a:gd name="T1" fmla="*/ 822 h 879"/>
                  <a:gd name="T2" fmla="*/ 199 w 624"/>
                  <a:gd name="T3" fmla="*/ 879 h 879"/>
                  <a:gd name="T4" fmla="*/ 284 w 624"/>
                  <a:gd name="T5" fmla="*/ 822 h 879"/>
                  <a:gd name="T6" fmla="*/ 284 w 624"/>
                  <a:gd name="T7" fmla="*/ 737 h 879"/>
                  <a:gd name="T8" fmla="*/ 256 w 624"/>
                  <a:gd name="T9" fmla="*/ 680 h 879"/>
                  <a:gd name="T10" fmla="*/ 341 w 624"/>
                  <a:gd name="T11" fmla="*/ 709 h 879"/>
                  <a:gd name="T12" fmla="*/ 369 w 624"/>
                  <a:gd name="T13" fmla="*/ 709 h 879"/>
                  <a:gd name="T14" fmla="*/ 454 w 624"/>
                  <a:gd name="T15" fmla="*/ 539 h 879"/>
                  <a:gd name="T16" fmla="*/ 539 w 624"/>
                  <a:gd name="T17" fmla="*/ 482 h 879"/>
                  <a:gd name="T18" fmla="*/ 596 w 624"/>
                  <a:gd name="T19" fmla="*/ 510 h 879"/>
                  <a:gd name="T20" fmla="*/ 624 w 624"/>
                  <a:gd name="T21" fmla="*/ 454 h 879"/>
                  <a:gd name="T22" fmla="*/ 596 w 624"/>
                  <a:gd name="T23" fmla="*/ 340 h 879"/>
                  <a:gd name="T24" fmla="*/ 539 w 624"/>
                  <a:gd name="T25" fmla="*/ 312 h 879"/>
                  <a:gd name="T26" fmla="*/ 567 w 624"/>
                  <a:gd name="T27" fmla="*/ 283 h 879"/>
                  <a:gd name="T28" fmla="*/ 539 w 624"/>
                  <a:gd name="T29" fmla="*/ 227 h 879"/>
                  <a:gd name="T30" fmla="*/ 482 w 624"/>
                  <a:gd name="T31" fmla="*/ 255 h 879"/>
                  <a:gd name="T32" fmla="*/ 482 w 624"/>
                  <a:gd name="T33" fmla="*/ 170 h 879"/>
                  <a:gd name="T34" fmla="*/ 426 w 624"/>
                  <a:gd name="T35" fmla="*/ 170 h 879"/>
                  <a:gd name="T36" fmla="*/ 369 w 624"/>
                  <a:gd name="T37" fmla="*/ 0 h 879"/>
                  <a:gd name="T38" fmla="*/ 312 w 624"/>
                  <a:gd name="T39" fmla="*/ 57 h 879"/>
                  <a:gd name="T40" fmla="*/ 312 w 624"/>
                  <a:gd name="T41" fmla="*/ 85 h 879"/>
                  <a:gd name="T42" fmla="*/ 227 w 624"/>
                  <a:gd name="T43" fmla="*/ 57 h 879"/>
                  <a:gd name="T44" fmla="*/ 29 w 624"/>
                  <a:gd name="T45" fmla="*/ 113 h 879"/>
                  <a:gd name="T46" fmla="*/ 0 w 624"/>
                  <a:gd name="T47" fmla="*/ 170 h 879"/>
                  <a:gd name="T48" fmla="*/ 57 w 624"/>
                  <a:gd name="T49" fmla="*/ 255 h 879"/>
                  <a:gd name="T50" fmla="*/ 29 w 624"/>
                  <a:gd name="T51" fmla="*/ 312 h 879"/>
                  <a:gd name="T52" fmla="*/ 29 w 624"/>
                  <a:gd name="T53" fmla="*/ 454 h 879"/>
                  <a:gd name="T54" fmla="*/ 85 w 624"/>
                  <a:gd name="T55" fmla="*/ 510 h 879"/>
                  <a:gd name="T56" fmla="*/ 85 w 624"/>
                  <a:gd name="T57" fmla="*/ 567 h 879"/>
                  <a:gd name="T58" fmla="*/ 85 w 624"/>
                  <a:gd name="T59" fmla="*/ 765 h 879"/>
                  <a:gd name="T60" fmla="*/ 170 w 624"/>
                  <a:gd name="T61" fmla="*/ 794 h 879"/>
                  <a:gd name="T62" fmla="*/ 142 w 624"/>
                  <a:gd name="T63" fmla="*/ 822 h 8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624" h="879">
                    <a:moveTo>
                      <a:pt x="142" y="822"/>
                    </a:moveTo>
                    <a:lnTo>
                      <a:pt x="199" y="879"/>
                    </a:lnTo>
                    <a:lnTo>
                      <a:pt x="284" y="822"/>
                    </a:lnTo>
                    <a:lnTo>
                      <a:pt x="284" y="737"/>
                    </a:lnTo>
                    <a:lnTo>
                      <a:pt x="256" y="680"/>
                    </a:lnTo>
                    <a:lnTo>
                      <a:pt x="341" y="709"/>
                    </a:lnTo>
                    <a:lnTo>
                      <a:pt x="369" y="709"/>
                    </a:lnTo>
                    <a:lnTo>
                      <a:pt x="454" y="539"/>
                    </a:lnTo>
                    <a:lnTo>
                      <a:pt x="539" y="482"/>
                    </a:lnTo>
                    <a:lnTo>
                      <a:pt x="596" y="510"/>
                    </a:lnTo>
                    <a:lnTo>
                      <a:pt x="624" y="454"/>
                    </a:lnTo>
                    <a:lnTo>
                      <a:pt x="596" y="340"/>
                    </a:lnTo>
                    <a:lnTo>
                      <a:pt x="539" y="312"/>
                    </a:lnTo>
                    <a:lnTo>
                      <a:pt x="567" y="283"/>
                    </a:lnTo>
                    <a:lnTo>
                      <a:pt x="539" y="227"/>
                    </a:lnTo>
                    <a:lnTo>
                      <a:pt x="482" y="255"/>
                    </a:lnTo>
                    <a:lnTo>
                      <a:pt x="482" y="170"/>
                    </a:lnTo>
                    <a:lnTo>
                      <a:pt x="426" y="170"/>
                    </a:lnTo>
                    <a:lnTo>
                      <a:pt x="369" y="0"/>
                    </a:lnTo>
                    <a:lnTo>
                      <a:pt x="312" y="57"/>
                    </a:lnTo>
                    <a:lnTo>
                      <a:pt x="312" y="85"/>
                    </a:lnTo>
                    <a:lnTo>
                      <a:pt x="227" y="57"/>
                    </a:lnTo>
                    <a:lnTo>
                      <a:pt x="29" y="113"/>
                    </a:lnTo>
                    <a:lnTo>
                      <a:pt x="0" y="170"/>
                    </a:lnTo>
                    <a:lnTo>
                      <a:pt x="57" y="255"/>
                    </a:lnTo>
                    <a:lnTo>
                      <a:pt x="29" y="312"/>
                    </a:lnTo>
                    <a:lnTo>
                      <a:pt x="29" y="454"/>
                    </a:lnTo>
                    <a:lnTo>
                      <a:pt x="85" y="510"/>
                    </a:lnTo>
                    <a:lnTo>
                      <a:pt x="85" y="567"/>
                    </a:lnTo>
                    <a:lnTo>
                      <a:pt x="85" y="765"/>
                    </a:lnTo>
                    <a:lnTo>
                      <a:pt x="170" y="794"/>
                    </a:lnTo>
                    <a:lnTo>
                      <a:pt x="142" y="822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9" name="Freeform 279"/>
              <p:cNvSpPr>
                <a:spLocks/>
              </p:cNvSpPr>
              <p:nvPr/>
            </p:nvSpPr>
            <p:spPr bwMode="auto">
              <a:xfrm>
                <a:off x="1521" y="4117"/>
                <a:ext cx="2155" cy="1418"/>
              </a:xfrm>
              <a:custGeom>
                <a:avLst/>
                <a:gdLst>
                  <a:gd name="T0" fmla="*/ 1531 w 2155"/>
                  <a:gd name="T1" fmla="*/ 0 h 1418"/>
                  <a:gd name="T2" fmla="*/ 1673 w 2155"/>
                  <a:gd name="T3" fmla="*/ 0 h 1418"/>
                  <a:gd name="T4" fmla="*/ 1900 w 2155"/>
                  <a:gd name="T5" fmla="*/ 57 h 1418"/>
                  <a:gd name="T6" fmla="*/ 2042 w 2155"/>
                  <a:gd name="T7" fmla="*/ 57 h 1418"/>
                  <a:gd name="T8" fmla="*/ 2155 w 2155"/>
                  <a:gd name="T9" fmla="*/ 198 h 1418"/>
                  <a:gd name="T10" fmla="*/ 1928 w 2155"/>
                  <a:gd name="T11" fmla="*/ 312 h 1418"/>
                  <a:gd name="T12" fmla="*/ 1786 w 2155"/>
                  <a:gd name="T13" fmla="*/ 567 h 1418"/>
                  <a:gd name="T14" fmla="*/ 1616 w 2155"/>
                  <a:gd name="T15" fmla="*/ 709 h 1418"/>
                  <a:gd name="T16" fmla="*/ 1531 w 2155"/>
                  <a:gd name="T17" fmla="*/ 765 h 1418"/>
                  <a:gd name="T18" fmla="*/ 1475 w 2155"/>
                  <a:gd name="T19" fmla="*/ 851 h 1418"/>
                  <a:gd name="T20" fmla="*/ 1531 w 2155"/>
                  <a:gd name="T21" fmla="*/ 992 h 1418"/>
                  <a:gd name="T22" fmla="*/ 1588 w 2155"/>
                  <a:gd name="T23" fmla="*/ 1049 h 1418"/>
                  <a:gd name="T24" fmla="*/ 1645 w 2155"/>
                  <a:gd name="T25" fmla="*/ 1191 h 1418"/>
                  <a:gd name="T26" fmla="*/ 1645 w 2155"/>
                  <a:gd name="T27" fmla="*/ 1276 h 1418"/>
                  <a:gd name="T28" fmla="*/ 1730 w 2155"/>
                  <a:gd name="T29" fmla="*/ 1361 h 1418"/>
                  <a:gd name="T30" fmla="*/ 1588 w 2155"/>
                  <a:gd name="T31" fmla="*/ 1389 h 1418"/>
                  <a:gd name="T32" fmla="*/ 1560 w 2155"/>
                  <a:gd name="T33" fmla="*/ 1304 h 1418"/>
                  <a:gd name="T34" fmla="*/ 1503 w 2155"/>
                  <a:gd name="T35" fmla="*/ 1276 h 1418"/>
                  <a:gd name="T36" fmla="*/ 1333 w 2155"/>
                  <a:gd name="T37" fmla="*/ 1162 h 1418"/>
                  <a:gd name="T38" fmla="*/ 1220 w 2155"/>
                  <a:gd name="T39" fmla="*/ 1191 h 1418"/>
                  <a:gd name="T40" fmla="*/ 1134 w 2155"/>
                  <a:gd name="T41" fmla="*/ 1162 h 1418"/>
                  <a:gd name="T42" fmla="*/ 1078 w 2155"/>
                  <a:gd name="T43" fmla="*/ 1134 h 1418"/>
                  <a:gd name="T44" fmla="*/ 1049 w 2155"/>
                  <a:gd name="T45" fmla="*/ 992 h 1418"/>
                  <a:gd name="T46" fmla="*/ 993 w 2155"/>
                  <a:gd name="T47" fmla="*/ 907 h 1418"/>
                  <a:gd name="T48" fmla="*/ 908 w 2155"/>
                  <a:gd name="T49" fmla="*/ 1021 h 1418"/>
                  <a:gd name="T50" fmla="*/ 766 w 2155"/>
                  <a:gd name="T51" fmla="*/ 964 h 1418"/>
                  <a:gd name="T52" fmla="*/ 653 w 2155"/>
                  <a:gd name="T53" fmla="*/ 1106 h 1418"/>
                  <a:gd name="T54" fmla="*/ 482 w 2155"/>
                  <a:gd name="T55" fmla="*/ 1077 h 1418"/>
                  <a:gd name="T56" fmla="*/ 341 w 2155"/>
                  <a:gd name="T57" fmla="*/ 964 h 1418"/>
                  <a:gd name="T58" fmla="*/ 142 w 2155"/>
                  <a:gd name="T59" fmla="*/ 964 h 1418"/>
                  <a:gd name="T60" fmla="*/ 114 w 2155"/>
                  <a:gd name="T61" fmla="*/ 680 h 1418"/>
                  <a:gd name="T62" fmla="*/ 114 w 2155"/>
                  <a:gd name="T63" fmla="*/ 510 h 1418"/>
                  <a:gd name="T64" fmla="*/ 57 w 2155"/>
                  <a:gd name="T65" fmla="*/ 482 h 1418"/>
                  <a:gd name="T66" fmla="*/ 29 w 2155"/>
                  <a:gd name="T67" fmla="*/ 369 h 1418"/>
                  <a:gd name="T68" fmla="*/ 57 w 2155"/>
                  <a:gd name="T69" fmla="*/ 284 h 1418"/>
                  <a:gd name="T70" fmla="*/ 57 w 2155"/>
                  <a:gd name="T71" fmla="*/ 170 h 1418"/>
                  <a:gd name="T72" fmla="*/ 284 w 2155"/>
                  <a:gd name="T73" fmla="*/ 198 h 1418"/>
                  <a:gd name="T74" fmla="*/ 482 w 2155"/>
                  <a:gd name="T75" fmla="*/ 227 h 1418"/>
                  <a:gd name="T76" fmla="*/ 653 w 2155"/>
                  <a:gd name="T77" fmla="*/ 255 h 1418"/>
                  <a:gd name="T78" fmla="*/ 709 w 2155"/>
                  <a:gd name="T79" fmla="*/ 198 h 1418"/>
                  <a:gd name="T80" fmla="*/ 823 w 2155"/>
                  <a:gd name="T81" fmla="*/ 312 h 1418"/>
                  <a:gd name="T82" fmla="*/ 1248 w 2155"/>
                  <a:gd name="T83" fmla="*/ 397 h 1418"/>
                  <a:gd name="T84" fmla="*/ 1390 w 2155"/>
                  <a:gd name="T85" fmla="*/ 397 h 1418"/>
                  <a:gd name="T86" fmla="*/ 1418 w 2155"/>
                  <a:gd name="T87" fmla="*/ 255 h 1418"/>
                  <a:gd name="T88" fmla="*/ 1418 w 2155"/>
                  <a:gd name="T89" fmla="*/ 142 h 14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2155" h="1418">
                    <a:moveTo>
                      <a:pt x="1475" y="28"/>
                    </a:moveTo>
                    <a:lnTo>
                      <a:pt x="1531" y="0"/>
                    </a:lnTo>
                    <a:lnTo>
                      <a:pt x="1616" y="28"/>
                    </a:lnTo>
                    <a:lnTo>
                      <a:pt x="1673" y="0"/>
                    </a:lnTo>
                    <a:lnTo>
                      <a:pt x="1843" y="0"/>
                    </a:lnTo>
                    <a:lnTo>
                      <a:pt x="1900" y="57"/>
                    </a:lnTo>
                    <a:lnTo>
                      <a:pt x="1928" y="113"/>
                    </a:lnTo>
                    <a:lnTo>
                      <a:pt x="2042" y="57"/>
                    </a:lnTo>
                    <a:lnTo>
                      <a:pt x="2127" y="85"/>
                    </a:lnTo>
                    <a:lnTo>
                      <a:pt x="2155" y="198"/>
                    </a:lnTo>
                    <a:lnTo>
                      <a:pt x="2070" y="170"/>
                    </a:lnTo>
                    <a:lnTo>
                      <a:pt x="1928" y="312"/>
                    </a:lnTo>
                    <a:lnTo>
                      <a:pt x="1957" y="482"/>
                    </a:lnTo>
                    <a:lnTo>
                      <a:pt x="1786" y="567"/>
                    </a:lnTo>
                    <a:lnTo>
                      <a:pt x="1758" y="652"/>
                    </a:lnTo>
                    <a:lnTo>
                      <a:pt x="1616" y="709"/>
                    </a:lnTo>
                    <a:lnTo>
                      <a:pt x="1531" y="709"/>
                    </a:lnTo>
                    <a:lnTo>
                      <a:pt x="1531" y="765"/>
                    </a:lnTo>
                    <a:lnTo>
                      <a:pt x="1531" y="794"/>
                    </a:lnTo>
                    <a:lnTo>
                      <a:pt x="1475" y="851"/>
                    </a:lnTo>
                    <a:lnTo>
                      <a:pt x="1475" y="964"/>
                    </a:lnTo>
                    <a:lnTo>
                      <a:pt x="1531" y="992"/>
                    </a:lnTo>
                    <a:lnTo>
                      <a:pt x="1560" y="992"/>
                    </a:lnTo>
                    <a:lnTo>
                      <a:pt x="1588" y="1049"/>
                    </a:lnTo>
                    <a:lnTo>
                      <a:pt x="1560" y="1077"/>
                    </a:lnTo>
                    <a:lnTo>
                      <a:pt x="1645" y="1191"/>
                    </a:lnTo>
                    <a:lnTo>
                      <a:pt x="1616" y="1219"/>
                    </a:lnTo>
                    <a:lnTo>
                      <a:pt x="1645" y="1276"/>
                    </a:lnTo>
                    <a:lnTo>
                      <a:pt x="1730" y="1304"/>
                    </a:lnTo>
                    <a:lnTo>
                      <a:pt x="1730" y="1361"/>
                    </a:lnTo>
                    <a:lnTo>
                      <a:pt x="1673" y="1418"/>
                    </a:lnTo>
                    <a:lnTo>
                      <a:pt x="1588" y="1389"/>
                    </a:lnTo>
                    <a:lnTo>
                      <a:pt x="1588" y="1332"/>
                    </a:lnTo>
                    <a:lnTo>
                      <a:pt x="1560" y="1304"/>
                    </a:lnTo>
                    <a:lnTo>
                      <a:pt x="1475" y="1332"/>
                    </a:lnTo>
                    <a:lnTo>
                      <a:pt x="1503" y="1276"/>
                    </a:lnTo>
                    <a:lnTo>
                      <a:pt x="1446" y="1162"/>
                    </a:lnTo>
                    <a:lnTo>
                      <a:pt x="1333" y="1162"/>
                    </a:lnTo>
                    <a:lnTo>
                      <a:pt x="1248" y="1219"/>
                    </a:lnTo>
                    <a:lnTo>
                      <a:pt x="1220" y="1191"/>
                    </a:lnTo>
                    <a:lnTo>
                      <a:pt x="1191" y="1219"/>
                    </a:lnTo>
                    <a:lnTo>
                      <a:pt x="1134" y="1162"/>
                    </a:lnTo>
                    <a:lnTo>
                      <a:pt x="1078" y="1191"/>
                    </a:lnTo>
                    <a:lnTo>
                      <a:pt x="1078" y="1134"/>
                    </a:lnTo>
                    <a:lnTo>
                      <a:pt x="1078" y="1049"/>
                    </a:lnTo>
                    <a:lnTo>
                      <a:pt x="1049" y="992"/>
                    </a:lnTo>
                    <a:lnTo>
                      <a:pt x="1049" y="936"/>
                    </a:lnTo>
                    <a:lnTo>
                      <a:pt x="993" y="907"/>
                    </a:lnTo>
                    <a:lnTo>
                      <a:pt x="1021" y="992"/>
                    </a:lnTo>
                    <a:lnTo>
                      <a:pt x="908" y="1021"/>
                    </a:lnTo>
                    <a:lnTo>
                      <a:pt x="823" y="992"/>
                    </a:lnTo>
                    <a:lnTo>
                      <a:pt x="766" y="964"/>
                    </a:lnTo>
                    <a:lnTo>
                      <a:pt x="624" y="1049"/>
                    </a:lnTo>
                    <a:lnTo>
                      <a:pt x="653" y="1106"/>
                    </a:lnTo>
                    <a:lnTo>
                      <a:pt x="567" y="1077"/>
                    </a:lnTo>
                    <a:lnTo>
                      <a:pt x="482" y="1077"/>
                    </a:lnTo>
                    <a:lnTo>
                      <a:pt x="369" y="1021"/>
                    </a:lnTo>
                    <a:lnTo>
                      <a:pt x="341" y="964"/>
                    </a:lnTo>
                    <a:lnTo>
                      <a:pt x="312" y="992"/>
                    </a:lnTo>
                    <a:lnTo>
                      <a:pt x="142" y="964"/>
                    </a:lnTo>
                    <a:lnTo>
                      <a:pt x="86" y="765"/>
                    </a:lnTo>
                    <a:lnTo>
                      <a:pt x="114" y="680"/>
                    </a:lnTo>
                    <a:lnTo>
                      <a:pt x="57" y="539"/>
                    </a:lnTo>
                    <a:lnTo>
                      <a:pt x="114" y="510"/>
                    </a:lnTo>
                    <a:lnTo>
                      <a:pt x="86" y="482"/>
                    </a:lnTo>
                    <a:lnTo>
                      <a:pt x="57" y="482"/>
                    </a:lnTo>
                    <a:lnTo>
                      <a:pt x="0" y="425"/>
                    </a:lnTo>
                    <a:lnTo>
                      <a:pt x="29" y="369"/>
                    </a:lnTo>
                    <a:lnTo>
                      <a:pt x="0" y="340"/>
                    </a:lnTo>
                    <a:lnTo>
                      <a:pt x="57" y="284"/>
                    </a:lnTo>
                    <a:lnTo>
                      <a:pt x="29" y="255"/>
                    </a:lnTo>
                    <a:lnTo>
                      <a:pt x="57" y="170"/>
                    </a:lnTo>
                    <a:lnTo>
                      <a:pt x="142" y="142"/>
                    </a:lnTo>
                    <a:lnTo>
                      <a:pt x="284" y="198"/>
                    </a:lnTo>
                    <a:lnTo>
                      <a:pt x="312" y="113"/>
                    </a:lnTo>
                    <a:lnTo>
                      <a:pt x="482" y="227"/>
                    </a:lnTo>
                    <a:lnTo>
                      <a:pt x="624" y="198"/>
                    </a:lnTo>
                    <a:lnTo>
                      <a:pt x="653" y="255"/>
                    </a:lnTo>
                    <a:lnTo>
                      <a:pt x="681" y="198"/>
                    </a:lnTo>
                    <a:lnTo>
                      <a:pt x="709" y="198"/>
                    </a:lnTo>
                    <a:lnTo>
                      <a:pt x="738" y="255"/>
                    </a:lnTo>
                    <a:lnTo>
                      <a:pt x="823" y="312"/>
                    </a:lnTo>
                    <a:lnTo>
                      <a:pt x="908" y="284"/>
                    </a:lnTo>
                    <a:lnTo>
                      <a:pt x="1248" y="397"/>
                    </a:lnTo>
                    <a:lnTo>
                      <a:pt x="1333" y="369"/>
                    </a:lnTo>
                    <a:lnTo>
                      <a:pt x="1390" y="397"/>
                    </a:lnTo>
                    <a:lnTo>
                      <a:pt x="1475" y="312"/>
                    </a:lnTo>
                    <a:lnTo>
                      <a:pt x="1418" y="255"/>
                    </a:lnTo>
                    <a:lnTo>
                      <a:pt x="1446" y="198"/>
                    </a:lnTo>
                    <a:lnTo>
                      <a:pt x="1418" y="142"/>
                    </a:lnTo>
                    <a:lnTo>
                      <a:pt x="1475" y="2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0" name="Freeform 280"/>
              <p:cNvSpPr>
                <a:spLocks/>
              </p:cNvSpPr>
              <p:nvPr/>
            </p:nvSpPr>
            <p:spPr bwMode="auto">
              <a:xfrm>
                <a:off x="1805" y="3947"/>
                <a:ext cx="1191" cy="567"/>
              </a:xfrm>
              <a:custGeom>
                <a:avLst/>
                <a:gdLst>
                  <a:gd name="T0" fmla="*/ 28 w 1191"/>
                  <a:gd name="T1" fmla="*/ 283 h 567"/>
                  <a:gd name="T2" fmla="*/ 198 w 1191"/>
                  <a:gd name="T3" fmla="*/ 397 h 567"/>
                  <a:gd name="T4" fmla="*/ 340 w 1191"/>
                  <a:gd name="T5" fmla="*/ 368 h 567"/>
                  <a:gd name="T6" fmla="*/ 369 w 1191"/>
                  <a:gd name="T7" fmla="*/ 425 h 567"/>
                  <a:gd name="T8" fmla="*/ 397 w 1191"/>
                  <a:gd name="T9" fmla="*/ 368 h 567"/>
                  <a:gd name="T10" fmla="*/ 425 w 1191"/>
                  <a:gd name="T11" fmla="*/ 368 h 567"/>
                  <a:gd name="T12" fmla="*/ 454 w 1191"/>
                  <a:gd name="T13" fmla="*/ 425 h 567"/>
                  <a:gd name="T14" fmla="*/ 539 w 1191"/>
                  <a:gd name="T15" fmla="*/ 482 h 567"/>
                  <a:gd name="T16" fmla="*/ 624 w 1191"/>
                  <a:gd name="T17" fmla="*/ 454 h 567"/>
                  <a:gd name="T18" fmla="*/ 964 w 1191"/>
                  <a:gd name="T19" fmla="*/ 567 h 567"/>
                  <a:gd name="T20" fmla="*/ 1049 w 1191"/>
                  <a:gd name="T21" fmla="*/ 539 h 567"/>
                  <a:gd name="T22" fmla="*/ 1106 w 1191"/>
                  <a:gd name="T23" fmla="*/ 567 h 567"/>
                  <a:gd name="T24" fmla="*/ 1191 w 1191"/>
                  <a:gd name="T25" fmla="*/ 482 h 567"/>
                  <a:gd name="T26" fmla="*/ 1134 w 1191"/>
                  <a:gd name="T27" fmla="*/ 425 h 567"/>
                  <a:gd name="T28" fmla="*/ 1162 w 1191"/>
                  <a:gd name="T29" fmla="*/ 368 h 567"/>
                  <a:gd name="T30" fmla="*/ 1134 w 1191"/>
                  <a:gd name="T31" fmla="*/ 312 h 567"/>
                  <a:gd name="T32" fmla="*/ 1191 w 1191"/>
                  <a:gd name="T33" fmla="*/ 198 h 567"/>
                  <a:gd name="T34" fmla="*/ 1191 w 1191"/>
                  <a:gd name="T35" fmla="*/ 113 h 567"/>
                  <a:gd name="T36" fmla="*/ 1134 w 1191"/>
                  <a:gd name="T37" fmla="*/ 0 h 567"/>
                  <a:gd name="T38" fmla="*/ 1106 w 1191"/>
                  <a:gd name="T39" fmla="*/ 142 h 567"/>
                  <a:gd name="T40" fmla="*/ 992 w 1191"/>
                  <a:gd name="T41" fmla="*/ 28 h 567"/>
                  <a:gd name="T42" fmla="*/ 850 w 1191"/>
                  <a:gd name="T43" fmla="*/ 57 h 567"/>
                  <a:gd name="T44" fmla="*/ 850 w 1191"/>
                  <a:gd name="T45" fmla="*/ 113 h 567"/>
                  <a:gd name="T46" fmla="*/ 737 w 1191"/>
                  <a:gd name="T47" fmla="*/ 170 h 567"/>
                  <a:gd name="T48" fmla="*/ 680 w 1191"/>
                  <a:gd name="T49" fmla="*/ 113 h 567"/>
                  <a:gd name="T50" fmla="*/ 624 w 1191"/>
                  <a:gd name="T51" fmla="*/ 142 h 567"/>
                  <a:gd name="T52" fmla="*/ 482 w 1191"/>
                  <a:gd name="T53" fmla="*/ 142 h 567"/>
                  <a:gd name="T54" fmla="*/ 454 w 1191"/>
                  <a:gd name="T55" fmla="*/ 57 h 567"/>
                  <a:gd name="T56" fmla="*/ 425 w 1191"/>
                  <a:gd name="T57" fmla="*/ 85 h 567"/>
                  <a:gd name="T58" fmla="*/ 397 w 1191"/>
                  <a:gd name="T59" fmla="*/ 28 h 567"/>
                  <a:gd name="T60" fmla="*/ 369 w 1191"/>
                  <a:gd name="T61" fmla="*/ 57 h 567"/>
                  <a:gd name="T62" fmla="*/ 369 w 1191"/>
                  <a:gd name="T63" fmla="*/ 113 h 567"/>
                  <a:gd name="T64" fmla="*/ 312 w 1191"/>
                  <a:gd name="T65" fmla="*/ 142 h 567"/>
                  <a:gd name="T66" fmla="*/ 283 w 1191"/>
                  <a:gd name="T67" fmla="*/ 85 h 567"/>
                  <a:gd name="T68" fmla="*/ 255 w 1191"/>
                  <a:gd name="T69" fmla="*/ 170 h 567"/>
                  <a:gd name="T70" fmla="*/ 170 w 1191"/>
                  <a:gd name="T71" fmla="*/ 198 h 567"/>
                  <a:gd name="T72" fmla="*/ 142 w 1191"/>
                  <a:gd name="T73" fmla="*/ 170 h 567"/>
                  <a:gd name="T74" fmla="*/ 85 w 1191"/>
                  <a:gd name="T75" fmla="*/ 170 h 567"/>
                  <a:gd name="T76" fmla="*/ 85 w 1191"/>
                  <a:gd name="T77" fmla="*/ 142 h 567"/>
                  <a:gd name="T78" fmla="*/ 28 w 1191"/>
                  <a:gd name="T79" fmla="*/ 142 h 567"/>
                  <a:gd name="T80" fmla="*/ 0 w 1191"/>
                  <a:gd name="T81" fmla="*/ 198 h 567"/>
                  <a:gd name="T82" fmla="*/ 28 w 1191"/>
                  <a:gd name="T83" fmla="*/ 283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191" h="567">
                    <a:moveTo>
                      <a:pt x="28" y="283"/>
                    </a:moveTo>
                    <a:lnTo>
                      <a:pt x="198" y="397"/>
                    </a:lnTo>
                    <a:lnTo>
                      <a:pt x="340" y="368"/>
                    </a:lnTo>
                    <a:lnTo>
                      <a:pt x="369" y="425"/>
                    </a:lnTo>
                    <a:lnTo>
                      <a:pt x="397" y="368"/>
                    </a:lnTo>
                    <a:lnTo>
                      <a:pt x="425" y="368"/>
                    </a:lnTo>
                    <a:lnTo>
                      <a:pt x="454" y="425"/>
                    </a:lnTo>
                    <a:lnTo>
                      <a:pt x="539" y="482"/>
                    </a:lnTo>
                    <a:lnTo>
                      <a:pt x="624" y="454"/>
                    </a:lnTo>
                    <a:lnTo>
                      <a:pt x="964" y="567"/>
                    </a:lnTo>
                    <a:lnTo>
                      <a:pt x="1049" y="539"/>
                    </a:lnTo>
                    <a:lnTo>
                      <a:pt x="1106" y="567"/>
                    </a:lnTo>
                    <a:lnTo>
                      <a:pt x="1191" y="482"/>
                    </a:lnTo>
                    <a:lnTo>
                      <a:pt x="1134" y="425"/>
                    </a:lnTo>
                    <a:lnTo>
                      <a:pt x="1162" y="368"/>
                    </a:lnTo>
                    <a:lnTo>
                      <a:pt x="1134" y="312"/>
                    </a:lnTo>
                    <a:lnTo>
                      <a:pt x="1191" y="198"/>
                    </a:lnTo>
                    <a:lnTo>
                      <a:pt x="1191" y="113"/>
                    </a:lnTo>
                    <a:lnTo>
                      <a:pt x="1134" y="0"/>
                    </a:lnTo>
                    <a:lnTo>
                      <a:pt x="1106" y="142"/>
                    </a:lnTo>
                    <a:lnTo>
                      <a:pt x="992" y="28"/>
                    </a:lnTo>
                    <a:lnTo>
                      <a:pt x="850" y="57"/>
                    </a:lnTo>
                    <a:lnTo>
                      <a:pt x="850" y="113"/>
                    </a:lnTo>
                    <a:lnTo>
                      <a:pt x="737" y="170"/>
                    </a:lnTo>
                    <a:lnTo>
                      <a:pt x="680" y="113"/>
                    </a:lnTo>
                    <a:lnTo>
                      <a:pt x="624" y="142"/>
                    </a:lnTo>
                    <a:lnTo>
                      <a:pt x="482" y="142"/>
                    </a:lnTo>
                    <a:lnTo>
                      <a:pt x="454" y="57"/>
                    </a:lnTo>
                    <a:lnTo>
                      <a:pt x="425" y="85"/>
                    </a:lnTo>
                    <a:lnTo>
                      <a:pt x="397" y="28"/>
                    </a:lnTo>
                    <a:lnTo>
                      <a:pt x="369" y="57"/>
                    </a:lnTo>
                    <a:lnTo>
                      <a:pt x="369" y="113"/>
                    </a:lnTo>
                    <a:lnTo>
                      <a:pt x="312" y="142"/>
                    </a:lnTo>
                    <a:lnTo>
                      <a:pt x="283" y="85"/>
                    </a:lnTo>
                    <a:lnTo>
                      <a:pt x="255" y="170"/>
                    </a:lnTo>
                    <a:lnTo>
                      <a:pt x="170" y="198"/>
                    </a:lnTo>
                    <a:lnTo>
                      <a:pt x="142" y="170"/>
                    </a:lnTo>
                    <a:lnTo>
                      <a:pt x="85" y="170"/>
                    </a:lnTo>
                    <a:lnTo>
                      <a:pt x="85" y="142"/>
                    </a:lnTo>
                    <a:lnTo>
                      <a:pt x="28" y="142"/>
                    </a:lnTo>
                    <a:lnTo>
                      <a:pt x="0" y="198"/>
                    </a:lnTo>
                    <a:lnTo>
                      <a:pt x="28" y="28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1" name="Freeform 281"/>
              <p:cNvSpPr>
                <a:spLocks/>
              </p:cNvSpPr>
              <p:nvPr/>
            </p:nvSpPr>
            <p:spPr bwMode="auto">
              <a:xfrm>
                <a:off x="2088" y="3777"/>
                <a:ext cx="567" cy="340"/>
              </a:xfrm>
              <a:custGeom>
                <a:avLst/>
                <a:gdLst>
                  <a:gd name="T0" fmla="*/ 29 w 567"/>
                  <a:gd name="T1" fmla="*/ 28 h 340"/>
                  <a:gd name="T2" fmla="*/ 57 w 567"/>
                  <a:gd name="T3" fmla="*/ 28 h 340"/>
                  <a:gd name="T4" fmla="*/ 114 w 567"/>
                  <a:gd name="T5" fmla="*/ 85 h 340"/>
                  <a:gd name="T6" fmla="*/ 256 w 567"/>
                  <a:gd name="T7" fmla="*/ 57 h 340"/>
                  <a:gd name="T8" fmla="*/ 312 w 567"/>
                  <a:gd name="T9" fmla="*/ 0 h 340"/>
                  <a:gd name="T10" fmla="*/ 397 w 567"/>
                  <a:gd name="T11" fmla="*/ 85 h 340"/>
                  <a:gd name="T12" fmla="*/ 482 w 567"/>
                  <a:gd name="T13" fmla="*/ 85 h 340"/>
                  <a:gd name="T14" fmla="*/ 482 w 567"/>
                  <a:gd name="T15" fmla="*/ 113 h 340"/>
                  <a:gd name="T16" fmla="*/ 482 w 567"/>
                  <a:gd name="T17" fmla="*/ 142 h 340"/>
                  <a:gd name="T18" fmla="*/ 567 w 567"/>
                  <a:gd name="T19" fmla="*/ 227 h 340"/>
                  <a:gd name="T20" fmla="*/ 567 w 567"/>
                  <a:gd name="T21" fmla="*/ 255 h 340"/>
                  <a:gd name="T22" fmla="*/ 567 w 567"/>
                  <a:gd name="T23" fmla="*/ 283 h 340"/>
                  <a:gd name="T24" fmla="*/ 454 w 567"/>
                  <a:gd name="T25" fmla="*/ 340 h 340"/>
                  <a:gd name="T26" fmla="*/ 397 w 567"/>
                  <a:gd name="T27" fmla="*/ 283 h 340"/>
                  <a:gd name="T28" fmla="*/ 369 w 567"/>
                  <a:gd name="T29" fmla="*/ 312 h 340"/>
                  <a:gd name="T30" fmla="*/ 199 w 567"/>
                  <a:gd name="T31" fmla="*/ 312 h 340"/>
                  <a:gd name="T32" fmla="*/ 171 w 567"/>
                  <a:gd name="T33" fmla="*/ 227 h 340"/>
                  <a:gd name="T34" fmla="*/ 142 w 567"/>
                  <a:gd name="T35" fmla="*/ 255 h 340"/>
                  <a:gd name="T36" fmla="*/ 114 w 567"/>
                  <a:gd name="T37" fmla="*/ 198 h 340"/>
                  <a:gd name="T38" fmla="*/ 86 w 567"/>
                  <a:gd name="T39" fmla="*/ 227 h 340"/>
                  <a:gd name="T40" fmla="*/ 29 w 567"/>
                  <a:gd name="T41" fmla="*/ 170 h 340"/>
                  <a:gd name="T42" fmla="*/ 57 w 567"/>
                  <a:gd name="T43" fmla="*/ 142 h 340"/>
                  <a:gd name="T44" fmla="*/ 0 w 567"/>
                  <a:gd name="T45" fmla="*/ 85 h 340"/>
                  <a:gd name="T46" fmla="*/ 29 w 567"/>
                  <a:gd name="T47" fmla="*/ 28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567" h="340">
                    <a:moveTo>
                      <a:pt x="29" y="28"/>
                    </a:moveTo>
                    <a:lnTo>
                      <a:pt x="57" y="28"/>
                    </a:lnTo>
                    <a:lnTo>
                      <a:pt x="114" y="85"/>
                    </a:lnTo>
                    <a:lnTo>
                      <a:pt x="256" y="57"/>
                    </a:lnTo>
                    <a:lnTo>
                      <a:pt x="312" y="0"/>
                    </a:lnTo>
                    <a:lnTo>
                      <a:pt x="397" y="85"/>
                    </a:lnTo>
                    <a:lnTo>
                      <a:pt x="482" y="85"/>
                    </a:lnTo>
                    <a:lnTo>
                      <a:pt x="482" y="113"/>
                    </a:lnTo>
                    <a:lnTo>
                      <a:pt x="482" y="142"/>
                    </a:lnTo>
                    <a:lnTo>
                      <a:pt x="567" y="227"/>
                    </a:lnTo>
                    <a:lnTo>
                      <a:pt x="567" y="255"/>
                    </a:lnTo>
                    <a:lnTo>
                      <a:pt x="567" y="283"/>
                    </a:lnTo>
                    <a:lnTo>
                      <a:pt x="454" y="340"/>
                    </a:lnTo>
                    <a:lnTo>
                      <a:pt x="397" y="283"/>
                    </a:lnTo>
                    <a:lnTo>
                      <a:pt x="369" y="312"/>
                    </a:lnTo>
                    <a:lnTo>
                      <a:pt x="199" y="312"/>
                    </a:lnTo>
                    <a:lnTo>
                      <a:pt x="171" y="227"/>
                    </a:lnTo>
                    <a:lnTo>
                      <a:pt x="142" y="255"/>
                    </a:lnTo>
                    <a:lnTo>
                      <a:pt x="114" y="198"/>
                    </a:lnTo>
                    <a:lnTo>
                      <a:pt x="86" y="227"/>
                    </a:lnTo>
                    <a:lnTo>
                      <a:pt x="29" y="170"/>
                    </a:lnTo>
                    <a:lnTo>
                      <a:pt x="57" y="142"/>
                    </a:lnTo>
                    <a:lnTo>
                      <a:pt x="0" y="85"/>
                    </a:lnTo>
                    <a:lnTo>
                      <a:pt x="29" y="2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2" name="Freeform 282"/>
              <p:cNvSpPr>
                <a:spLocks/>
              </p:cNvSpPr>
              <p:nvPr/>
            </p:nvSpPr>
            <p:spPr bwMode="auto">
              <a:xfrm>
                <a:off x="1153" y="2700"/>
                <a:ext cx="1021" cy="1672"/>
              </a:xfrm>
              <a:custGeom>
                <a:avLst/>
                <a:gdLst>
                  <a:gd name="T0" fmla="*/ 425 w 1021"/>
                  <a:gd name="T1" fmla="*/ 1587 h 1672"/>
                  <a:gd name="T2" fmla="*/ 652 w 1021"/>
                  <a:gd name="T3" fmla="*/ 1615 h 1672"/>
                  <a:gd name="T4" fmla="*/ 652 w 1021"/>
                  <a:gd name="T5" fmla="*/ 1445 h 1672"/>
                  <a:gd name="T6" fmla="*/ 737 w 1021"/>
                  <a:gd name="T7" fmla="*/ 1389 h 1672"/>
                  <a:gd name="T8" fmla="*/ 794 w 1021"/>
                  <a:gd name="T9" fmla="*/ 1417 h 1672"/>
                  <a:gd name="T10" fmla="*/ 907 w 1021"/>
                  <a:gd name="T11" fmla="*/ 1417 h 1672"/>
                  <a:gd name="T12" fmla="*/ 964 w 1021"/>
                  <a:gd name="T13" fmla="*/ 1389 h 1672"/>
                  <a:gd name="T14" fmla="*/ 1021 w 1021"/>
                  <a:gd name="T15" fmla="*/ 1304 h 1672"/>
                  <a:gd name="T16" fmla="*/ 992 w 1021"/>
                  <a:gd name="T17" fmla="*/ 1219 h 1672"/>
                  <a:gd name="T18" fmla="*/ 964 w 1021"/>
                  <a:gd name="T19" fmla="*/ 1105 h 1672"/>
                  <a:gd name="T20" fmla="*/ 935 w 1021"/>
                  <a:gd name="T21" fmla="*/ 1020 h 1672"/>
                  <a:gd name="T22" fmla="*/ 850 w 1021"/>
                  <a:gd name="T23" fmla="*/ 1077 h 1672"/>
                  <a:gd name="T24" fmla="*/ 765 w 1021"/>
                  <a:gd name="T25" fmla="*/ 1020 h 1672"/>
                  <a:gd name="T26" fmla="*/ 822 w 1021"/>
                  <a:gd name="T27" fmla="*/ 878 h 1672"/>
                  <a:gd name="T28" fmla="*/ 935 w 1021"/>
                  <a:gd name="T29" fmla="*/ 822 h 1672"/>
                  <a:gd name="T30" fmla="*/ 850 w 1021"/>
                  <a:gd name="T31" fmla="*/ 538 h 1672"/>
                  <a:gd name="T32" fmla="*/ 794 w 1021"/>
                  <a:gd name="T33" fmla="*/ 340 h 1672"/>
                  <a:gd name="T34" fmla="*/ 765 w 1021"/>
                  <a:gd name="T35" fmla="*/ 198 h 1672"/>
                  <a:gd name="T36" fmla="*/ 652 w 1021"/>
                  <a:gd name="T37" fmla="*/ 170 h 1672"/>
                  <a:gd name="T38" fmla="*/ 510 w 1021"/>
                  <a:gd name="T39" fmla="*/ 170 h 1672"/>
                  <a:gd name="T40" fmla="*/ 368 w 1021"/>
                  <a:gd name="T41" fmla="*/ 56 h 1672"/>
                  <a:gd name="T42" fmla="*/ 283 w 1021"/>
                  <a:gd name="T43" fmla="*/ 85 h 1672"/>
                  <a:gd name="T44" fmla="*/ 142 w 1021"/>
                  <a:gd name="T45" fmla="*/ 28 h 1672"/>
                  <a:gd name="T46" fmla="*/ 28 w 1021"/>
                  <a:gd name="T47" fmla="*/ 85 h 1672"/>
                  <a:gd name="T48" fmla="*/ 28 w 1021"/>
                  <a:gd name="T49" fmla="*/ 255 h 1672"/>
                  <a:gd name="T50" fmla="*/ 170 w 1021"/>
                  <a:gd name="T51" fmla="*/ 311 h 1672"/>
                  <a:gd name="T52" fmla="*/ 255 w 1021"/>
                  <a:gd name="T53" fmla="*/ 368 h 1672"/>
                  <a:gd name="T54" fmla="*/ 113 w 1021"/>
                  <a:gd name="T55" fmla="*/ 595 h 1672"/>
                  <a:gd name="T56" fmla="*/ 0 w 1021"/>
                  <a:gd name="T57" fmla="*/ 680 h 1672"/>
                  <a:gd name="T58" fmla="*/ 142 w 1021"/>
                  <a:gd name="T59" fmla="*/ 822 h 1672"/>
                  <a:gd name="T60" fmla="*/ 170 w 1021"/>
                  <a:gd name="T61" fmla="*/ 907 h 1672"/>
                  <a:gd name="T62" fmla="*/ 170 w 1021"/>
                  <a:gd name="T63" fmla="*/ 992 h 1672"/>
                  <a:gd name="T64" fmla="*/ 113 w 1021"/>
                  <a:gd name="T65" fmla="*/ 1134 h 1672"/>
                  <a:gd name="T66" fmla="*/ 113 w 1021"/>
                  <a:gd name="T67" fmla="*/ 1247 h 1672"/>
                  <a:gd name="T68" fmla="*/ 113 w 1021"/>
                  <a:gd name="T69" fmla="*/ 1360 h 1672"/>
                  <a:gd name="T70" fmla="*/ 312 w 1021"/>
                  <a:gd name="T71" fmla="*/ 1417 h 1672"/>
                  <a:gd name="T72" fmla="*/ 397 w 1021"/>
                  <a:gd name="T73" fmla="*/ 1559 h 1672"/>
                  <a:gd name="T74" fmla="*/ 397 w 1021"/>
                  <a:gd name="T75" fmla="*/ 1672 h 16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021" h="1672">
                    <a:moveTo>
                      <a:pt x="397" y="1672"/>
                    </a:moveTo>
                    <a:lnTo>
                      <a:pt x="425" y="1587"/>
                    </a:lnTo>
                    <a:lnTo>
                      <a:pt x="510" y="1559"/>
                    </a:lnTo>
                    <a:lnTo>
                      <a:pt x="652" y="1615"/>
                    </a:lnTo>
                    <a:lnTo>
                      <a:pt x="680" y="1530"/>
                    </a:lnTo>
                    <a:lnTo>
                      <a:pt x="652" y="1445"/>
                    </a:lnTo>
                    <a:lnTo>
                      <a:pt x="680" y="1389"/>
                    </a:lnTo>
                    <a:lnTo>
                      <a:pt x="737" y="1389"/>
                    </a:lnTo>
                    <a:lnTo>
                      <a:pt x="737" y="1417"/>
                    </a:lnTo>
                    <a:lnTo>
                      <a:pt x="794" y="1417"/>
                    </a:lnTo>
                    <a:lnTo>
                      <a:pt x="822" y="1445"/>
                    </a:lnTo>
                    <a:lnTo>
                      <a:pt x="907" y="1417"/>
                    </a:lnTo>
                    <a:lnTo>
                      <a:pt x="935" y="1332"/>
                    </a:lnTo>
                    <a:lnTo>
                      <a:pt x="964" y="1389"/>
                    </a:lnTo>
                    <a:lnTo>
                      <a:pt x="1021" y="1360"/>
                    </a:lnTo>
                    <a:lnTo>
                      <a:pt x="1021" y="1304"/>
                    </a:lnTo>
                    <a:lnTo>
                      <a:pt x="964" y="1247"/>
                    </a:lnTo>
                    <a:lnTo>
                      <a:pt x="992" y="1219"/>
                    </a:lnTo>
                    <a:lnTo>
                      <a:pt x="935" y="1162"/>
                    </a:lnTo>
                    <a:lnTo>
                      <a:pt x="964" y="1105"/>
                    </a:lnTo>
                    <a:lnTo>
                      <a:pt x="964" y="1049"/>
                    </a:lnTo>
                    <a:lnTo>
                      <a:pt x="935" y="1020"/>
                    </a:lnTo>
                    <a:lnTo>
                      <a:pt x="907" y="1077"/>
                    </a:lnTo>
                    <a:lnTo>
                      <a:pt x="850" y="1077"/>
                    </a:lnTo>
                    <a:lnTo>
                      <a:pt x="850" y="1020"/>
                    </a:lnTo>
                    <a:lnTo>
                      <a:pt x="765" y="1020"/>
                    </a:lnTo>
                    <a:lnTo>
                      <a:pt x="850" y="935"/>
                    </a:lnTo>
                    <a:lnTo>
                      <a:pt x="822" y="878"/>
                    </a:lnTo>
                    <a:lnTo>
                      <a:pt x="907" y="850"/>
                    </a:lnTo>
                    <a:lnTo>
                      <a:pt x="935" y="822"/>
                    </a:lnTo>
                    <a:lnTo>
                      <a:pt x="850" y="793"/>
                    </a:lnTo>
                    <a:lnTo>
                      <a:pt x="850" y="538"/>
                    </a:lnTo>
                    <a:lnTo>
                      <a:pt x="794" y="482"/>
                    </a:lnTo>
                    <a:lnTo>
                      <a:pt x="794" y="340"/>
                    </a:lnTo>
                    <a:lnTo>
                      <a:pt x="822" y="283"/>
                    </a:lnTo>
                    <a:lnTo>
                      <a:pt x="765" y="198"/>
                    </a:lnTo>
                    <a:lnTo>
                      <a:pt x="737" y="198"/>
                    </a:lnTo>
                    <a:lnTo>
                      <a:pt x="652" y="170"/>
                    </a:lnTo>
                    <a:lnTo>
                      <a:pt x="567" y="226"/>
                    </a:lnTo>
                    <a:lnTo>
                      <a:pt x="510" y="170"/>
                    </a:lnTo>
                    <a:lnTo>
                      <a:pt x="425" y="198"/>
                    </a:lnTo>
                    <a:lnTo>
                      <a:pt x="368" y="56"/>
                    </a:lnTo>
                    <a:lnTo>
                      <a:pt x="312" y="56"/>
                    </a:lnTo>
                    <a:lnTo>
                      <a:pt x="283" y="85"/>
                    </a:lnTo>
                    <a:lnTo>
                      <a:pt x="198" y="0"/>
                    </a:lnTo>
                    <a:lnTo>
                      <a:pt x="142" y="28"/>
                    </a:lnTo>
                    <a:lnTo>
                      <a:pt x="85" y="28"/>
                    </a:lnTo>
                    <a:lnTo>
                      <a:pt x="28" y="85"/>
                    </a:lnTo>
                    <a:lnTo>
                      <a:pt x="57" y="170"/>
                    </a:lnTo>
                    <a:lnTo>
                      <a:pt x="28" y="255"/>
                    </a:lnTo>
                    <a:lnTo>
                      <a:pt x="85" y="311"/>
                    </a:lnTo>
                    <a:lnTo>
                      <a:pt x="170" y="311"/>
                    </a:lnTo>
                    <a:lnTo>
                      <a:pt x="198" y="368"/>
                    </a:lnTo>
                    <a:lnTo>
                      <a:pt x="255" y="368"/>
                    </a:lnTo>
                    <a:lnTo>
                      <a:pt x="255" y="425"/>
                    </a:lnTo>
                    <a:lnTo>
                      <a:pt x="113" y="595"/>
                    </a:lnTo>
                    <a:lnTo>
                      <a:pt x="113" y="652"/>
                    </a:lnTo>
                    <a:lnTo>
                      <a:pt x="0" y="680"/>
                    </a:lnTo>
                    <a:lnTo>
                      <a:pt x="85" y="822"/>
                    </a:lnTo>
                    <a:lnTo>
                      <a:pt x="142" y="822"/>
                    </a:lnTo>
                    <a:lnTo>
                      <a:pt x="142" y="878"/>
                    </a:lnTo>
                    <a:lnTo>
                      <a:pt x="170" y="907"/>
                    </a:lnTo>
                    <a:lnTo>
                      <a:pt x="170" y="963"/>
                    </a:lnTo>
                    <a:lnTo>
                      <a:pt x="170" y="992"/>
                    </a:lnTo>
                    <a:lnTo>
                      <a:pt x="170" y="1077"/>
                    </a:lnTo>
                    <a:lnTo>
                      <a:pt x="113" y="1134"/>
                    </a:lnTo>
                    <a:lnTo>
                      <a:pt x="113" y="1190"/>
                    </a:lnTo>
                    <a:lnTo>
                      <a:pt x="113" y="1247"/>
                    </a:lnTo>
                    <a:lnTo>
                      <a:pt x="85" y="1275"/>
                    </a:lnTo>
                    <a:lnTo>
                      <a:pt x="113" y="1360"/>
                    </a:lnTo>
                    <a:lnTo>
                      <a:pt x="227" y="1332"/>
                    </a:lnTo>
                    <a:lnTo>
                      <a:pt x="312" y="1417"/>
                    </a:lnTo>
                    <a:lnTo>
                      <a:pt x="283" y="1474"/>
                    </a:lnTo>
                    <a:lnTo>
                      <a:pt x="397" y="1559"/>
                    </a:lnTo>
                    <a:lnTo>
                      <a:pt x="340" y="1615"/>
                    </a:lnTo>
                    <a:lnTo>
                      <a:pt x="397" y="1672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5" name="Freeform 285"/>
              <p:cNvSpPr>
                <a:spLocks/>
              </p:cNvSpPr>
              <p:nvPr/>
            </p:nvSpPr>
            <p:spPr bwMode="auto">
              <a:xfrm>
                <a:off x="728" y="3975"/>
                <a:ext cx="879" cy="1985"/>
              </a:xfrm>
              <a:custGeom>
                <a:avLst/>
                <a:gdLst>
                  <a:gd name="T0" fmla="*/ 822 w 879"/>
                  <a:gd name="T1" fmla="*/ 511 h 1985"/>
                  <a:gd name="T2" fmla="*/ 850 w 879"/>
                  <a:gd name="T3" fmla="*/ 426 h 1985"/>
                  <a:gd name="T4" fmla="*/ 765 w 879"/>
                  <a:gd name="T5" fmla="*/ 340 h 1985"/>
                  <a:gd name="T6" fmla="*/ 708 w 879"/>
                  <a:gd name="T7" fmla="*/ 199 h 1985"/>
                  <a:gd name="T8" fmla="*/ 652 w 879"/>
                  <a:gd name="T9" fmla="*/ 57 h 1985"/>
                  <a:gd name="T10" fmla="*/ 510 w 879"/>
                  <a:gd name="T11" fmla="*/ 0 h 1985"/>
                  <a:gd name="T12" fmla="*/ 453 w 879"/>
                  <a:gd name="T13" fmla="*/ 85 h 1985"/>
                  <a:gd name="T14" fmla="*/ 368 w 879"/>
                  <a:gd name="T15" fmla="*/ 170 h 1985"/>
                  <a:gd name="T16" fmla="*/ 255 w 879"/>
                  <a:gd name="T17" fmla="*/ 227 h 1985"/>
                  <a:gd name="T18" fmla="*/ 283 w 879"/>
                  <a:gd name="T19" fmla="*/ 397 h 1985"/>
                  <a:gd name="T20" fmla="*/ 255 w 879"/>
                  <a:gd name="T21" fmla="*/ 454 h 1985"/>
                  <a:gd name="T22" fmla="*/ 255 w 879"/>
                  <a:gd name="T23" fmla="*/ 567 h 1985"/>
                  <a:gd name="T24" fmla="*/ 85 w 879"/>
                  <a:gd name="T25" fmla="*/ 709 h 1985"/>
                  <a:gd name="T26" fmla="*/ 85 w 879"/>
                  <a:gd name="T27" fmla="*/ 851 h 1985"/>
                  <a:gd name="T28" fmla="*/ 28 w 879"/>
                  <a:gd name="T29" fmla="*/ 907 h 1985"/>
                  <a:gd name="T30" fmla="*/ 28 w 879"/>
                  <a:gd name="T31" fmla="*/ 993 h 1985"/>
                  <a:gd name="T32" fmla="*/ 85 w 879"/>
                  <a:gd name="T33" fmla="*/ 1078 h 1985"/>
                  <a:gd name="T34" fmla="*/ 141 w 879"/>
                  <a:gd name="T35" fmla="*/ 1163 h 1985"/>
                  <a:gd name="T36" fmla="*/ 170 w 879"/>
                  <a:gd name="T37" fmla="*/ 1276 h 1985"/>
                  <a:gd name="T38" fmla="*/ 226 w 879"/>
                  <a:gd name="T39" fmla="*/ 1389 h 1985"/>
                  <a:gd name="T40" fmla="*/ 340 w 879"/>
                  <a:gd name="T41" fmla="*/ 1560 h 1985"/>
                  <a:gd name="T42" fmla="*/ 482 w 879"/>
                  <a:gd name="T43" fmla="*/ 1673 h 1985"/>
                  <a:gd name="T44" fmla="*/ 368 w 879"/>
                  <a:gd name="T45" fmla="*/ 1758 h 1985"/>
                  <a:gd name="T46" fmla="*/ 368 w 879"/>
                  <a:gd name="T47" fmla="*/ 1843 h 1985"/>
                  <a:gd name="T48" fmla="*/ 538 w 879"/>
                  <a:gd name="T49" fmla="*/ 1928 h 1985"/>
                  <a:gd name="T50" fmla="*/ 623 w 879"/>
                  <a:gd name="T51" fmla="*/ 1985 h 1985"/>
                  <a:gd name="T52" fmla="*/ 708 w 879"/>
                  <a:gd name="T53" fmla="*/ 1871 h 1985"/>
                  <a:gd name="T54" fmla="*/ 708 w 879"/>
                  <a:gd name="T55" fmla="*/ 1786 h 1985"/>
                  <a:gd name="T56" fmla="*/ 822 w 879"/>
                  <a:gd name="T57" fmla="*/ 1645 h 1985"/>
                  <a:gd name="T58" fmla="*/ 793 w 879"/>
                  <a:gd name="T59" fmla="*/ 1560 h 1985"/>
                  <a:gd name="T60" fmla="*/ 850 w 879"/>
                  <a:gd name="T61" fmla="*/ 1361 h 1985"/>
                  <a:gd name="T62" fmla="*/ 822 w 879"/>
                  <a:gd name="T63" fmla="*/ 1219 h 1985"/>
                  <a:gd name="T64" fmla="*/ 765 w 879"/>
                  <a:gd name="T65" fmla="*/ 1134 h 1985"/>
                  <a:gd name="T66" fmla="*/ 737 w 879"/>
                  <a:gd name="T67" fmla="*/ 1021 h 1985"/>
                  <a:gd name="T68" fmla="*/ 680 w 879"/>
                  <a:gd name="T69" fmla="*/ 964 h 1985"/>
                  <a:gd name="T70" fmla="*/ 623 w 879"/>
                  <a:gd name="T71" fmla="*/ 907 h 1985"/>
                  <a:gd name="T72" fmla="*/ 623 w 879"/>
                  <a:gd name="T73" fmla="*/ 822 h 1985"/>
                  <a:gd name="T74" fmla="*/ 680 w 879"/>
                  <a:gd name="T75" fmla="*/ 766 h 1985"/>
                  <a:gd name="T76" fmla="*/ 765 w 879"/>
                  <a:gd name="T77" fmla="*/ 709 h 1985"/>
                  <a:gd name="T78" fmla="*/ 793 w 879"/>
                  <a:gd name="T79" fmla="*/ 567 h 19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879" h="1985">
                    <a:moveTo>
                      <a:pt x="793" y="567"/>
                    </a:moveTo>
                    <a:lnTo>
                      <a:pt x="822" y="511"/>
                    </a:lnTo>
                    <a:lnTo>
                      <a:pt x="793" y="482"/>
                    </a:lnTo>
                    <a:lnTo>
                      <a:pt x="850" y="426"/>
                    </a:lnTo>
                    <a:lnTo>
                      <a:pt x="822" y="397"/>
                    </a:lnTo>
                    <a:lnTo>
                      <a:pt x="765" y="340"/>
                    </a:lnTo>
                    <a:lnTo>
                      <a:pt x="822" y="284"/>
                    </a:lnTo>
                    <a:lnTo>
                      <a:pt x="708" y="199"/>
                    </a:lnTo>
                    <a:lnTo>
                      <a:pt x="737" y="142"/>
                    </a:lnTo>
                    <a:lnTo>
                      <a:pt x="652" y="57"/>
                    </a:lnTo>
                    <a:lnTo>
                      <a:pt x="538" y="85"/>
                    </a:lnTo>
                    <a:lnTo>
                      <a:pt x="510" y="0"/>
                    </a:lnTo>
                    <a:lnTo>
                      <a:pt x="453" y="0"/>
                    </a:lnTo>
                    <a:lnTo>
                      <a:pt x="453" y="85"/>
                    </a:lnTo>
                    <a:lnTo>
                      <a:pt x="397" y="57"/>
                    </a:lnTo>
                    <a:lnTo>
                      <a:pt x="368" y="170"/>
                    </a:lnTo>
                    <a:lnTo>
                      <a:pt x="283" y="170"/>
                    </a:lnTo>
                    <a:lnTo>
                      <a:pt x="255" y="227"/>
                    </a:lnTo>
                    <a:lnTo>
                      <a:pt x="312" y="255"/>
                    </a:lnTo>
                    <a:lnTo>
                      <a:pt x="283" y="397"/>
                    </a:lnTo>
                    <a:lnTo>
                      <a:pt x="255" y="397"/>
                    </a:lnTo>
                    <a:lnTo>
                      <a:pt x="255" y="454"/>
                    </a:lnTo>
                    <a:lnTo>
                      <a:pt x="198" y="511"/>
                    </a:lnTo>
                    <a:lnTo>
                      <a:pt x="255" y="567"/>
                    </a:lnTo>
                    <a:lnTo>
                      <a:pt x="141" y="624"/>
                    </a:lnTo>
                    <a:lnTo>
                      <a:pt x="85" y="709"/>
                    </a:lnTo>
                    <a:lnTo>
                      <a:pt x="113" y="794"/>
                    </a:lnTo>
                    <a:lnTo>
                      <a:pt x="85" y="851"/>
                    </a:lnTo>
                    <a:lnTo>
                      <a:pt x="28" y="879"/>
                    </a:lnTo>
                    <a:lnTo>
                      <a:pt x="28" y="907"/>
                    </a:lnTo>
                    <a:lnTo>
                      <a:pt x="0" y="964"/>
                    </a:lnTo>
                    <a:lnTo>
                      <a:pt x="28" y="993"/>
                    </a:lnTo>
                    <a:lnTo>
                      <a:pt x="85" y="993"/>
                    </a:lnTo>
                    <a:lnTo>
                      <a:pt x="85" y="1078"/>
                    </a:lnTo>
                    <a:lnTo>
                      <a:pt x="141" y="1134"/>
                    </a:lnTo>
                    <a:lnTo>
                      <a:pt x="141" y="1163"/>
                    </a:lnTo>
                    <a:lnTo>
                      <a:pt x="198" y="1219"/>
                    </a:lnTo>
                    <a:lnTo>
                      <a:pt x="170" y="1276"/>
                    </a:lnTo>
                    <a:lnTo>
                      <a:pt x="141" y="1389"/>
                    </a:lnTo>
                    <a:lnTo>
                      <a:pt x="226" y="1389"/>
                    </a:lnTo>
                    <a:lnTo>
                      <a:pt x="226" y="1503"/>
                    </a:lnTo>
                    <a:lnTo>
                      <a:pt x="340" y="1560"/>
                    </a:lnTo>
                    <a:lnTo>
                      <a:pt x="397" y="1645"/>
                    </a:lnTo>
                    <a:lnTo>
                      <a:pt x="482" y="1673"/>
                    </a:lnTo>
                    <a:lnTo>
                      <a:pt x="482" y="1701"/>
                    </a:lnTo>
                    <a:lnTo>
                      <a:pt x="368" y="1758"/>
                    </a:lnTo>
                    <a:lnTo>
                      <a:pt x="397" y="1815"/>
                    </a:lnTo>
                    <a:lnTo>
                      <a:pt x="368" y="1843"/>
                    </a:lnTo>
                    <a:lnTo>
                      <a:pt x="510" y="1871"/>
                    </a:lnTo>
                    <a:lnTo>
                      <a:pt x="538" y="1928"/>
                    </a:lnTo>
                    <a:lnTo>
                      <a:pt x="595" y="1928"/>
                    </a:lnTo>
                    <a:lnTo>
                      <a:pt x="623" y="1985"/>
                    </a:lnTo>
                    <a:lnTo>
                      <a:pt x="737" y="1928"/>
                    </a:lnTo>
                    <a:lnTo>
                      <a:pt x="708" y="1871"/>
                    </a:lnTo>
                    <a:lnTo>
                      <a:pt x="737" y="1843"/>
                    </a:lnTo>
                    <a:lnTo>
                      <a:pt x="708" y="1786"/>
                    </a:lnTo>
                    <a:lnTo>
                      <a:pt x="822" y="1701"/>
                    </a:lnTo>
                    <a:lnTo>
                      <a:pt x="822" y="1645"/>
                    </a:lnTo>
                    <a:lnTo>
                      <a:pt x="793" y="1588"/>
                    </a:lnTo>
                    <a:lnTo>
                      <a:pt x="793" y="1560"/>
                    </a:lnTo>
                    <a:lnTo>
                      <a:pt x="879" y="1446"/>
                    </a:lnTo>
                    <a:lnTo>
                      <a:pt x="850" y="1361"/>
                    </a:lnTo>
                    <a:lnTo>
                      <a:pt x="879" y="1333"/>
                    </a:lnTo>
                    <a:lnTo>
                      <a:pt x="822" y="1219"/>
                    </a:lnTo>
                    <a:lnTo>
                      <a:pt x="765" y="1191"/>
                    </a:lnTo>
                    <a:lnTo>
                      <a:pt x="765" y="1134"/>
                    </a:lnTo>
                    <a:lnTo>
                      <a:pt x="708" y="1078"/>
                    </a:lnTo>
                    <a:lnTo>
                      <a:pt x="737" y="1021"/>
                    </a:lnTo>
                    <a:lnTo>
                      <a:pt x="652" y="1021"/>
                    </a:lnTo>
                    <a:lnTo>
                      <a:pt x="680" y="964"/>
                    </a:lnTo>
                    <a:lnTo>
                      <a:pt x="652" y="907"/>
                    </a:lnTo>
                    <a:lnTo>
                      <a:pt x="623" y="907"/>
                    </a:lnTo>
                    <a:lnTo>
                      <a:pt x="567" y="851"/>
                    </a:lnTo>
                    <a:lnTo>
                      <a:pt x="623" y="822"/>
                    </a:lnTo>
                    <a:lnTo>
                      <a:pt x="595" y="766"/>
                    </a:lnTo>
                    <a:lnTo>
                      <a:pt x="680" y="766"/>
                    </a:lnTo>
                    <a:lnTo>
                      <a:pt x="708" y="794"/>
                    </a:lnTo>
                    <a:lnTo>
                      <a:pt x="765" y="709"/>
                    </a:lnTo>
                    <a:lnTo>
                      <a:pt x="737" y="652"/>
                    </a:lnTo>
                    <a:lnTo>
                      <a:pt x="793" y="56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6" name="Freeform 286"/>
              <p:cNvSpPr>
                <a:spLocks/>
              </p:cNvSpPr>
              <p:nvPr/>
            </p:nvSpPr>
            <p:spPr bwMode="auto">
              <a:xfrm>
                <a:off x="1295" y="4542"/>
                <a:ext cx="1531" cy="1389"/>
              </a:xfrm>
              <a:custGeom>
                <a:avLst/>
                <a:gdLst>
                  <a:gd name="T0" fmla="*/ 141 w 1531"/>
                  <a:gd name="T1" fmla="*/ 1304 h 1389"/>
                  <a:gd name="T2" fmla="*/ 141 w 1531"/>
                  <a:gd name="T3" fmla="*/ 1219 h 1389"/>
                  <a:gd name="T4" fmla="*/ 255 w 1531"/>
                  <a:gd name="T5" fmla="*/ 1078 h 1389"/>
                  <a:gd name="T6" fmla="*/ 226 w 1531"/>
                  <a:gd name="T7" fmla="*/ 993 h 1389"/>
                  <a:gd name="T8" fmla="*/ 283 w 1531"/>
                  <a:gd name="T9" fmla="*/ 794 h 1389"/>
                  <a:gd name="T10" fmla="*/ 255 w 1531"/>
                  <a:gd name="T11" fmla="*/ 652 h 1389"/>
                  <a:gd name="T12" fmla="*/ 198 w 1531"/>
                  <a:gd name="T13" fmla="*/ 567 h 1389"/>
                  <a:gd name="T14" fmla="*/ 170 w 1531"/>
                  <a:gd name="T15" fmla="*/ 454 h 1389"/>
                  <a:gd name="T16" fmla="*/ 113 w 1531"/>
                  <a:gd name="T17" fmla="*/ 397 h 1389"/>
                  <a:gd name="T18" fmla="*/ 56 w 1531"/>
                  <a:gd name="T19" fmla="*/ 340 h 1389"/>
                  <a:gd name="T20" fmla="*/ 56 w 1531"/>
                  <a:gd name="T21" fmla="*/ 255 h 1389"/>
                  <a:gd name="T22" fmla="*/ 113 w 1531"/>
                  <a:gd name="T23" fmla="*/ 199 h 1389"/>
                  <a:gd name="T24" fmla="*/ 198 w 1531"/>
                  <a:gd name="T25" fmla="*/ 142 h 1389"/>
                  <a:gd name="T26" fmla="*/ 226 w 1531"/>
                  <a:gd name="T27" fmla="*/ 0 h 1389"/>
                  <a:gd name="T28" fmla="*/ 312 w 1531"/>
                  <a:gd name="T29" fmla="*/ 57 h 1389"/>
                  <a:gd name="T30" fmla="*/ 283 w 1531"/>
                  <a:gd name="T31" fmla="*/ 114 h 1389"/>
                  <a:gd name="T32" fmla="*/ 312 w 1531"/>
                  <a:gd name="T33" fmla="*/ 340 h 1389"/>
                  <a:gd name="T34" fmla="*/ 538 w 1531"/>
                  <a:gd name="T35" fmla="*/ 567 h 1389"/>
                  <a:gd name="T36" fmla="*/ 595 w 1531"/>
                  <a:gd name="T37" fmla="*/ 596 h 1389"/>
                  <a:gd name="T38" fmla="*/ 765 w 1531"/>
                  <a:gd name="T39" fmla="*/ 652 h 1389"/>
                  <a:gd name="T40" fmla="*/ 879 w 1531"/>
                  <a:gd name="T41" fmla="*/ 681 h 1389"/>
                  <a:gd name="T42" fmla="*/ 992 w 1531"/>
                  <a:gd name="T43" fmla="*/ 539 h 1389"/>
                  <a:gd name="T44" fmla="*/ 1134 w 1531"/>
                  <a:gd name="T45" fmla="*/ 596 h 1389"/>
                  <a:gd name="T46" fmla="*/ 1219 w 1531"/>
                  <a:gd name="T47" fmla="*/ 482 h 1389"/>
                  <a:gd name="T48" fmla="*/ 1275 w 1531"/>
                  <a:gd name="T49" fmla="*/ 567 h 1389"/>
                  <a:gd name="T50" fmla="*/ 1304 w 1531"/>
                  <a:gd name="T51" fmla="*/ 766 h 1389"/>
                  <a:gd name="T52" fmla="*/ 1417 w 1531"/>
                  <a:gd name="T53" fmla="*/ 794 h 1389"/>
                  <a:gd name="T54" fmla="*/ 1474 w 1531"/>
                  <a:gd name="T55" fmla="*/ 794 h 1389"/>
                  <a:gd name="T56" fmla="*/ 1531 w 1531"/>
                  <a:gd name="T57" fmla="*/ 936 h 1389"/>
                  <a:gd name="T58" fmla="*/ 1332 w 1531"/>
                  <a:gd name="T59" fmla="*/ 936 h 1389"/>
                  <a:gd name="T60" fmla="*/ 1247 w 1531"/>
                  <a:gd name="T61" fmla="*/ 1021 h 1389"/>
                  <a:gd name="T62" fmla="*/ 1162 w 1531"/>
                  <a:gd name="T63" fmla="*/ 1021 h 1389"/>
                  <a:gd name="T64" fmla="*/ 1020 w 1531"/>
                  <a:gd name="T65" fmla="*/ 1106 h 1389"/>
                  <a:gd name="T66" fmla="*/ 935 w 1531"/>
                  <a:gd name="T67" fmla="*/ 1106 h 1389"/>
                  <a:gd name="T68" fmla="*/ 850 w 1531"/>
                  <a:gd name="T69" fmla="*/ 1049 h 1389"/>
                  <a:gd name="T70" fmla="*/ 793 w 1531"/>
                  <a:gd name="T71" fmla="*/ 1049 h 1389"/>
                  <a:gd name="T72" fmla="*/ 652 w 1531"/>
                  <a:gd name="T73" fmla="*/ 1078 h 1389"/>
                  <a:gd name="T74" fmla="*/ 368 w 1531"/>
                  <a:gd name="T75" fmla="*/ 1276 h 1389"/>
                  <a:gd name="T76" fmla="*/ 255 w 1531"/>
                  <a:gd name="T77" fmla="*/ 1361 h 1389"/>
                  <a:gd name="T78" fmla="*/ 170 w 1531"/>
                  <a:gd name="T79" fmla="*/ 1361 h 1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531" h="1389">
                    <a:moveTo>
                      <a:pt x="170" y="1361"/>
                    </a:moveTo>
                    <a:lnTo>
                      <a:pt x="141" y="1304"/>
                    </a:lnTo>
                    <a:lnTo>
                      <a:pt x="170" y="1276"/>
                    </a:lnTo>
                    <a:lnTo>
                      <a:pt x="141" y="1219"/>
                    </a:lnTo>
                    <a:lnTo>
                      <a:pt x="255" y="1134"/>
                    </a:lnTo>
                    <a:lnTo>
                      <a:pt x="255" y="1078"/>
                    </a:lnTo>
                    <a:lnTo>
                      <a:pt x="226" y="1021"/>
                    </a:lnTo>
                    <a:lnTo>
                      <a:pt x="226" y="993"/>
                    </a:lnTo>
                    <a:lnTo>
                      <a:pt x="312" y="879"/>
                    </a:lnTo>
                    <a:lnTo>
                      <a:pt x="283" y="794"/>
                    </a:lnTo>
                    <a:lnTo>
                      <a:pt x="312" y="766"/>
                    </a:lnTo>
                    <a:lnTo>
                      <a:pt x="255" y="652"/>
                    </a:lnTo>
                    <a:lnTo>
                      <a:pt x="198" y="624"/>
                    </a:lnTo>
                    <a:lnTo>
                      <a:pt x="198" y="567"/>
                    </a:lnTo>
                    <a:lnTo>
                      <a:pt x="141" y="511"/>
                    </a:lnTo>
                    <a:lnTo>
                      <a:pt x="170" y="454"/>
                    </a:lnTo>
                    <a:lnTo>
                      <a:pt x="85" y="454"/>
                    </a:lnTo>
                    <a:lnTo>
                      <a:pt x="113" y="397"/>
                    </a:lnTo>
                    <a:lnTo>
                      <a:pt x="85" y="340"/>
                    </a:lnTo>
                    <a:lnTo>
                      <a:pt x="56" y="340"/>
                    </a:lnTo>
                    <a:lnTo>
                      <a:pt x="0" y="284"/>
                    </a:lnTo>
                    <a:lnTo>
                      <a:pt x="56" y="255"/>
                    </a:lnTo>
                    <a:lnTo>
                      <a:pt x="28" y="199"/>
                    </a:lnTo>
                    <a:lnTo>
                      <a:pt x="113" y="199"/>
                    </a:lnTo>
                    <a:lnTo>
                      <a:pt x="141" y="227"/>
                    </a:lnTo>
                    <a:lnTo>
                      <a:pt x="198" y="142"/>
                    </a:lnTo>
                    <a:lnTo>
                      <a:pt x="170" y="85"/>
                    </a:lnTo>
                    <a:lnTo>
                      <a:pt x="226" y="0"/>
                    </a:lnTo>
                    <a:lnTo>
                      <a:pt x="283" y="57"/>
                    </a:lnTo>
                    <a:lnTo>
                      <a:pt x="312" y="57"/>
                    </a:lnTo>
                    <a:lnTo>
                      <a:pt x="340" y="85"/>
                    </a:lnTo>
                    <a:lnTo>
                      <a:pt x="283" y="114"/>
                    </a:lnTo>
                    <a:lnTo>
                      <a:pt x="340" y="255"/>
                    </a:lnTo>
                    <a:lnTo>
                      <a:pt x="312" y="340"/>
                    </a:lnTo>
                    <a:lnTo>
                      <a:pt x="368" y="539"/>
                    </a:lnTo>
                    <a:lnTo>
                      <a:pt x="538" y="567"/>
                    </a:lnTo>
                    <a:lnTo>
                      <a:pt x="567" y="539"/>
                    </a:lnTo>
                    <a:lnTo>
                      <a:pt x="595" y="596"/>
                    </a:lnTo>
                    <a:lnTo>
                      <a:pt x="708" y="652"/>
                    </a:lnTo>
                    <a:lnTo>
                      <a:pt x="765" y="652"/>
                    </a:lnTo>
                    <a:lnTo>
                      <a:pt x="793" y="652"/>
                    </a:lnTo>
                    <a:lnTo>
                      <a:pt x="879" y="681"/>
                    </a:lnTo>
                    <a:lnTo>
                      <a:pt x="850" y="624"/>
                    </a:lnTo>
                    <a:lnTo>
                      <a:pt x="992" y="539"/>
                    </a:lnTo>
                    <a:lnTo>
                      <a:pt x="1049" y="567"/>
                    </a:lnTo>
                    <a:lnTo>
                      <a:pt x="1134" y="596"/>
                    </a:lnTo>
                    <a:lnTo>
                      <a:pt x="1247" y="567"/>
                    </a:lnTo>
                    <a:lnTo>
                      <a:pt x="1219" y="482"/>
                    </a:lnTo>
                    <a:lnTo>
                      <a:pt x="1275" y="511"/>
                    </a:lnTo>
                    <a:lnTo>
                      <a:pt x="1275" y="567"/>
                    </a:lnTo>
                    <a:lnTo>
                      <a:pt x="1304" y="624"/>
                    </a:lnTo>
                    <a:lnTo>
                      <a:pt x="1304" y="766"/>
                    </a:lnTo>
                    <a:lnTo>
                      <a:pt x="1360" y="737"/>
                    </a:lnTo>
                    <a:lnTo>
                      <a:pt x="1417" y="794"/>
                    </a:lnTo>
                    <a:lnTo>
                      <a:pt x="1446" y="766"/>
                    </a:lnTo>
                    <a:lnTo>
                      <a:pt x="1474" y="794"/>
                    </a:lnTo>
                    <a:lnTo>
                      <a:pt x="1502" y="851"/>
                    </a:lnTo>
                    <a:lnTo>
                      <a:pt x="1531" y="936"/>
                    </a:lnTo>
                    <a:lnTo>
                      <a:pt x="1417" y="993"/>
                    </a:lnTo>
                    <a:lnTo>
                      <a:pt x="1332" y="936"/>
                    </a:lnTo>
                    <a:lnTo>
                      <a:pt x="1247" y="936"/>
                    </a:lnTo>
                    <a:lnTo>
                      <a:pt x="1247" y="1021"/>
                    </a:lnTo>
                    <a:lnTo>
                      <a:pt x="1190" y="993"/>
                    </a:lnTo>
                    <a:lnTo>
                      <a:pt x="1162" y="1021"/>
                    </a:lnTo>
                    <a:lnTo>
                      <a:pt x="1134" y="1078"/>
                    </a:lnTo>
                    <a:lnTo>
                      <a:pt x="1020" y="1106"/>
                    </a:lnTo>
                    <a:lnTo>
                      <a:pt x="1020" y="1134"/>
                    </a:lnTo>
                    <a:lnTo>
                      <a:pt x="935" y="1106"/>
                    </a:lnTo>
                    <a:lnTo>
                      <a:pt x="907" y="1049"/>
                    </a:lnTo>
                    <a:lnTo>
                      <a:pt x="850" y="1049"/>
                    </a:lnTo>
                    <a:lnTo>
                      <a:pt x="822" y="993"/>
                    </a:lnTo>
                    <a:lnTo>
                      <a:pt x="793" y="1049"/>
                    </a:lnTo>
                    <a:lnTo>
                      <a:pt x="765" y="1021"/>
                    </a:lnTo>
                    <a:lnTo>
                      <a:pt x="652" y="1078"/>
                    </a:lnTo>
                    <a:lnTo>
                      <a:pt x="425" y="1134"/>
                    </a:lnTo>
                    <a:lnTo>
                      <a:pt x="368" y="1276"/>
                    </a:lnTo>
                    <a:lnTo>
                      <a:pt x="312" y="1304"/>
                    </a:lnTo>
                    <a:lnTo>
                      <a:pt x="255" y="1361"/>
                    </a:lnTo>
                    <a:lnTo>
                      <a:pt x="198" y="1389"/>
                    </a:lnTo>
                    <a:lnTo>
                      <a:pt x="170" y="136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7" name="Freeform 287"/>
              <p:cNvSpPr>
                <a:spLocks/>
              </p:cNvSpPr>
              <p:nvPr/>
            </p:nvSpPr>
            <p:spPr bwMode="auto">
              <a:xfrm>
                <a:off x="1068" y="5279"/>
                <a:ext cx="2296" cy="1503"/>
              </a:xfrm>
              <a:custGeom>
                <a:avLst/>
                <a:gdLst>
                  <a:gd name="T0" fmla="*/ 2041 w 2296"/>
                  <a:gd name="T1" fmla="*/ 227 h 1503"/>
                  <a:gd name="T2" fmla="*/ 2013 w 2296"/>
                  <a:gd name="T3" fmla="*/ 142 h 1503"/>
                  <a:gd name="T4" fmla="*/ 1956 w 2296"/>
                  <a:gd name="T5" fmla="*/ 114 h 1503"/>
                  <a:gd name="T6" fmla="*/ 1786 w 2296"/>
                  <a:gd name="T7" fmla="*/ 0 h 1503"/>
                  <a:gd name="T8" fmla="*/ 1729 w 2296"/>
                  <a:gd name="T9" fmla="*/ 114 h 1503"/>
                  <a:gd name="T10" fmla="*/ 1644 w 2296"/>
                  <a:gd name="T11" fmla="*/ 256 h 1503"/>
                  <a:gd name="T12" fmla="*/ 1474 w 2296"/>
                  <a:gd name="T13" fmla="*/ 199 h 1503"/>
                  <a:gd name="T14" fmla="*/ 1417 w 2296"/>
                  <a:gd name="T15" fmla="*/ 256 h 1503"/>
                  <a:gd name="T16" fmla="*/ 1361 w 2296"/>
                  <a:gd name="T17" fmla="*/ 341 h 1503"/>
                  <a:gd name="T18" fmla="*/ 1247 w 2296"/>
                  <a:gd name="T19" fmla="*/ 426 h 1503"/>
                  <a:gd name="T20" fmla="*/ 1304 w 2296"/>
                  <a:gd name="T21" fmla="*/ 511 h 1503"/>
                  <a:gd name="T22" fmla="*/ 1389 w 2296"/>
                  <a:gd name="T23" fmla="*/ 567 h 1503"/>
                  <a:gd name="T24" fmla="*/ 1304 w 2296"/>
                  <a:gd name="T25" fmla="*/ 567 h 1503"/>
                  <a:gd name="T26" fmla="*/ 1020 w 2296"/>
                  <a:gd name="T27" fmla="*/ 766 h 1503"/>
                  <a:gd name="T28" fmla="*/ 850 w 2296"/>
                  <a:gd name="T29" fmla="*/ 823 h 1503"/>
                  <a:gd name="T30" fmla="*/ 595 w 2296"/>
                  <a:gd name="T31" fmla="*/ 766 h 1503"/>
                  <a:gd name="T32" fmla="*/ 539 w 2296"/>
                  <a:gd name="T33" fmla="*/ 652 h 1503"/>
                  <a:gd name="T34" fmla="*/ 425 w 2296"/>
                  <a:gd name="T35" fmla="*/ 652 h 1503"/>
                  <a:gd name="T36" fmla="*/ 283 w 2296"/>
                  <a:gd name="T37" fmla="*/ 681 h 1503"/>
                  <a:gd name="T38" fmla="*/ 198 w 2296"/>
                  <a:gd name="T39" fmla="*/ 624 h 1503"/>
                  <a:gd name="T40" fmla="*/ 85 w 2296"/>
                  <a:gd name="T41" fmla="*/ 681 h 1503"/>
                  <a:gd name="T42" fmla="*/ 0 w 2296"/>
                  <a:gd name="T43" fmla="*/ 794 h 1503"/>
                  <a:gd name="T44" fmla="*/ 28 w 2296"/>
                  <a:gd name="T45" fmla="*/ 908 h 1503"/>
                  <a:gd name="T46" fmla="*/ 0 w 2296"/>
                  <a:gd name="T47" fmla="*/ 1021 h 1503"/>
                  <a:gd name="T48" fmla="*/ 113 w 2296"/>
                  <a:gd name="T49" fmla="*/ 1049 h 1503"/>
                  <a:gd name="T50" fmla="*/ 198 w 2296"/>
                  <a:gd name="T51" fmla="*/ 1134 h 1503"/>
                  <a:gd name="T52" fmla="*/ 170 w 2296"/>
                  <a:gd name="T53" fmla="*/ 1248 h 1503"/>
                  <a:gd name="T54" fmla="*/ 113 w 2296"/>
                  <a:gd name="T55" fmla="*/ 1361 h 1503"/>
                  <a:gd name="T56" fmla="*/ 255 w 2296"/>
                  <a:gd name="T57" fmla="*/ 1333 h 1503"/>
                  <a:gd name="T58" fmla="*/ 397 w 2296"/>
                  <a:gd name="T59" fmla="*/ 1219 h 1503"/>
                  <a:gd name="T60" fmla="*/ 482 w 2296"/>
                  <a:gd name="T61" fmla="*/ 1191 h 1503"/>
                  <a:gd name="T62" fmla="*/ 595 w 2296"/>
                  <a:gd name="T63" fmla="*/ 1446 h 1503"/>
                  <a:gd name="T64" fmla="*/ 794 w 2296"/>
                  <a:gd name="T65" fmla="*/ 1446 h 1503"/>
                  <a:gd name="T66" fmla="*/ 1020 w 2296"/>
                  <a:gd name="T67" fmla="*/ 1418 h 1503"/>
                  <a:gd name="T68" fmla="*/ 1219 w 2296"/>
                  <a:gd name="T69" fmla="*/ 1361 h 1503"/>
                  <a:gd name="T70" fmla="*/ 1219 w 2296"/>
                  <a:gd name="T71" fmla="*/ 1304 h 1503"/>
                  <a:gd name="T72" fmla="*/ 1304 w 2296"/>
                  <a:gd name="T73" fmla="*/ 1361 h 1503"/>
                  <a:gd name="T74" fmla="*/ 1361 w 2296"/>
                  <a:gd name="T75" fmla="*/ 1333 h 1503"/>
                  <a:gd name="T76" fmla="*/ 1502 w 2296"/>
                  <a:gd name="T77" fmla="*/ 1361 h 1503"/>
                  <a:gd name="T78" fmla="*/ 1616 w 2296"/>
                  <a:gd name="T79" fmla="*/ 1163 h 1503"/>
                  <a:gd name="T80" fmla="*/ 1843 w 2296"/>
                  <a:gd name="T81" fmla="*/ 1021 h 1503"/>
                  <a:gd name="T82" fmla="*/ 1928 w 2296"/>
                  <a:gd name="T83" fmla="*/ 851 h 1503"/>
                  <a:gd name="T84" fmla="*/ 2126 w 2296"/>
                  <a:gd name="T85" fmla="*/ 851 h 1503"/>
                  <a:gd name="T86" fmla="*/ 2239 w 2296"/>
                  <a:gd name="T87" fmla="*/ 681 h 1503"/>
                  <a:gd name="T88" fmla="*/ 2154 w 2296"/>
                  <a:gd name="T89" fmla="*/ 596 h 1503"/>
                  <a:gd name="T90" fmla="*/ 2211 w 2296"/>
                  <a:gd name="T91" fmla="*/ 369 h 1503"/>
                  <a:gd name="T92" fmla="*/ 2126 w 2296"/>
                  <a:gd name="T93" fmla="*/ 256 h 15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2296" h="1503">
                    <a:moveTo>
                      <a:pt x="2126" y="256"/>
                    </a:moveTo>
                    <a:lnTo>
                      <a:pt x="2041" y="227"/>
                    </a:lnTo>
                    <a:lnTo>
                      <a:pt x="2041" y="170"/>
                    </a:lnTo>
                    <a:lnTo>
                      <a:pt x="2013" y="142"/>
                    </a:lnTo>
                    <a:lnTo>
                      <a:pt x="1928" y="170"/>
                    </a:lnTo>
                    <a:lnTo>
                      <a:pt x="1956" y="114"/>
                    </a:lnTo>
                    <a:lnTo>
                      <a:pt x="1899" y="0"/>
                    </a:lnTo>
                    <a:lnTo>
                      <a:pt x="1786" y="0"/>
                    </a:lnTo>
                    <a:lnTo>
                      <a:pt x="1701" y="57"/>
                    </a:lnTo>
                    <a:lnTo>
                      <a:pt x="1729" y="114"/>
                    </a:lnTo>
                    <a:lnTo>
                      <a:pt x="1758" y="199"/>
                    </a:lnTo>
                    <a:lnTo>
                      <a:pt x="1644" y="256"/>
                    </a:lnTo>
                    <a:lnTo>
                      <a:pt x="1559" y="199"/>
                    </a:lnTo>
                    <a:lnTo>
                      <a:pt x="1474" y="199"/>
                    </a:lnTo>
                    <a:lnTo>
                      <a:pt x="1474" y="284"/>
                    </a:lnTo>
                    <a:lnTo>
                      <a:pt x="1417" y="256"/>
                    </a:lnTo>
                    <a:lnTo>
                      <a:pt x="1389" y="284"/>
                    </a:lnTo>
                    <a:lnTo>
                      <a:pt x="1361" y="341"/>
                    </a:lnTo>
                    <a:lnTo>
                      <a:pt x="1247" y="369"/>
                    </a:lnTo>
                    <a:lnTo>
                      <a:pt x="1247" y="426"/>
                    </a:lnTo>
                    <a:lnTo>
                      <a:pt x="1332" y="426"/>
                    </a:lnTo>
                    <a:lnTo>
                      <a:pt x="1304" y="511"/>
                    </a:lnTo>
                    <a:lnTo>
                      <a:pt x="1304" y="539"/>
                    </a:lnTo>
                    <a:lnTo>
                      <a:pt x="1389" y="567"/>
                    </a:lnTo>
                    <a:lnTo>
                      <a:pt x="1332" y="596"/>
                    </a:lnTo>
                    <a:lnTo>
                      <a:pt x="1304" y="567"/>
                    </a:lnTo>
                    <a:lnTo>
                      <a:pt x="1219" y="681"/>
                    </a:lnTo>
                    <a:lnTo>
                      <a:pt x="1020" y="766"/>
                    </a:lnTo>
                    <a:lnTo>
                      <a:pt x="964" y="851"/>
                    </a:lnTo>
                    <a:lnTo>
                      <a:pt x="850" y="823"/>
                    </a:lnTo>
                    <a:lnTo>
                      <a:pt x="765" y="766"/>
                    </a:lnTo>
                    <a:lnTo>
                      <a:pt x="595" y="766"/>
                    </a:lnTo>
                    <a:lnTo>
                      <a:pt x="567" y="652"/>
                    </a:lnTo>
                    <a:lnTo>
                      <a:pt x="539" y="652"/>
                    </a:lnTo>
                    <a:lnTo>
                      <a:pt x="482" y="624"/>
                    </a:lnTo>
                    <a:lnTo>
                      <a:pt x="425" y="652"/>
                    </a:lnTo>
                    <a:lnTo>
                      <a:pt x="397" y="624"/>
                    </a:lnTo>
                    <a:lnTo>
                      <a:pt x="283" y="681"/>
                    </a:lnTo>
                    <a:lnTo>
                      <a:pt x="255" y="624"/>
                    </a:lnTo>
                    <a:lnTo>
                      <a:pt x="198" y="624"/>
                    </a:lnTo>
                    <a:lnTo>
                      <a:pt x="142" y="652"/>
                    </a:lnTo>
                    <a:lnTo>
                      <a:pt x="85" y="681"/>
                    </a:lnTo>
                    <a:lnTo>
                      <a:pt x="28" y="766"/>
                    </a:lnTo>
                    <a:lnTo>
                      <a:pt x="0" y="794"/>
                    </a:lnTo>
                    <a:lnTo>
                      <a:pt x="85" y="879"/>
                    </a:lnTo>
                    <a:lnTo>
                      <a:pt x="28" y="908"/>
                    </a:lnTo>
                    <a:lnTo>
                      <a:pt x="57" y="964"/>
                    </a:lnTo>
                    <a:lnTo>
                      <a:pt x="0" y="1021"/>
                    </a:lnTo>
                    <a:lnTo>
                      <a:pt x="57" y="1078"/>
                    </a:lnTo>
                    <a:lnTo>
                      <a:pt x="113" y="1049"/>
                    </a:lnTo>
                    <a:lnTo>
                      <a:pt x="198" y="1078"/>
                    </a:lnTo>
                    <a:lnTo>
                      <a:pt x="198" y="1134"/>
                    </a:lnTo>
                    <a:lnTo>
                      <a:pt x="227" y="1163"/>
                    </a:lnTo>
                    <a:lnTo>
                      <a:pt x="170" y="1248"/>
                    </a:lnTo>
                    <a:lnTo>
                      <a:pt x="170" y="1276"/>
                    </a:lnTo>
                    <a:lnTo>
                      <a:pt x="113" y="1361"/>
                    </a:lnTo>
                    <a:lnTo>
                      <a:pt x="198" y="1361"/>
                    </a:lnTo>
                    <a:lnTo>
                      <a:pt x="255" y="1333"/>
                    </a:lnTo>
                    <a:lnTo>
                      <a:pt x="340" y="1333"/>
                    </a:lnTo>
                    <a:lnTo>
                      <a:pt x="397" y="1219"/>
                    </a:lnTo>
                    <a:lnTo>
                      <a:pt x="453" y="1219"/>
                    </a:lnTo>
                    <a:lnTo>
                      <a:pt x="482" y="1191"/>
                    </a:lnTo>
                    <a:lnTo>
                      <a:pt x="595" y="1333"/>
                    </a:lnTo>
                    <a:lnTo>
                      <a:pt x="595" y="1446"/>
                    </a:lnTo>
                    <a:lnTo>
                      <a:pt x="652" y="1475"/>
                    </a:lnTo>
                    <a:lnTo>
                      <a:pt x="794" y="1446"/>
                    </a:lnTo>
                    <a:lnTo>
                      <a:pt x="907" y="1503"/>
                    </a:lnTo>
                    <a:lnTo>
                      <a:pt x="1020" y="1418"/>
                    </a:lnTo>
                    <a:lnTo>
                      <a:pt x="1191" y="1418"/>
                    </a:lnTo>
                    <a:lnTo>
                      <a:pt x="1219" y="1361"/>
                    </a:lnTo>
                    <a:lnTo>
                      <a:pt x="1247" y="1361"/>
                    </a:lnTo>
                    <a:lnTo>
                      <a:pt x="1219" y="1304"/>
                    </a:lnTo>
                    <a:lnTo>
                      <a:pt x="1247" y="1304"/>
                    </a:lnTo>
                    <a:lnTo>
                      <a:pt x="1304" y="1361"/>
                    </a:lnTo>
                    <a:lnTo>
                      <a:pt x="1332" y="1361"/>
                    </a:lnTo>
                    <a:lnTo>
                      <a:pt x="1361" y="1333"/>
                    </a:lnTo>
                    <a:lnTo>
                      <a:pt x="1417" y="1390"/>
                    </a:lnTo>
                    <a:lnTo>
                      <a:pt x="1502" y="1361"/>
                    </a:lnTo>
                    <a:lnTo>
                      <a:pt x="1559" y="1304"/>
                    </a:lnTo>
                    <a:lnTo>
                      <a:pt x="1616" y="1163"/>
                    </a:lnTo>
                    <a:lnTo>
                      <a:pt x="1729" y="1134"/>
                    </a:lnTo>
                    <a:lnTo>
                      <a:pt x="1843" y="1021"/>
                    </a:lnTo>
                    <a:lnTo>
                      <a:pt x="1984" y="1049"/>
                    </a:lnTo>
                    <a:lnTo>
                      <a:pt x="1928" y="851"/>
                    </a:lnTo>
                    <a:lnTo>
                      <a:pt x="2041" y="823"/>
                    </a:lnTo>
                    <a:lnTo>
                      <a:pt x="2126" y="851"/>
                    </a:lnTo>
                    <a:lnTo>
                      <a:pt x="2098" y="766"/>
                    </a:lnTo>
                    <a:lnTo>
                      <a:pt x="2239" y="681"/>
                    </a:lnTo>
                    <a:lnTo>
                      <a:pt x="2239" y="624"/>
                    </a:lnTo>
                    <a:lnTo>
                      <a:pt x="2154" y="596"/>
                    </a:lnTo>
                    <a:lnTo>
                      <a:pt x="2296" y="539"/>
                    </a:lnTo>
                    <a:lnTo>
                      <a:pt x="2211" y="369"/>
                    </a:lnTo>
                    <a:lnTo>
                      <a:pt x="2211" y="312"/>
                    </a:lnTo>
                    <a:lnTo>
                      <a:pt x="2126" y="256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8" name="Freeform 288"/>
              <p:cNvSpPr>
                <a:spLocks/>
              </p:cNvSpPr>
              <p:nvPr/>
            </p:nvSpPr>
            <p:spPr bwMode="auto">
              <a:xfrm>
                <a:off x="1550" y="5535"/>
                <a:ext cx="907" cy="595"/>
              </a:xfrm>
              <a:custGeom>
                <a:avLst/>
                <a:gdLst>
                  <a:gd name="T0" fmla="*/ 0 w 907"/>
                  <a:gd name="T1" fmla="*/ 368 h 595"/>
                  <a:gd name="T2" fmla="*/ 57 w 907"/>
                  <a:gd name="T3" fmla="*/ 311 h 595"/>
                  <a:gd name="T4" fmla="*/ 113 w 907"/>
                  <a:gd name="T5" fmla="*/ 283 h 595"/>
                  <a:gd name="T6" fmla="*/ 170 w 907"/>
                  <a:gd name="T7" fmla="*/ 141 h 595"/>
                  <a:gd name="T8" fmla="*/ 397 w 907"/>
                  <a:gd name="T9" fmla="*/ 85 h 595"/>
                  <a:gd name="T10" fmla="*/ 510 w 907"/>
                  <a:gd name="T11" fmla="*/ 28 h 595"/>
                  <a:gd name="T12" fmla="*/ 538 w 907"/>
                  <a:gd name="T13" fmla="*/ 56 h 595"/>
                  <a:gd name="T14" fmla="*/ 567 w 907"/>
                  <a:gd name="T15" fmla="*/ 0 h 595"/>
                  <a:gd name="T16" fmla="*/ 595 w 907"/>
                  <a:gd name="T17" fmla="*/ 56 h 595"/>
                  <a:gd name="T18" fmla="*/ 652 w 907"/>
                  <a:gd name="T19" fmla="*/ 56 h 595"/>
                  <a:gd name="T20" fmla="*/ 680 w 907"/>
                  <a:gd name="T21" fmla="*/ 113 h 595"/>
                  <a:gd name="T22" fmla="*/ 765 w 907"/>
                  <a:gd name="T23" fmla="*/ 141 h 595"/>
                  <a:gd name="T24" fmla="*/ 765 w 907"/>
                  <a:gd name="T25" fmla="*/ 170 h 595"/>
                  <a:gd name="T26" fmla="*/ 850 w 907"/>
                  <a:gd name="T27" fmla="*/ 170 h 595"/>
                  <a:gd name="T28" fmla="*/ 822 w 907"/>
                  <a:gd name="T29" fmla="*/ 255 h 595"/>
                  <a:gd name="T30" fmla="*/ 822 w 907"/>
                  <a:gd name="T31" fmla="*/ 283 h 595"/>
                  <a:gd name="T32" fmla="*/ 907 w 907"/>
                  <a:gd name="T33" fmla="*/ 311 h 595"/>
                  <a:gd name="T34" fmla="*/ 850 w 907"/>
                  <a:gd name="T35" fmla="*/ 340 h 595"/>
                  <a:gd name="T36" fmla="*/ 822 w 907"/>
                  <a:gd name="T37" fmla="*/ 311 h 595"/>
                  <a:gd name="T38" fmla="*/ 737 w 907"/>
                  <a:gd name="T39" fmla="*/ 425 h 595"/>
                  <a:gd name="T40" fmla="*/ 538 w 907"/>
                  <a:gd name="T41" fmla="*/ 510 h 595"/>
                  <a:gd name="T42" fmla="*/ 482 w 907"/>
                  <a:gd name="T43" fmla="*/ 595 h 595"/>
                  <a:gd name="T44" fmla="*/ 368 w 907"/>
                  <a:gd name="T45" fmla="*/ 567 h 595"/>
                  <a:gd name="T46" fmla="*/ 283 w 907"/>
                  <a:gd name="T47" fmla="*/ 510 h 595"/>
                  <a:gd name="T48" fmla="*/ 113 w 907"/>
                  <a:gd name="T49" fmla="*/ 510 h 595"/>
                  <a:gd name="T50" fmla="*/ 85 w 907"/>
                  <a:gd name="T51" fmla="*/ 396 h 595"/>
                  <a:gd name="T52" fmla="*/ 57 w 907"/>
                  <a:gd name="T53" fmla="*/ 396 h 595"/>
                  <a:gd name="T54" fmla="*/ 0 w 907"/>
                  <a:gd name="T55" fmla="*/ 368 h 5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907" h="595">
                    <a:moveTo>
                      <a:pt x="0" y="368"/>
                    </a:moveTo>
                    <a:lnTo>
                      <a:pt x="57" y="311"/>
                    </a:lnTo>
                    <a:lnTo>
                      <a:pt x="113" y="283"/>
                    </a:lnTo>
                    <a:lnTo>
                      <a:pt x="170" y="141"/>
                    </a:lnTo>
                    <a:lnTo>
                      <a:pt x="397" y="85"/>
                    </a:lnTo>
                    <a:lnTo>
                      <a:pt x="510" y="28"/>
                    </a:lnTo>
                    <a:lnTo>
                      <a:pt x="538" y="56"/>
                    </a:lnTo>
                    <a:lnTo>
                      <a:pt x="567" y="0"/>
                    </a:lnTo>
                    <a:lnTo>
                      <a:pt x="595" y="56"/>
                    </a:lnTo>
                    <a:lnTo>
                      <a:pt x="652" y="56"/>
                    </a:lnTo>
                    <a:lnTo>
                      <a:pt x="680" y="113"/>
                    </a:lnTo>
                    <a:lnTo>
                      <a:pt x="765" y="141"/>
                    </a:lnTo>
                    <a:lnTo>
                      <a:pt x="765" y="170"/>
                    </a:lnTo>
                    <a:lnTo>
                      <a:pt x="850" y="170"/>
                    </a:lnTo>
                    <a:lnTo>
                      <a:pt x="822" y="255"/>
                    </a:lnTo>
                    <a:lnTo>
                      <a:pt x="822" y="283"/>
                    </a:lnTo>
                    <a:lnTo>
                      <a:pt x="907" y="311"/>
                    </a:lnTo>
                    <a:lnTo>
                      <a:pt x="850" y="340"/>
                    </a:lnTo>
                    <a:lnTo>
                      <a:pt x="822" y="311"/>
                    </a:lnTo>
                    <a:lnTo>
                      <a:pt x="737" y="425"/>
                    </a:lnTo>
                    <a:lnTo>
                      <a:pt x="538" y="510"/>
                    </a:lnTo>
                    <a:lnTo>
                      <a:pt x="482" y="595"/>
                    </a:lnTo>
                    <a:lnTo>
                      <a:pt x="368" y="567"/>
                    </a:lnTo>
                    <a:lnTo>
                      <a:pt x="283" y="510"/>
                    </a:lnTo>
                    <a:lnTo>
                      <a:pt x="113" y="510"/>
                    </a:lnTo>
                    <a:lnTo>
                      <a:pt x="85" y="396"/>
                    </a:lnTo>
                    <a:lnTo>
                      <a:pt x="57" y="396"/>
                    </a:lnTo>
                    <a:lnTo>
                      <a:pt x="0" y="36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9" name="Freeform 289"/>
              <p:cNvSpPr>
                <a:spLocks/>
              </p:cNvSpPr>
              <p:nvPr/>
            </p:nvSpPr>
            <p:spPr bwMode="auto">
              <a:xfrm>
                <a:off x="1975" y="6583"/>
                <a:ext cx="652" cy="341"/>
              </a:xfrm>
              <a:custGeom>
                <a:avLst/>
                <a:gdLst>
                  <a:gd name="T0" fmla="*/ 0 w 652"/>
                  <a:gd name="T1" fmla="*/ 199 h 341"/>
                  <a:gd name="T2" fmla="*/ 113 w 652"/>
                  <a:gd name="T3" fmla="*/ 114 h 341"/>
                  <a:gd name="T4" fmla="*/ 284 w 652"/>
                  <a:gd name="T5" fmla="*/ 114 h 341"/>
                  <a:gd name="T6" fmla="*/ 312 w 652"/>
                  <a:gd name="T7" fmla="*/ 57 h 341"/>
                  <a:gd name="T8" fmla="*/ 340 w 652"/>
                  <a:gd name="T9" fmla="*/ 57 h 341"/>
                  <a:gd name="T10" fmla="*/ 312 w 652"/>
                  <a:gd name="T11" fmla="*/ 0 h 341"/>
                  <a:gd name="T12" fmla="*/ 340 w 652"/>
                  <a:gd name="T13" fmla="*/ 0 h 341"/>
                  <a:gd name="T14" fmla="*/ 397 w 652"/>
                  <a:gd name="T15" fmla="*/ 57 h 341"/>
                  <a:gd name="T16" fmla="*/ 425 w 652"/>
                  <a:gd name="T17" fmla="*/ 57 h 341"/>
                  <a:gd name="T18" fmla="*/ 454 w 652"/>
                  <a:gd name="T19" fmla="*/ 29 h 341"/>
                  <a:gd name="T20" fmla="*/ 510 w 652"/>
                  <a:gd name="T21" fmla="*/ 86 h 341"/>
                  <a:gd name="T22" fmla="*/ 595 w 652"/>
                  <a:gd name="T23" fmla="*/ 57 h 341"/>
                  <a:gd name="T24" fmla="*/ 652 w 652"/>
                  <a:gd name="T25" fmla="*/ 114 h 341"/>
                  <a:gd name="T26" fmla="*/ 595 w 652"/>
                  <a:gd name="T27" fmla="*/ 199 h 341"/>
                  <a:gd name="T28" fmla="*/ 510 w 652"/>
                  <a:gd name="T29" fmla="*/ 227 h 341"/>
                  <a:gd name="T30" fmla="*/ 369 w 652"/>
                  <a:gd name="T31" fmla="*/ 341 h 341"/>
                  <a:gd name="T32" fmla="*/ 369 w 652"/>
                  <a:gd name="T33" fmla="*/ 284 h 341"/>
                  <a:gd name="T34" fmla="*/ 255 w 652"/>
                  <a:gd name="T35" fmla="*/ 284 h 341"/>
                  <a:gd name="T36" fmla="*/ 113 w 652"/>
                  <a:gd name="T37" fmla="*/ 284 h 341"/>
                  <a:gd name="T38" fmla="*/ 28 w 652"/>
                  <a:gd name="T39" fmla="*/ 256 h 341"/>
                  <a:gd name="T40" fmla="*/ 0 w 652"/>
                  <a:gd name="T41" fmla="*/ 199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652" h="341">
                    <a:moveTo>
                      <a:pt x="0" y="199"/>
                    </a:moveTo>
                    <a:lnTo>
                      <a:pt x="113" y="114"/>
                    </a:lnTo>
                    <a:lnTo>
                      <a:pt x="284" y="114"/>
                    </a:lnTo>
                    <a:lnTo>
                      <a:pt x="312" y="57"/>
                    </a:lnTo>
                    <a:lnTo>
                      <a:pt x="340" y="57"/>
                    </a:lnTo>
                    <a:lnTo>
                      <a:pt x="312" y="0"/>
                    </a:lnTo>
                    <a:lnTo>
                      <a:pt x="340" y="0"/>
                    </a:lnTo>
                    <a:lnTo>
                      <a:pt x="397" y="57"/>
                    </a:lnTo>
                    <a:lnTo>
                      <a:pt x="425" y="57"/>
                    </a:lnTo>
                    <a:lnTo>
                      <a:pt x="454" y="29"/>
                    </a:lnTo>
                    <a:lnTo>
                      <a:pt x="510" y="86"/>
                    </a:lnTo>
                    <a:lnTo>
                      <a:pt x="595" y="57"/>
                    </a:lnTo>
                    <a:lnTo>
                      <a:pt x="652" y="114"/>
                    </a:lnTo>
                    <a:lnTo>
                      <a:pt x="595" y="199"/>
                    </a:lnTo>
                    <a:lnTo>
                      <a:pt x="510" y="227"/>
                    </a:lnTo>
                    <a:lnTo>
                      <a:pt x="369" y="341"/>
                    </a:lnTo>
                    <a:lnTo>
                      <a:pt x="369" y="284"/>
                    </a:lnTo>
                    <a:lnTo>
                      <a:pt x="255" y="284"/>
                    </a:lnTo>
                    <a:lnTo>
                      <a:pt x="113" y="284"/>
                    </a:lnTo>
                    <a:lnTo>
                      <a:pt x="28" y="256"/>
                    </a:lnTo>
                    <a:lnTo>
                      <a:pt x="0" y="199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2" name="Freeform 292"/>
              <p:cNvSpPr>
                <a:spLocks/>
              </p:cNvSpPr>
              <p:nvPr/>
            </p:nvSpPr>
            <p:spPr bwMode="auto">
              <a:xfrm>
                <a:off x="1125" y="5960"/>
                <a:ext cx="2551" cy="1899"/>
              </a:xfrm>
              <a:custGeom>
                <a:avLst/>
                <a:gdLst>
                  <a:gd name="T0" fmla="*/ 141 w 2551"/>
                  <a:gd name="T1" fmla="*/ 680 h 1899"/>
                  <a:gd name="T2" fmla="*/ 283 w 2551"/>
                  <a:gd name="T3" fmla="*/ 652 h 1899"/>
                  <a:gd name="T4" fmla="*/ 396 w 2551"/>
                  <a:gd name="T5" fmla="*/ 538 h 1899"/>
                  <a:gd name="T6" fmla="*/ 538 w 2551"/>
                  <a:gd name="T7" fmla="*/ 652 h 1899"/>
                  <a:gd name="T8" fmla="*/ 595 w 2551"/>
                  <a:gd name="T9" fmla="*/ 794 h 1899"/>
                  <a:gd name="T10" fmla="*/ 850 w 2551"/>
                  <a:gd name="T11" fmla="*/ 822 h 1899"/>
                  <a:gd name="T12" fmla="*/ 963 w 2551"/>
                  <a:gd name="T13" fmla="*/ 907 h 1899"/>
                  <a:gd name="T14" fmla="*/ 1219 w 2551"/>
                  <a:gd name="T15" fmla="*/ 964 h 1899"/>
                  <a:gd name="T16" fmla="*/ 1445 w 2551"/>
                  <a:gd name="T17" fmla="*/ 822 h 1899"/>
                  <a:gd name="T18" fmla="*/ 1445 w 2551"/>
                  <a:gd name="T19" fmla="*/ 680 h 1899"/>
                  <a:gd name="T20" fmla="*/ 1559 w 2551"/>
                  <a:gd name="T21" fmla="*/ 482 h 1899"/>
                  <a:gd name="T22" fmla="*/ 1786 w 2551"/>
                  <a:gd name="T23" fmla="*/ 340 h 1899"/>
                  <a:gd name="T24" fmla="*/ 1871 w 2551"/>
                  <a:gd name="T25" fmla="*/ 170 h 1899"/>
                  <a:gd name="T26" fmla="*/ 2069 w 2551"/>
                  <a:gd name="T27" fmla="*/ 170 h 1899"/>
                  <a:gd name="T28" fmla="*/ 2182 w 2551"/>
                  <a:gd name="T29" fmla="*/ 0 h 1899"/>
                  <a:gd name="T30" fmla="*/ 2182 w 2551"/>
                  <a:gd name="T31" fmla="*/ 85 h 1899"/>
                  <a:gd name="T32" fmla="*/ 2239 w 2551"/>
                  <a:gd name="T33" fmla="*/ 113 h 1899"/>
                  <a:gd name="T34" fmla="*/ 2239 w 2551"/>
                  <a:gd name="T35" fmla="*/ 227 h 1899"/>
                  <a:gd name="T36" fmla="*/ 2353 w 2551"/>
                  <a:gd name="T37" fmla="*/ 255 h 1899"/>
                  <a:gd name="T38" fmla="*/ 2438 w 2551"/>
                  <a:gd name="T39" fmla="*/ 340 h 1899"/>
                  <a:gd name="T40" fmla="*/ 2494 w 2551"/>
                  <a:gd name="T41" fmla="*/ 510 h 1899"/>
                  <a:gd name="T42" fmla="*/ 2466 w 2551"/>
                  <a:gd name="T43" fmla="*/ 680 h 1899"/>
                  <a:gd name="T44" fmla="*/ 2523 w 2551"/>
                  <a:gd name="T45" fmla="*/ 850 h 1899"/>
                  <a:gd name="T46" fmla="*/ 2523 w 2551"/>
                  <a:gd name="T47" fmla="*/ 1077 h 1899"/>
                  <a:gd name="T48" fmla="*/ 2438 w 2551"/>
                  <a:gd name="T49" fmla="*/ 1219 h 1899"/>
                  <a:gd name="T50" fmla="*/ 2381 w 2551"/>
                  <a:gd name="T51" fmla="*/ 1276 h 1899"/>
                  <a:gd name="T52" fmla="*/ 2466 w 2551"/>
                  <a:gd name="T53" fmla="*/ 1417 h 1899"/>
                  <a:gd name="T54" fmla="*/ 2409 w 2551"/>
                  <a:gd name="T55" fmla="*/ 1616 h 1899"/>
                  <a:gd name="T56" fmla="*/ 2353 w 2551"/>
                  <a:gd name="T57" fmla="*/ 1644 h 1899"/>
                  <a:gd name="T58" fmla="*/ 2268 w 2551"/>
                  <a:gd name="T59" fmla="*/ 1786 h 1899"/>
                  <a:gd name="T60" fmla="*/ 2211 w 2551"/>
                  <a:gd name="T61" fmla="*/ 1701 h 1899"/>
                  <a:gd name="T62" fmla="*/ 2154 w 2551"/>
                  <a:gd name="T63" fmla="*/ 1672 h 1899"/>
                  <a:gd name="T64" fmla="*/ 2041 w 2551"/>
                  <a:gd name="T65" fmla="*/ 1587 h 1899"/>
                  <a:gd name="T66" fmla="*/ 1956 w 2551"/>
                  <a:gd name="T67" fmla="*/ 1531 h 1899"/>
                  <a:gd name="T68" fmla="*/ 1871 w 2551"/>
                  <a:gd name="T69" fmla="*/ 1672 h 1899"/>
                  <a:gd name="T70" fmla="*/ 1757 w 2551"/>
                  <a:gd name="T71" fmla="*/ 1672 h 1899"/>
                  <a:gd name="T72" fmla="*/ 1729 w 2551"/>
                  <a:gd name="T73" fmla="*/ 1814 h 1899"/>
                  <a:gd name="T74" fmla="*/ 1644 w 2551"/>
                  <a:gd name="T75" fmla="*/ 1899 h 1899"/>
                  <a:gd name="T76" fmla="*/ 1559 w 2551"/>
                  <a:gd name="T77" fmla="*/ 1786 h 1899"/>
                  <a:gd name="T78" fmla="*/ 1417 w 2551"/>
                  <a:gd name="T79" fmla="*/ 1757 h 1899"/>
                  <a:gd name="T80" fmla="*/ 1304 w 2551"/>
                  <a:gd name="T81" fmla="*/ 1587 h 1899"/>
                  <a:gd name="T82" fmla="*/ 1247 w 2551"/>
                  <a:gd name="T83" fmla="*/ 1531 h 1899"/>
                  <a:gd name="T84" fmla="*/ 1190 w 2551"/>
                  <a:gd name="T85" fmla="*/ 1474 h 1899"/>
                  <a:gd name="T86" fmla="*/ 1275 w 2551"/>
                  <a:gd name="T87" fmla="*/ 1446 h 1899"/>
                  <a:gd name="T88" fmla="*/ 1332 w 2551"/>
                  <a:gd name="T89" fmla="*/ 1332 h 1899"/>
                  <a:gd name="T90" fmla="*/ 1190 w 2551"/>
                  <a:gd name="T91" fmla="*/ 1304 h 1899"/>
                  <a:gd name="T92" fmla="*/ 1020 w 2551"/>
                  <a:gd name="T93" fmla="*/ 1276 h 1899"/>
                  <a:gd name="T94" fmla="*/ 907 w 2551"/>
                  <a:gd name="T95" fmla="*/ 1276 h 1899"/>
                  <a:gd name="T96" fmla="*/ 708 w 2551"/>
                  <a:gd name="T97" fmla="*/ 1276 h 1899"/>
                  <a:gd name="T98" fmla="*/ 623 w 2551"/>
                  <a:gd name="T99" fmla="*/ 1134 h 1899"/>
                  <a:gd name="T100" fmla="*/ 510 w 2551"/>
                  <a:gd name="T101" fmla="*/ 1077 h 1899"/>
                  <a:gd name="T102" fmla="*/ 198 w 2551"/>
                  <a:gd name="T103" fmla="*/ 907 h 1899"/>
                  <a:gd name="T104" fmla="*/ 0 w 2551"/>
                  <a:gd name="T105" fmla="*/ 822 h 1899"/>
                  <a:gd name="T106" fmla="*/ 56 w 2551"/>
                  <a:gd name="T107" fmla="*/ 680 h 18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2551" h="1899">
                    <a:moveTo>
                      <a:pt x="56" y="680"/>
                    </a:moveTo>
                    <a:lnTo>
                      <a:pt x="141" y="680"/>
                    </a:lnTo>
                    <a:lnTo>
                      <a:pt x="198" y="652"/>
                    </a:lnTo>
                    <a:lnTo>
                      <a:pt x="283" y="652"/>
                    </a:lnTo>
                    <a:lnTo>
                      <a:pt x="340" y="538"/>
                    </a:lnTo>
                    <a:lnTo>
                      <a:pt x="396" y="538"/>
                    </a:lnTo>
                    <a:lnTo>
                      <a:pt x="425" y="510"/>
                    </a:lnTo>
                    <a:lnTo>
                      <a:pt x="538" y="652"/>
                    </a:lnTo>
                    <a:lnTo>
                      <a:pt x="538" y="765"/>
                    </a:lnTo>
                    <a:lnTo>
                      <a:pt x="595" y="794"/>
                    </a:lnTo>
                    <a:lnTo>
                      <a:pt x="737" y="765"/>
                    </a:lnTo>
                    <a:lnTo>
                      <a:pt x="850" y="822"/>
                    </a:lnTo>
                    <a:lnTo>
                      <a:pt x="878" y="879"/>
                    </a:lnTo>
                    <a:lnTo>
                      <a:pt x="963" y="907"/>
                    </a:lnTo>
                    <a:lnTo>
                      <a:pt x="1219" y="907"/>
                    </a:lnTo>
                    <a:lnTo>
                      <a:pt x="1219" y="964"/>
                    </a:lnTo>
                    <a:lnTo>
                      <a:pt x="1360" y="850"/>
                    </a:lnTo>
                    <a:lnTo>
                      <a:pt x="1445" y="822"/>
                    </a:lnTo>
                    <a:lnTo>
                      <a:pt x="1502" y="737"/>
                    </a:lnTo>
                    <a:lnTo>
                      <a:pt x="1445" y="680"/>
                    </a:lnTo>
                    <a:lnTo>
                      <a:pt x="1502" y="623"/>
                    </a:lnTo>
                    <a:lnTo>
                      <a:pt x="1559" y="482"/>
                    </a:lnTo>
                    <a:lnTo>
                      <a:pt x="1672" y="453"/>
                    </a:lnTo>
                    <a:lnTo>
                      <a:pt x="1786" y="340"/>
                    </a:lnTo>
                    <a:lnTo>
                      <a:pt x="1927" y="368"/>
                    </a:lnTo>
                    <a:lnTo>
                      <a:pt x="1871" y="170"/>
                    </a:lnTo>
                    <a:lnTo>
                      <a:pt x="1984" y="142"/>
                    </a:lnTo>
                    <a:lnTo>
                      <a:pt x="2069" y="170"/>
                    </a:lnTo>
                    <a:lnTo>
                      <a:pt x="2041" y="85"/>
                    </a:lnTo>
                    <a:lnTo>
                      <a:pt x="2182" y="0"/>
                    </a:lnTo>
                    <a:lnTo>
                      <a:pt x="2211" y="56"/>
                    </a:lnTo>
                    <a:lnTo>
                      <a:pt x="2182" y="85"/>
                    </a:lnTo>
                    <a:lnTo>
                      <a:pt x="2182" y="142"/>
                    </a:lnTo>
                    <a:lnTo>
                      <a:pt x="2239" y="113"/>
                    </a:lnTo>
                    <a:lnTo>
                      <a:pt x="2268" y="170"/>
                    </a:lnTo>
                    <a:lnTo>
                      <a:pt x="2239" y="227"/>
                    </a:lnTo>
                    <a:lnTo>
                      <a:pt x="2296" y="255"/>
                    </a:lnTo>
                    <a:lnTo>
                      <a:pt x="2353" y="255"/>
                    </a:lnTo>
                    <a:lnTo>
                      <a:pt x="2438" y="283"/>
                    </a:lnTo>
                    <a:lnTo>
                      <a:pt x="2438" y="340"/>
                    </a:lnTo>
                    <a:lnTo>
                      <a:pt x="2523" y="425"/>
                    </a:lnTo>
                    <a:lnTo>
                      <a:pt x="2494" y="510"/>
                    </a:lnTo>
                    <a:lnTo>
                      <a:pt x="2438" y="567"/>
                    </a:lnTo>
                    <a:lnTo>
                      <a:pt x="2466" y="680"/>
                    </a:lnTo>
                    <a:lnTo>
                      <a:pt x="2438" y="794"/>
                    </a:lnTo>
                    <a:lnTo>
                      <a:pt x="2523" y="850"/>
                    </a:lnTo>
                    <a:lnTo>
                      <a:pt x="2551" y="964"/>
                    </a:lnTo>
                    <a:lnTo>
                      <a:pt x="2523" y="1077"/>
                    </a:lnTo>
                    <a:lnTo>
                      <a:pt x="2523" y="1162"/>
                    </a:lnTo>
                    <a:lnTo>
                      <a:pt x="2438" y="1219"/>
                    </a:lnTo>
                    <a:lnTo>
                      <a:pt x="2466" y="1276"/>
                    </a:lnTo>
                    <a:lnTo>
                      <a:pt x="2381" y="1276"/>
                    </a:lnTo>
                    <a:lnTo>
                      <a:pt x="2381" y="1361"/>
                    </a:lnTo>
                    <a:lnTo>
                      <a:pt x="2466" y="1417"/>
                    </a:lnTo>
                    <a:lnTo>
                      <a:pt x="2381" y="1474"/>
                    </a:lnTo>
                    <a:lnTo>
                      <a:pt x="2409" y="1616"/>
                    </a:lnTo>
                    <a:lnTo>
                      <a:pt x="2296" y="1559"/>
                    </a:lnTo>
                    <a:lnTo>
                      <a:pt x="2353" y="1644"/>
                    </a:lnTo>
                    <a:lnTo>
                      <a:pt x="2324" y="1701"/>
                    </a:lnTo>
                    <a:lnTo>
                      <a:pt x="2268" y="1786"/>
                    </a:lnTo>
                    <a:lnTo>
                      <a:pt x="2239" y="1701"/>
                    </a:lnTo>
                    <a:lnTo>
                      <a:pt x="2211" y="1701"/>
                    </a:lnTo>
                    <a:lnTo>
                      <a:pt x="2182" y="1644"/>
                    </a:lnTo>
                    <a:lnTo>
                      <a:pt x="2154" y="1672"/>
                    </a:lnTo>
                    <a:lnTo>
                      <a:pt x="2126" y="1616"/>
                    </a:lnTo>
                    <a:lnTo>
                      <a:pt x="2041" y="1587"/>
                    </a:lnTo>
                    <a:lnTo>
                      <a:pt x="1984" y="1616"/>
                    </a:lnTo>
                    <a:lnTo>
                      <a:pt x="1956" y="1531"/>
                    </a:lnTo>
                    <a:lnTo>
                      <a:pt x="1899" y="1531"/>
                    </a:lnTo>
                    <a:lnTo>
                      <a:pt x="1871" y="1672"/>
                    </a:lnTo>
                    <a:lnTo>
                      <a:pt x="1814" y="1644"/>
                    </a:lnTo>
                    <a:lnTo>
                      <a:pt x="1757" y="1672"/>
                    </a:lnTo>
                    <a:lnTo>
                      <a:pt x="1729" y="1757"/>
                    </a:lnTo>
                    <a:lnTo>
                      <a:pt x="1729" y="1814"/>
                    </a:lnTo>
                    <a:lnTo>
                      <a:pt x="1644" y="1842"/>
                    </a:lnTo>
                    <a:lnTo>
                      <a:pt x="1644" y="1899"/>
                    </a:lnTo>
                    <a:lnTo>
                      <a:pt x="1559" y="1871"/>
                    </a:lnTo>
                    <a:lnTo>
                      <a:pt x="1559" y="1786"/>
                    </a:lnTo>
                    <a:lnTo>
                      <a:pt x="1474" y="1729"/>
                    </a:lnTo>
                    <a:lnTo>
                      <a:pt x="1417" y="1757"/>
                    </a:lnTo>
                    <a:lnTo>
                      <a:pt x="1304" y="1701"/>
                    </a:lnTo>
                    <a:lnTo>
                      <a:pt x="1304" y="1587"/>
                    </a:lnTo>
                    <a:lnTo>
                      <a:pt x="1275" y="1587"/>
                    </a:lnTo>
                    <a:lnTo>
                      <a:pt x="1247" y="1531"/>
                    </a:lnTo>
                    <a:lnTo>
                      <a:pt x="1190" y="1559"/>
                    </a:lnTo>
                    <a:lnTo>
                      <a:pt x="1190" y="1474"/>
                    </a:lnTo>
                    <a:lnTo>
                      <a:pt x="1275" y="1502"/>
                    </a:lnTo>
                    <a:lnTo>
                      <a:pt x="1275" y="1446"/>
                    </a:lnTo>
                    <a:lnTo>
                      <a:pt x="1332" y="1446"/>
                    </a:lnTo>
                    <a:lnTo>
                      <a:pt x="1332" y="1332"/>
                    </a:lnTo>
                    <a:lnTo>
                      <a:pt x="1275" y="1304"/>
                    </a:lnTo>
                    <a:lnTo>
                      <a:pt x="1190" y="1304"/>
                    </a:lnTo>
                    <a:lnTo>
                      <a:pt x="1162" y="1247"/>
                    </a:lnTo>
                    <a:lnTo>
                      <a:pt x="1020" y="1276"/>
                    </a:lnTo>
                    <a:lnTo>
                      <a:pt x="963" y="1304"/>
                    </a:lnTo>
                    <a:lnTo>
                      <a:pt x="907" y="1276"/>
                    </a:lnTo>
                    <a:lnTo>
                      <a:pt x="765" y="1332"/>
                    </a:lnTo>
                    <a:lnTo>
                      <a:pt x="708" y="1276"/>
                    </a:lnTo>
                    <a:lnTo>
                      <a:pt x="708" y="1219"/>
                    </a:lnTo>
                    <a:lnTo>
                      <a:pt x="623" y="1134"/>
                    </a:lnTo>
                    <a:lnTo>
                      <a:pt x="538" y="1105"/>
                    </a:lnTo>
                    <a:lnTo>
                      <a:pt x="510" y="1077"/>
                    </a:lnTo>
                    <a:lnTo>
                      <a:pt x="425" y="1077"/>
                    </a:lnTo>
                    <a:lnTo>
                      <a:pt x="198" y="907"/>
                    </a:lnTo>
                    <a:lnTo>
                      <a:pt x="28" y="935"/>
                    </a:lnTo>
                    <a:lnTo>
                      <a:pt x="0" y="822"/>
                    </a:lnTo>
                    <a:lnTo>
                      <a:pt x="0" y="737"/>
                    </a:lnTo>
                    <a:lnTo>
                      <a:pt x="56" y="68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3" name="Freeform 293"/>
              <p:cNvSpPr>
                <a:spLocks/>
              </p:cNvSpPr>
              <p:nvPr/>
            </p:nvSpPr>
            <p:spPr bwMode="auto">
              <a:xfrm>
                <a:off x="2996" y="4202"/>
                <a:ext cx="1559" cy="1673"/>
              </a:xfrm>
              <a:custGeom>
                <a:avLst/>
                <a:gdLst>
                  <a:gd name="T0" fmla="*/ 1389 w 1559"/>
                  <a:gd name="T1" fmla="*/ 482 h 1673"/>
                  <a:gd name="T2" fmla="*/ 1304 w 1559"/>
                  <a:gd name="T3" fmla="*/ 482 h 1673"/>
                  <a:gd name="T4" fmla="*/ 907 w 1559"/>
                  <a:gd name="T5" fmla="*/ 142 h 1673"/>
                  <a:gd name="T6" fmla="*/ 652 w 1559"/>
                  <a:gd name="T7" fmla="*/ 0 h 1673"/>
                  <a:gd name="T8" fmla="*/ 595 w 1559"/>
                  <a:gd name="T9" fmla="*/ 85 h 1673"/>
                  <a:gd name="T10" fmla="*/ 482 w 1559"/>
                  <a:gd name="T11" fmla="*/ 397 h 1673"/>
                  <a:gd name="T12" fmla="*/ 283 w 1559"/>
                  <a:gd name="T13" fmla="*/ 567 h 1673"/>
                  <a:gd name="T14" fmla="*/ 56 w 1559"/>
                  <a:gd name="T15" fmla="*/ 624 h 1673"/>
                  <a:gd name="T16" fmla="*/ 0 w 1559"/>
                  <a:gd name="T17" fmla="*/ 766 h 1673"/>
                  <a:gd name="T18" fmla="*/ 56 w 1559"/>
                  <a:gd name="T19" fmla="*/ 907 h 1673"/>
                  <a:gd name="T20" fmla="*/ 113 w 1559"/>
                  <a:gd name="T21" fmla="*/ 964 h 1673"/>
                  <a:gd name="T22" fmla="*/ 170 w 1559"/>
                  <a:gd name="T23" fmla="*/ 1106 h 1673"/>
                  <a:gd name="T24" fmla="*/ 170 w 1559"/>
                  <a:gd name="T25" fmla="*/ 1191 h 1673"/>
                  <a:gd name="T26" fmla="*/ 255 w 1559"/>
                  <a:gd name="T27" fmla="*/ 1276 h 1673"/>
                  <a:gd name="T28" fmla="*/ 283 w 1559"/>
                  <a:gd name="T29" fmla="*/ 1389 h 1673"/>
                  <a:gd name="T30" fmla="*/ 368 w 1559"/>
                  <a:gd name="T31" fmla="*/ 1616 h 1673"/>
                  <a:gd name="T32" fmla="*/ 482 w 1559"/>
                  <a:gd name="T33" fmla="*/ 1616 h 1673"/>
                  <a:gd name="T34" fmla="*/ 623 w 1559"/>
                  <a:gd name="T35" fmla="*/ 1559 h 1673"/>
                  <a:gd name="T36" fmla="*/ 595 w 1559"/>
                  <a:gd name="T37" fmla="*/ 1474 h 1673"/>
                  <a:gd name="T38" fmla="*/ 680 w 1559"/>
                  <a:gd name="T39" fmla="*/ 1446 h 1673"/>
                  <a:gd name="T40" fmla="*/ 765 w 1559"/>
                  <a:gd name="T41" fmla="*/ 1389 h 1673"/>
                  <a:gd name="T42" fmla="*/ 850 w 1559"/>
                  <a:gd name="T43" fmla="*/ 1389 h 1673"/>
                  <a:gd name="T44" fmla="*/ 907 w 1559"/>
                  <a:gd name="T45" fmla="*/ 1333 h 1673"/>
                  <a:gd name="T46" fmla="*/ 1020 w 1559"/>
                  <a:gd name="T47" fmla="*/ 1389 h 1673"/>
                  <a:gd name="T48" fmla="*/ 1134 w 1559"/>
                  <a:gd name="T49" fmla="*/ 1389 h 1673"/>
                  <a:gd name="T50" fmla="*/ 1247 w 1559"/>
                  <a:gd name="T51" fmla="*/ 1418 h 1673"/>
                  <a:gd name="T52" fmla="*/ 1304 w 1559"/>
                  <a:gd name="T53" fmla="*/ 1361 h 1673"/>
                  <a:gd name="T54" fmla="*/ 1360 w 1559"/>
                  <a:gd name="T55" fmla="*/ 1333 h 1673"/>
                  <a:gd name="T56" fmla="*/ 1389 w 1559"/>
                  <a:gd name="T57" fmla="*/ 1276 h 1673"/>
                  <a:gd name="T58" fmla="*/ 1389 w 1559"/>
                  <a:gd name="T59" fmla="*/ 1077 h 1673"/>
                  <a:gd name="T60" fmla="*/ 1247 w 1559"/>
                  <a:gd name="T61" fmla="*/ 1049 h 1673"/>
                  <a:gd name="T62" fmla="*/ 1247 w 1559"/>
                  <a:gd name="T63" fmla="*/ 907 h 1673"/>
                  <a:gd name="T64" fmla="*/ 1304 w 1559"/>
                  <a:gd name="T65" fmla="*/ 737 h 1673"/>
                  <a:gd name="T66" fmla="*/ 1360 w 1559"/>
                  <a:gd name="T67" fmla="*/ 652 h 1673"/>
                  <a:gd name="T68" fmla="*/ 1531 w 1559"/>
                  <a:gd name="T69" fmla="*/ 652 h 1673"/>
                  <a:gd name="T70" fmla="*/ 1531 w 1559"/>
                  <a:gd name="T71" fmla="*/ 595 h 1673"/>
                  <a:gd name="T72" fmla="*/ 1474 w 1559"/>
                  <a:gd name="T73" fmla="*/ 510 h 16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559" h="1673">
                    <a:moveTo>
                      <a:pt x="1474" y="510"/>
                    </a:moveTo>
                    <a:lnTo>
                      <a:pt x="1389" y="482"/>
                    </a:lnTo>
                    <a:lnTo>
                      <a:pt x="1332" y="539"/>
                    </a:lnTo>
                    <a:lnTo>
                      <a:pt x="1304" y="482"/>
                    </a:lnTo>
                    <a:lnTo>
                      <a:pt x="1162" y="454"/>
                    </a:lnTo>
                    <a:lnTo>
                      <a:pt x="907" y="142"/>
                    </a:lnTo>
                    <a:lnTo>
                      <a:pt x="765" y="142"/>
                    </a:lnTo>
                    <a:lnTo>
                      <a:pt x="652" y="0"/>
                    </a:lnTo>
                    <a:lnTo>
                      <a:pt x="680" y="113"/>
                    </a:lnTo>
                    <a:lnTo>
                      <a:pt x="595" y="85"/>
                    </a:lnTo>
                    <a:lnTo>
                      <a:pt x="453" y="227"/>
                    </a:lnTo>
                    <a:lnTo>
                      <a:pt x="482" y="397"/>
                    </a:lnTo>
                    <a:lnTo>
                      <a:pt x="311" y="482"/>
                    </a:lnTo>
                    <a:lnTo>
                      <a:pt x="283" y="567"/>
                    </a:lnTo>
                    <a:lnTo>
                      <a:pt x="141" y="624"/>
                    </a:lnTo>
                    <a:lnTo>
                      <a:pt x="56" y="624"/>
                    </a:lnTo>
                    <a:lnTo>
                      <a:pt x="56" y="709"/>
                    </a:lnTo>
                    <a:lnTo>
                      <a:pt x="0" y="766"/>
                    </a:lnTo>
                    <a:lnTo>
                      <a:pt x="0" y="879"/>
                    </a:lnTo>
                    <a:lnTo>
                      <a:pt x="56" y="907"/>
                    </a:lnTo>
                    <a:lnTo>
                      <a:pt x="85" y="907"/>
                    </a:lnTo>
                    <a:lnTo>
                      <a:pt x="113" y="964"/>
                    </a:lnTo>
                    <a:lnTo>
                      <a:pt x="85" y="992"/>
                    </a:lnTo>
                    <a:lnTo>
                      <a:pt x="170" y="1106"/>
                    </a:lnTo>
                    <a:lnTo>
                      <a:pt x="141" y="1134"/>
                    </a:lnTo>
                    <a:lnTo>
                      <a:pt x="170" y="1191"/>
                    </a:lnTo>
                    <a:lnTo>
                      <a:pt x="255" y="1219"/>
                    </a:lnTo>
                    <a:lnTo>
                      <a:pt x="255" y="1276"/>
                    </a:lnTo>
                    <a:lnTo>
                      <a:pt x="198" y="1333"/>
                    </a:lnTo>
                    <a:lnTo>
                      <a:pt x="283" y="1389"/>
                    </a:lnTo>
                    <a:lnTo>
                      <a:pt x="280" y="1444"/>
                    </a:lnTo>
                    <a:lnTo>
                      <a:pt x="368" y="1616"/>
                    </a:lnTo>
                    <a:lnTo>
                      <a:pt x="482" y="1673"/>
                    </a:lnTo>
                    <a:lnTo>
                      <a:pt x="482" y="1616"/>
                    </a:lnTo>
                    <a:lnTo>
                      <a:pt x="538" y="1616"/>
                    </a:lnTo>
                    <a:lnTo>
                      <a:pt x="623" y="1559"/>
                    </a:lnTo>
                    <a:lnTo>
                      <a:pt x="623" y="1503"/>
                    </a:lnTo>
                    <a:lnTo>
                      <a:pt x="595" y="1474"/>
                    </a:lnTo>
                    <a:lnTo>
                      <a:pt x="680" y="1418"/>
                    </a:lnTo>
                    <a:lnTo>
                      <a:pt x="680" y="1446"/>
                    </a:lnTo>
                    <a:lnTo>
                      <a:pt x="765" y="1418"/>
                    </a:lnTo>
                    <a:lnTo>
                      <a:pt x="765" y="1389"/>
                    </a:lnTo>
                    <a:lnTo>
                      <a:pt x="850" y="1418"/>
                    </a:lnTo>
                    <a:lnTo>
                      <a:pt x="850" y="1389"/>
                    </a:lnTo>
                    <a:lnTo>
                      <a:pt x="878" y="1389"/>
                    </a:lnTo>
                    <a:lnTo>
                      <a:pt x="907" y="1333"/>
                    </a:lnTo>
                    <a:lnTo>
                      <a:pt x="964" y="1333"/>
                    </a:lnTo>
                    <a:lnTo>
                      <a:pt x="1020" y="1389"/>
                    </a:lnTo>
                    <a:lnTo>
                      <a:pt x="1049" y="1361"/>
                    </a:lnTo>
                    <a:lnTo>
                      <a:pt x="1134" y="1389"/>
                    </a:lnTo>
                    <a:lnTo>
                      <a:pt x="1162" y="1361"/>
                    </a:lnTo>
                    <a:lnTo>
                      <a:pt x="1247" y="1418"/>
                    </a:lnTo>
                    <a:lnTo>
                      <a:pt x="1247" y="1361"/>
                    </a:lnTo>
                    <a:lnTo>
                      <a:pt x="1304" y="1361"/>
                    </a:lnTo>
                    <a:lnTo>
                      <a:pt x="1304" y="1333"/>
                    </a:lnTo>
                    <a:lnTo>
                      <a:pt x="1360" y="1333"/>
                    </a:lnTo>
                    <a:lnTo>
                      <a:pt x="1389" y="1304"/>
                    </a:lnTo>
                    <a:lnTo>
                      <a:pt x="1389" y="1276"/>
                    </a:lnTo>
                    <a:lnTo>
                      <a:pt x="1332" y="1162"/>
                    </a:lnTo>
                    <a:lnTo>
                      <a:pt x="1389" y="1077"/>
                    </a:lnTo>
                    <a:lnTo>
                      <a:pt x="1304" y="1077"/>
                    </a:lnTo>
                    <a:lnTo>
                      <a:pt x="1247" y="1049"/>
                    </a:lnTo>
                    <a:lnTo>
                      <a:pt x="1275" y="1021"/>
                    </a:lnTo>
                    <a:lnTo>
                      <a:pt x="1247" y="907"/>
                    </a:lnTo>
                    <a:lnTo>
                      <a:pt x="1275" y="737"/>
                    </a:lnTo>
                    <a:lnTo>
                      <a:pt x="1304" y="737"/>
                    </a:lnTo>
                    <a:lnTo>
                      <a:pt x="1304" y="680"/>
                    </a:lnTo>
                    <a:lnTo>
                      <a:pt x="1360" y="652"/>
                    </a:lnTo>
                    <a:lnTo>
                      <a:pt x="1474" y="680"/>
                    </a:lnTo>
                    <a:lnTo>
                      <a:pt x="1531" y="652"/>
                    </a:lnTo>
                    <a:lnTo>
                      <a:pt x="1559" y="624"/>
                    </a:lnTo>
                    <a:lnTo>
                      <a:pt x="1531" y="595"/>
                    </a:lnTo>
                    <a:lnTo>
                      <a:pt x="1474" y="595"/>
                    </a:lnTo>
                    <a:lnTo>
                      <a:pt x="1474" y="51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4" name="Freeform 294"/>
              <p:cNvSpPr>
                <a:spLocks/>
              </p:cNvSpPr>
              <p:nvPr/>
            </p:nvSpPr>
            <p:spPr bwMode="auto">
              <a:xfrm>
                <a:off x="3563" y="6130"/>
                <a:ext cx="907" cy="822"/>
              </a:xfrm>
              <a:custGeom>
                <a:avLst/>
                <a:gdLst>
                  <a:gd name="T0" fmla="*/ 0 w 907"/>
                  <a:gd name="T1" fmla="*/ 113 h 822"/>
                  <a:gd name="T2" fmla="*/ 0 w 907"/>
                  <a:gd name="T3" fmla="*/ 170 h 822"/>
                  <a:gd name="T4" fmla="*/ 85 w 907"/>
                  <a:gd name="T5" fmla="*/ 255 h 822"/>
                  <a:gd name="T6" fmla="*/ 56 w 907"/>
                  <a:gd name="T7" fmla="*/ 340 h 822"/>
                  <a:gd name="T8" fmla="*/ 0 w 907"/>
                  <a:gd name="T9" fmla="*/ 397 h 822"/>
                  <a:gd name="T10" fmla="*/ 28 w 907"/>
                  <a:gd name="T11" fmla="*/ 539 h 822"/>
                  <a:gd name="T12" fmla="*/ 0 w 907"/>
                  <a:gd name="T13" fmla="*/ 624 h 822"/>
                  <a:gd name="T14" fmla="*/ 85 w 907"/>
                  <a:gd name="T15" fmla="*/ 680 h 822"/>
                  <a:gd name="T16" fmla="*/ 85 w 907"/>
                  <a:gd name="T17" fmla="*/ 595 h 822"/>
                  <a:gd name="T18" fmla="*/ 170 w 907"/>
                  <a:gd name="T19" fmla="*/ 567 h 822"/>
                  <a:gd name="T20" fmla="*/ 198 w 907"/>
                  <a:gd name="T21" fmla="*/ 624 h 822"/>
                  <a:gd name="T22" fmla="*/ 311 w 907"/>
                  <a:gd name="T23" fmla="*/ 595 h 822"/>
                  <a:gd name="T24" fmla="*/ 397 w 907"/>
                  <a:gd name="T25" fmla="*/ 652 h 822"/>
                  <a:gd name="T26" fmla="*/ 482 w 907"/>
                  <a:gd name="T27" fmla="*/ 652 h 822"/>
                  <a:gd name="T28" fmla="*/ 595 w 907"/>
                  <a:gd name="T29" fmla="*/ 737 h 822"/>
                  <a:gd name="T30" fmla="*/ 567 w 907"/>
                  <a:gd name="T31" fmla="*/ 567 h 822"/>
                  <a:gd name="T32" fmla="*/ 652 w 907"/>
                  <a:gd name="T33" fmla="*/ 539 h 822"/>
                  <a:gd name="T34" fmla="*/ 680 w 907"/>
                  <a:gd name="T35" fmla="*/ 567 h 822"/>
                  <a:gd name="T36" fmla="*/ 708 w 907"/>
                  <a:gd name="T37" fmla="*/ 539 h 822"/>
                  <a:gd name="T38" fmla="*/ 793 w 907"/>
                  <a:gd name="T39" fmla="*/ 595 h 822"/>
                  <a:gd name="T40" fmla="*/ 708 w 907"/>
                  <a:gd name="T41" fmla="*/ 624 h 822"/>
                  <a:gd name="T42" fmla="*/ 737 w 907"/>
                  <a:gd name="T43" fmla="*/ 709 h 822"/>
                  <a:gd name="T44" fmla="*/ 765 w 907"/>
                  <a:gd name="T45" fmla="*/ 737 h 822"/>
                  <a:gd name="T46" fmla="*/ 793 w 907"/>
                  <a:gd name="T47" fmla="*/ 822 h 822"/>
                  <a:gd name="T48" fmla="*/ 878 w 907"/>
                  <a:gd name="T49" fmla="*/ 822 h 822"/>
                  <a:gd name="T50" fmla="*/ 907 w 907"/>
                  <a:gd name="T51" fmla="*/ 794 h 822"/>
                  <a:gd name="T52" fmla="*/ 878 w 907"/>
                  <a:gd name="T53" fmla="*/ 737 h 822"/>
                  <a:gd name="T54" fmla="*/ 822 w 907"/>
                  <a:gd name="T55" fmla="*/ 737 h 822"/>
                  <a:gd name="T56" fmla="*/ 822 w 907"/>
                  <a:gd name="T57" fmla="*/ 709 h 822"/>
                  <a:gd name="T58" fmla="*/ 878 w 907"/>
                  <a:gd name="T59" fmla="*/ 624 h 822"/>
                  <a:gd name="T60" fmla="*/ 850 w 907"/>
                  <a:gd name="T61" fmla="*/ 595 h 822"/>
                  <a:gd name="T62" fmla="*/ 793 w 907"/>
                  <a:gd name="T63" fmla="*/ 453 h 822"/>
                  <a:gd name="T64" fmla="*/ 765 w 907"/>
                  <a:gd name="T65" fmla="*/ 368 h 822"/>
                  <a:gd name="T66" fmla="*/ 765 w 907"/>
                  <a:gd name="T67" fmla="*/ 283 h 822"/>
                  <a:gd name="T68" fmla="*/ 708 w 907"/>
                  <a:gd name="T69" fmla="*/ 283 h 822"/>
                  <a:gd name="T70" fmla="*/ 680 w 907"/>
                  <a:gd name="T71" fmla="*/ 340 h 822"/>
                  <a:gd name="T72" fmla="*/ 652 w 907"/>
                  <a:gd name="T73" fmla="*/ 312 h 822"/>
                  <a:gd name="T74" fmla="*/ 623 w 907"/>
                  <a:gd name="T75" fmla="*/ 255 h 822"/>
                  <a:gd name="T76" fmla="*/ 567 w 907"/>
                  <a:gd name="T77" fmla="*/ 142 h 822"/>
                  <a:gd name="T78" fmla="*/ 567 w 907"/>
                  <a:gd name="T79" fmla="*/ 85 h 822"/>
                  <a:gd name="T80" fmla="*/ 453 w 907"/>
                  <a:gd name="T81" fmla="*/ 113 h 822"/>
                  <a:gd name="T82" fmla="*/ 425 w 907"/>
                  <a:gd name="T83" fmla="*/ 85 h 822"/>
                  <a:gd name="T84" fmla="*/ 340 w 907"/>
                  <a:gd name="T85" fmla="*/ 85 h 822"/>
                  <a:gd name="T86" fmla="*/ 311 w 907"/>
                  <a:gd name="T87" fmla="*/ 142 h 822"/>
                  <a:gd name="T88" fmla="*/ 255 w 907"/>
                  <a:gd name="T89" fmla="*/ 113 h 822"/>
                  <a:gd name="T90" fmla="*/ 198 w 907"/>
                  <a:gd name="T91" fmla="*/ 142 h 822"/>
                  <a:gd name="T92" fmla="*/ 170 w 907"/>
                  <a:gd name="T93" fmla="*/ 57 h 822"/>
                  <a:gd name="T94" fmla="*/ 113 w 907"/>
                  <a:gd name="T95" fmla="*/ 85 h 822"/>
                  <a:gd name="T96" fmla="*/ 56 w 907"/>
                  <a:gd name="T97" fmla="*/ 57 h 822"/>
                  <a:gd name="T98" fmla="*/ 28 w 907"/>
                  <a:gd name="T99" fmla="*/ 0 h 822"/>
                  <a:gd name="T100" fmla="*/ 0 w 907"/>
                  <a:gd name="T101" fmla="*/ 0 h 822"/>
                  <a:gd name="T102" fmla="*/ 28 w 907"/>
                  <a:gd name="T103" fmla="*/ 85 h 822"/>
                  <a:gd name="T104" fmla="*/ 0 w 907"/>
                  <a:gd name="T105" fmla="*/ 113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07" h="822">
                    <a:moveTo>
                      <a:pt x="0" y="113"/>
                    </a:moveTo>
                    <a:lnTo>
                      <a:pt x="0" y="170"/>
                    </a:lnTo>
                    <a:lnTo>
                      <a:pt x="85" y="255"/>
                    </a:lnTo>
                    <a:lnTo>
                      <a:pt x="56" y="340"/>
                    </a:lnTo>
                    <a:lnTo>
                      <a:pt x="0" y="397"/>
                    </a:lnTo>
                    <a:lnTo>
                      <a:pt x="28" y="539"/>
                    </a:lnTo>
                    <a:lnTo>
                      <a:pt x="0" y="624"/>
                    </a:lnTo>
                    <a:lnTo>
                      <a:pt x="85" y="680"/>
                    </a:lnTo>
                    <a:lnTo>
                      <a:pt x="85" y="595"/>
                    </a:lnTo>
                    <a:lnTo>
                      <a:pt x="170" y="567"/>
                    </a:lnTo>
                    <a:lnTo>
                      <a:pt x="198" y="624"/>
                    </a:lnTo>
                    <a:lnTo>
                      <a:pt x="311" y="595"/>
                    </a:lnTo>
                    <a:lnTo>
                      <a:pt x="397" y="652"/>
                    </a:lnTo>
                    <a:lnTo>
                      <a:pt x="482" y="652"/>
                    </a:lnTo>
                    <a:lnTo>
                      <a:pt x="595" y="737"/>
                    </a:lnTo>
                    <a:lnTo>
                      <a:pt x="567" y="567"/>
                    </a:lnTo>
                    <a:lnTo>
                      <a:pt x="652" y="539"/>
                    </a:lnTo>
                    <a:lnTo>
                      <a:pt x="680" y="567"/>
                    </a:lnTo>
                    <a:lnTo>
                      <a:pt x="708" y="539"/>
                    </a:lnTo>
                    <a:lnTo>
                      <a:pt x="793" y="595"/>
                    </a:lnTo>
                    <a:lnTo>
                      <a:pt x="708" y="624"/>
                    </a:lnTo>
                    <a:lnTo>
                      <a:pt x="737" y="709"/>
                    </a:lnTo>
                    <a:lnTo>
                      <a:pt x="765" y="737"/>
                    </a:lnTo>
                    <a:lnTo>
                      <a:pt x="793" y="822"/>
                    </a:lnTo>
                    <a:lnTo>
                      <a:pt x="878" y="822"/>
                    </a:lnTo>
                    <a:lnTo>
                      <a:pt x="907" y="794"/>
                    </a:lnTo>
                    <a:lnTo>
                      <a:pt x="878" y="737"/>
                    </a:lnTo>
                    <a:lnTo>
                      <a:pt x="822" y="737"/>
                    </a:lnTo>
                    <a:lnTo>
                      <a:pt x="822" y="709"/>
                    </a:lnTo>
                    <a:lnTo>
                      <a:pt x="878" y="624"/>
                    </a:lnTo>
                    <a:lnTo>
                      <a:pt x="850" y="595"/>
                    </a:lnTo>
                    <a:lnTo>
                      <a:pt x="793" y="453"/>
                    </a:lnTo>
                    <a:lnTo>
                      <a:pt x="765" y="368"/>
                    </a:lnTo>
                    <a:lnTo>
                      <a:pt x="765" y="283"/>
                    </a:lnTo>
                    <a:lnTo>
                      <a:pt x="708" y="283"/>
                    </a:lnTo>
                    <a:lnTo>
                      <a:pt x="680" y="340"/>
                    </a:lnTo>
                    <a:lnTo>
                      <a:pt x="652" y="312"/>
                    </a:lnTo>
                    <a:lnTo>
                      <a:pt x="623" y="255"/>
                    </a:lnTo>
                    <a:lnTo>
                      <a:pt x="567" y="142"/>
                    </a:lnTo>
                    <a:lnTo>
                      <a:pt x="567" y="85"/>
                    </a:lnTo>
                    <a:lnTo>
                      <a:pt x="453" y="113"/>
                    </a:lnTo>
                    <a:lnTo>
                      <a:pt x="425" y="85"/>
                    </a:lnTo>
                    <a:lnTo>
                      <a:pt x="340" y="85"/>
                    </a:lnTo>
                    <a:lnTo>
                      <a:pt x="311" y="142"/>
                    </a:lnTo>
                    <a:lnTo>
                      <a:pt x="255" y="113"/>
                    </a:lnTo>
                    <a:lnTo>
                      <a:pt x="198" y="142"/>
                    </a:lnTo>
                    <a:lnTo>
                      <a:pt x="170" y="57"/>
                    </a:lnTo>
                    <a:lnTo>
                      <a:pt x="113" y="85"/>
                    </a:lnTo>
                    <a:lnTo>
                      <a:pt x="56" y="57"/>
                    </a:lnTo>
                    <a:lnTo>
                      <a:pt x="28" y="0"/>
                    </a:lnTo>
                    <a:lnTo>
                      <a:pt x="0" y="0"/>
                    </a:lnTo>
                    <a:lnTo>
                      <a:pt x="28" y="85"/>
                    </a:lnTo>
                    <a:lnTo>
                      <a:pt x="0" y="11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5" name="Freeform 295"/>
              <p:cNvSpPr>
                <a:spLocks/>
              </p:cNvSpPr>
              <p:nvPr/>
            </p:nvSpPr>
            <p:spPr bwMode="auto">
              <a:xfrm>
                <a:off x="3222" y="5506"/>
                <a:ext cx="1276" cy="766"/>
              </a:xfrm>
              <a:custGeom>
                <a:avLst/>
                <a:gdLst>
                  <a:gd name="T0" fmla="*/ 1163 w 1276"/>
                  <a:gd name="T1" fmla="*/ 0 h 766"/>
                  <a:gd name="T2" fmla="*/ 1134 w 1276"/>
                  <a:gd name="T3" fmla="*/ 29 h 766"/>
                  <a:gd name="T4" fmla="*/ 1078 w 1276"/>
                  <a:gd name="T5" fmla="*/ 29 h 766"/>
                  <a:gd name="T6" fmla="*/ 1078 w 1276"/>
                  <a:gd name="T7" fmla="*/ 57 h 766"/>
                  <a:gd name="T8" fmla="*/ 1021 w 1276"/>
                  <a:gd name="T9" fmla="*/ 57 h 766"/>
                  <a:gd name="T10" fmla="*/ 1021 w 1276"/>
                  <a:gd name="T11" fmla="*/ 114 h 766"/>
                  <a:gd name="T12" fmla="*/ 936 w 1276"/>
                  <a:gd name="T13" fmla="*/ 57 h 766"/>
                  <a:gd name="T14" fmla="*/ 908 w 1276"/>
                  <a:gd name="T15" fmla="*/ 85 h 766"/>
                  <a:gd name="T16" fmla="*/ 823 w 1276"/>
                  <a:gd name="T17" fmla="*/ 57 h 766"/>
                  <a:gd name="T18" fmla="*/ 794 w 1276"/>
                  <a:gd name="T19" fmla="*/ 85 h 766"/>
                  <a:gd name="T20" fmla="*/ 738 w 1276"/>
                  <a:gd name="T21" fmla="*/ 29 h 766"/>
                  <a:gd name="T22" fmla="*/ 681 w 1276"/>
                  <a:gd name="T23" fmla="*/ 29 h 766"/>
                  <a:gd name="T24" fmla="*/ 652 w 1276"/>
                  <a:gd name="T25" fmla="*/ 85 h 766"/>
                  <a:gd name="T26" fmla="*/ 624 w 1276"/>
                  <a:gd name="T27" fmla="*/ 85 h 766"/>
                  <a:gd name="T28" fmla="*/ 624 w 1276"/>
                  <a:gd name="T29" fmla="*/ 114 h 766"/>
                  <a:gd name="T30" fmla="*/ 539 w 1276"/>
                  <a:gd name="T31" fmla="*/ 85 h 766"/>
                  <a:gd name="T32" fmla="*/ 539 w 1276"/>
                  <a:gd name="T33" fmla="*/ 114 h 766"/>
                  <a:gd name="T34" fmla="*/ 454 w 1276"/>
                  <a:gd name="T35" fmla="*/ 142 h 766"/>
                  <a:gd name="T36" fmla="*/ 454 w 1276"/>
                  <a:gd name="T37" fmla="*/ 114 h 766"/>
                  <a:gd name="T38" fmla="*/ 369 w 1276"/>
                  <a:gd name="T39" fmla="*/ 170 h 766"/>
                  <a:gd name="T40" fmla="*/ 397 w 1276"/>
                  <a:gd name="T41" fmla="*/ 199 h 766"/>
                  <a:gd name="T42" fmla="*/ 397 w 1276"/>
                  <a:gd name="T43" fmla="*/ 255 h 766"/>
                  <a:gd name="T44" fmla="*/ 312 w 1276"/>
                  <a:gd name="T45" fmla="*/ 312 h 766"/>
                  <a:gd name="T46" fmla="*/ 256 w 1276"/>
                  <a:gd name="T47" fmla="*/ 312 h 766"/>
                  <a:gd name="T48" fmla="*/ 256 w 1276"/>
                  <a:gd name="T49" fmla="*/ 369 h 766"/>
                  <a:gd name="T50" fmla="*/ 142 w 1276"/>
                  <a:gd name="T51" fmla="*/ 312 h 766"/>
                  <a:gd name="T52" fmla="*/ 0 w 1276"/>
                  <a:gd name="T53" fmla="*/ 369 h 766"/>
                  <a:gd name="T54" fmla="*/ 85 w 1276"/>
                  <a:gd name="T55" fmla="*/ 397 h 766"/>
                  <a:gd name="T56" fmla="*/ 85 w 1276"/>
                  <a:gd name="T57" fmla="*/ 454 h 766"/>
                  <a:gd name="T58" fmla="*/ 114 w 1276"/>
                  <a:gd name="T59" fmla="*/ 510 h 766"/>
                  <a:gd name="T60" fmla="*/ 85 w 1276"/>
                  <a:gd name="T61" fmla="*/ 539 h 766"/>
                  <a:gd name="T62" fmla="*/ 85 w 1276"/>
                  <a:gd name="T63" fmla="*/ 596 h 766"/>
                  <a:gd name="T64" fmla="*/ 142 w 1276"/>
                  <a:gd name="T65" fmla="*/ 567 h 766"/>
                  <a:gd name="T66" fmla="*/ 171 w 1276"/>
                  <a:gd name="T67" fmla="*/ 624 h 766"/>
                  <a:gd name="T68" fmla="*/ 142 w 1276"/>
                  <a:gd name="T69" fmla="*/ 681 h 766"/>
                  <a:gd name="T70" fmla="*/ 199 w 1276"/>
                  <a:gd name="T71" fmla="*/ 709 h 766"/>
                  <a:gd name="T72" fmla="*/ 256 w 1276"/>
                  <a:gd name="T73" fmla="*/ 709 h 766"/>
                  <a:gd name="T74" fmla="*/ 341 w 1276"/>
                  <a:gd name="T75" fmla="*/ 737 h 766"/>
                  <a:gd name="T76" fmla="*/ 369 w 1276"/>
                  <a:gd name="T77" fmla="*/ 709 h 766"/>
                  <a:gd name="T78" fmla="*/ 341 w 1276"/>
                  <a:gd name="T79" fmla="*/ 624 h 766"/>
                  <a:gd name="T80" fmla="*/ 369 w 1276"/>
                  <a:gd name="T81" fmla="*/ 624 h 766"/>
                  <a:gd name="T82" fmla="*/ 397 w 1276"/>
                  <a:gd name="T83" fmla="*/ 681 h 766"/>
                  <a:gd name="T84" fmla="*/ 454 w 1276"/>
                  <a:gd name="T85" fmla="*/ 709 h 766"/>
                  <a:gd name="T86" fmla="*/ 511 w 1276"/>
                  <a:gd name="T87" fmla="*/ 681 h 766"/>
                  <a:gd name="T88" fmla="*/ 539 w 1276"/>
                  <a:gd name="T89" fmla="*/ 766 h 766"/>
                  <a:gd name="T90" fmla="*/ 596 w 1276"/>
                  <a:gd name="T91" fmla="*/ 737 h 766"/>
                  <a:gd name="T92" fmla="*/ 652 w 1276"/>
                  <a:gd name="T93" fmla="*/ 766 h 766"/>
                  <a:gd name="T94" fmla="*/ 681 w 1276"/>
                  <a:gd name="T95" fmla="*/ 709 h 766"/>
                  <a:gd name="T96" fmla="*/ 766 w 1276"/>
                  <a:gd name="T97" fmla="*/ 709 h 766"/>
                  <a:gd name="T98" fmla="*/ 794 w 1276"/>
                  <a:gd name="T99" fmla="*/ 737 h 766"/>
                  <a:gd name="T100" fmla="*/ 908 w 1276"/>
                  <a:gd name="T101" fmla="*/ 709 h 766"/>
                  <a:gd name="T102" fmla="*/ 879 w 1276"/>
                  <a:gd name="T103" fmla="*/ 652 h 766"/>
                  <a:gd name="T104" fmla="*/ 936 w 1276"/>
                  <a:gd name="T105" fmla="*/ 510 h 766"/>
                  <a:gd name="T106" fmla="*/ 993 w 1276"/>
                  <a:gd name="T107" fmla="*/ 482 h 766"/>
                  <a:gd name="T108" fmla="*/ 964 w 1276"/>
                  <a:gd name="T109" fmla="*/ 425 h 766"/>
                  <a:gd name="T110" fmla="*/ 993 w 1276"/>
                  <a:gd name="T111" fmla="*/ 397 h 766"/>
                  <a:gd name="T112" fmla="*/ 1078 w 1276"/>
                  <a:gd name="T113" fmla="*/ 397 h 766"/>
                  <a:gd name="T114" fmla="*/ 1276 w 1276"/>
                  <a:gd name="T115" fmla="*/ 284 h 766"/>
                  <a:gd name="T116" fmla="*/ 1219 w 1276"/>
                  <a:gd name="T117" fmla="*/ 227 h 766"/>
                  <a:gd name="T118" fmla="*/ 1163 w 1276"/>
                  <a:gd name="T119" fmla="*/ 227 h 766"/>
                  <a:gd name="T120" fmla="*/ 1191 w 1276"/>
                  <a:gd name="T121" fmla="*/ 142 h 766"/>
                  <a:gd name="T122" fmla="*/ 1191 w 1276"/>
                  <a:gd name="T123" fmla="*/ 29 h 766"/>
                  <a:gd name="T124" fmla="*/ 1163 w 1276"/>
                  <a:gd name="T125" fmla="*/ 0 h 7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76" h="766">
                    <a:moveTo>
                      <a:pt x="1163" y="0"/>
                    </a:moveTo>
                    <a:lnTo>
                      <a:pt x="1134" y="29"/>
                    </a:lnTo>
                    <a:lnTo>
                      <a:pt x="1078" y="29"/>
                    </a:lnTo>
                    <a:lnTo>
                      <a:pt x="1078" y="57"/>
                    </a:lnTo>
                    <a:lnTo>
                      <a:pt x="1021" y="57"/>
                    </a:lnTo>
                    <a:lnTo>
                      <a:pt x="1021" y="114"/>
                    </a:lnTo>
                    <a:lnTo>
                      <a:pt x="936" y="57"/>
                    </a:lnTo>
                    <a:lnTo>
                      <a:pt x="908" y="85"/>
                    </a:lnTo>
                    <a:lnTo>
                      <a:pt x="823" y="57"/>
                    </a:lnTo>
                    <a:lnTo>
                      <a:pt x="794" y="85"/>
                    </a:lnTo>
                    <a:lnTo>
                      <a:pt x="738" y="29"/>
                    </a:lnTo>
                    <a:lnTo>
                      <a:pt x="681" y="29"/>
                    </a:lnTo>
                    <a:lnTo>
                      <a:pt x="652" y="85"/>
                    </a:lnTo>
                    <a:lnTo>
                      <a:pt x="624" y="85"/>
                    </a:lnTo>
                    <a:lnTo>
                      <a:pt x="624" y="114"/>
                    </a:lnTo>
                    <a:lnTo>
                      <a:pt x="539" y="85"/>
                    </a:lnTo>
                    <a:lnTo>
                      <a:pt x="539" y="114"/>
                    </a:lnTo>
                    <a:lnTo>
                      <a:pt x="454" y="142"/>
                    </a:lnTo>
                    <a:lnTo>
                      <a:pt x="454" y="114"/>
                    </a:lnTo>
                    <a:lnTo>
                      <a:pt x="369" y="170"/>
                    </a:lnTo>
                    <a:lnTo>
                      <a:pt x="397" y="199"/>
                    </a:lnTo>
                    <a:lnTo>
                      <a:pt x="397" y="255"/>
                    </a:lnTo>
                    <a:lnTo>
                      <a:pt x="312" y="312"/>
                    </a:lnTo>
                    <a:lnTo>
                      <a:pt x="256" y="312"/>
                    </a:lnTo>
                    <a:lnTo>
                      <a:pt x="256" y="369"/>
                    </a:lnTo>
                    <a:lnTo>
                      <a:pt x="142" y="312"/>
                    </a:lnTo>
                    <a:lnTo>
                      <a:pt x="0" y="369"/>
                    </a:lnTo>
                    <a:lnTo>
                      <a:pt x="85" y="397"/>
                    </a:lnTo>
                    <a:lnTo>
                      <a:pt x="85" y="454"/>
                    </a:lnTo>
                    <a:lnTo>
                      <a:pt x="114" y="510"/>
                    </a:lnTo>
                    <a:lnTo>
                      <a:pt x="85" y="539"/>
                    </a:lnTo>
                    <a:lnTo>
                      <a:pt x="85" y="596"/>
                    </a:lnTo>
                    <a:lnTo>
                      <a:pt x="142" y="567"/>
                    </a:lnTo>
                    <a:lnTo>
                      <a:pt x="171" y="624"/>
                    </a:lnTo>
                    <a:lnTo>
                      <a:pt x="142" y="681"/>
                    </a:lnTo>
                    <a:lnTo>
                      <a:pt x="199" y="709"/>
                    </a:lnTo>
                    <a:lnTo>
                      <a:pt x="256" y="709"/>
                    </a:lnTo>
                    <a:lnTo>
                      <a:pt x="341" y="737"/>
                    </a:lnTo>
                    <a:lnTo>
                      <a:pt x="369" y="709"/>
                    </a:lnTo>
                    <a:lnTo>
                      <a:pt x="341" y="624"/>
                    </a:lnTo>
                    <a:lnTo>
                      <a:pt x="369" y="624"/>
                    </a:lnTo>
                    <a:lnTo>
                      <a:pt x="397" y="681"/>
                    </a:lnTo>
                    <a:lnTo>
                      <a:pt x="454" y="709"/>
                    </a:lnTo>
                    <a:lnTo>
                      <a:pt x="511" y="681"/>
                    </a:lnTo>
                    <a:lnTo>
                      <a:pt x="539" y="766"/>
                    </a:lnTo>
                    <a:lnTo>
                      <a:pt x="596" y="737"/>
                    </a:lnTo>
                    <a:lnTo>
                      <a:pt x="652" y="766"/>
                    </a:lnTo>
                    <a:lnTo>
                      <a:pt x="681" y="709"/>
                    </a:lnTo>
                    <a:lnTo>
                      <a:pt x="766" y="709"/>
                    </a:lnTo>
                    <a:lnTo>
                      <a:pt x="794" y="737"/>
                    </a:lnTo>
                    <a:lnTo>
                      <a:pt x="908" y="709"/>
                    </a:lnTo>
                    <a:lnTo>
                      <a:pt x="879" y="652"/>
                    </a:lnTo>
                    <a:lnTo>
                      <a:pt x="936" y="510"/>
                    </a:lnTo>
                    <a:lnTo>
                      <a:pt x="993" y="482"/>
                    </a:lnTo>
                    <a:lnTo>
                      <a:pt x="964" y="425"/>
                    </a:lnTo>
                    <a:lnTo>
                      <a:pt x="993" y="397"/>
                    </a:lnTo>
                    <a:lnTo>
                      <a:pt x="1078" y="397"/>
                    </a:lnTo>
                    <a:lnTo>
                      <a:pt x="1276" y="284"/>
                    </a:lnTo>
                    <a:lnTo>
                      <a:pt x="1219" y="227"/>
                    </a:lnTo>
                    <a:lnTo>
                      <a:pt x="1163" y="227"/>
                    </a:lnTo>
                    <a:lnTo>
                      <a:pt x="1191" y="142"/>
                    </a:lnTo>
                    <a:lnTo>
                      <a:pt x="1191" y="29"/>
                    </a:lnTo>
                    <a:lnTo>
                      <a:pt x="1163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7" name="Freeform 297"/>
              <p:cNvSpPr>
                <a:spLocks/>
              </p:cNvSpPr>
              <p:nvPr/>
            </p:nvSpPr>
            <p:spPr bwMode="auto">
              <a:xfrm>
                <a:off x="4101" y="5790"/>
                <a:ext cx="1078" cy="992"/>
              </a:xfrm>
              <a:custGeom>
                <a:avLst/>
                <a:gdLst>
                  <a:gd name="T0" fmla="*/ 312 w 1078"/>
                  <a:gd name="T1" fmla="*/ 935 h 992"/>
                  <a:gd name="T2" fmla="*/ 227 w 1078"/>
                  <a:gd name="T3" fmla="*/ 708 h 992"/>
                  <a:gd name="T4" fmla="*/ 227 w 1078"/>
                  <a:gd name="T5" fmla="*/ 623 h 992"/>
                  <a:gd name="T6" fmla="*/ 170 w 1078"/>
                  <a:gd name="T7" fmla="*/ 623 h 992"/>
                  <a:gd name="T8" fmla="*/ 142 w 1078"/>
                  <a:gd name="T9" fmla="*/ 680 h 992"/>
                  <a:gd name="T10" fmla="*/ 114 w 1078"/>
                  <a:gd name="T11" fmla="*/ 652 h 992"/>
                  <a:gd name="T12" fmla="*/ 29 w 1078"/>
                  <a:gd name="T13" fmla="*/ 482 h 992"/>
                  <a:gd name="T14" fmla="*/ 29 w 1078"/>
                  <a:gd name="T15" fmla="*/ 425 h 992"/>
                  <a:gd name="T16" fmla="*/ 0 w 1078"/>
                  <a:gd name="T17" fmla="*/ 368 h 992"/>
                  <a:gd name="T18" fmla="*/ 57 w 1078"/>
                  <a:gd name="T19" fmla="*/ 226 h 992"/>
                  <a:gd name="T20" fmla="*/ 114 w 1078"/>
                  <a:gd name="T21" fmla="*/ 198 h 992"/>
                  <a:gd name="T22" fmla="*/ 85 w 1078"/>
                  <a:gd name="T23" fmla="*/ 141 h 992"/>
                  <a:gd name="T24" fmla="*/ 114 w 1078"/>
                  <a:gd name="T25" fmla="*/ 113 h 992"/>
                  <a:gd name="T26" fmla="*/ 199 w 1078"/>
                  <a:gd name="T27" fmla="*/ 113 h 992"/>
                  <a:gd name="T28" fmla="*/ 397 w 1078"/>
                  <a:gd name="T29" fmla="*/ 0 h 992"/>
                  <a:gd name="T30" fmla="*/ 397 w 1078"/>
                  <a:gd name="T31" fmla="*/ 85 h 992"/>
                  <a:gd name="T32" fmla="*/ 454 w 1078"/>
                  <a:gd name="T33" fmla="*/ 141 h 992"/>
                  <a:gd name="T34" fmla="*/ 567 w 1078"/>
                  <a:gd name="T35" fmla="*/ 85 h 992"/>
                  <a:gd name="T36" fmla="*/ 681 w 1078"/>
                  <a:gd name="T37" fmla="*/ 141 h 992"/>
                  <a:gd name="T38" fmla="*/ 709 w 1078"/>
                  <a:gd name="T39" fmla="*/ 113 h 992"/>
                  <a:gd name="T40" fmla="*/ 907 w 1078"/>
                  <a:gd name="T41" fmla="*/ 170 h 992"/>
                  <a:gd name="T42" fmla="*/ 1049 w 1078"/>
                  <a:gd name="T43" fmla="*/ 113 h 992"/>
                  <a:gd name="T44" fmla="*/ 936 w 1078"/>
                  <a:gd name="T45" fmla="*/ 226 h 992"/>
                  <a:gd name="T46" fmla="*/ 822 w 1078"/>
                  <a:gd name="T47" fmla="*/ 226 h 992"/>
                  <a:gd name="T48" fmla="*/ 766 w 1078"/>
                  <a:gd name="T49" fmla="*/ 255 h 992"/>
                  <a:gd name="T50" fmla="*/ 822 w 1078"/>
                  <a:gd name="T51" fmla="*/ 312 h 992"/>
                  <a:gd name="T52" fmla="*/ 907 w 1078"/>
                  <a:gd name="T53" fmla="*/ 340 h 992"/>
                  <a:gd name="T54" fmla="*/ 907 w 1078"/>
                  <a:gd name="T55" fmla="*/ 397 h 992"/>
                  <a:gd name="T56" fmla="*/ 993 w 1078"/>
                  <a:gd name="T57" fmla="*/ 368 h 992"/>
                  <a:gd name="T58" fmla="*/ 1021 w 1078"/>
                  <a:gd name="T59" fmla="*/ 425 h 992"/>
                  <a:gd name="T60" fmla="*/ 1078 w 1078"/>
                  <a:gd name="T61" fmla="*/ 453 h 992"/>
                  <a:gd name="T62" fmla="*/ 964 w 1078"/>
                  <a:gd name="T63" fmla="*/ 482 h 992"/>
                  <a:gd name="T64" fmla="*/ 936 w 1078"/>
                  <a:gd name="T65" fmla="*/ 538 h 992"/>
                  <a:gd name="T66" fmla="*/ 851 w 1078"/>
                  <a:gd name="T67" fmla="*/ 453 h 992"/>
                  <a:gd name="T68" fmla="*/ 737 w 1078"/>
                  <a:gd name="T69" fmla="*/ 453 h 992"/>
                  <a:gd name="T70" fmla="*/ 681 w 1078"/>
                  <a:gd name="T71" fmla="*/ 397 h 992"/>
                  <a:gd name="T72" fmla="*/ 681 w 1078"/>
                  <a:gd name="T73" fmla="*/ 567 h 992"/>
                  <a:gd name="T74" fmla="*/ 851 w 1078"/>
                  <a:gd name="T75" fmla="*/ 567 h 992"/>
                  <a:gd name="T76" fmla="*/ 907 w 1078"/>
                  <a:gd name="T77" fmla="*/ 623 h 992"/>
                  <a:gd name="T78" fmla="*/ 794 w 1078"/>
                  <a:gd name="T79" fmla="*/ 652 h 992"/>
                  <a:gd name="T80" fmla="*/ 709 w 1078"/>
                  <a:gd name="T81" fmla="*/ 652 h 992"/>
                  <a:gd name="T82" fmla="*/ 681 w 1078"/>
                  <a:gd name="T83" fmla="*/ 680 h 992"/>
                  <a:gd name="T84" fmla="*/ 794 w 1078"/>
                  <a:gd name="T85" fmla="*/ 737 h 992"/>
                  <a:gd name="T86" fmla="*/ 822 w 1078"/>
                  <a:gd name="T87" fmla="*/ 765 h 992"/>
                  <a:gd name="T88" fmla="*/ 737 w 1078"/>
                  <a:gd name="T89" fmla="*/ 822 h 992"/>
                  <a:gd name="T90" fmla="*/ 624 w 1078"/>
                  <a:gd name="T91" fmla="*/ 822 h 992"/>
                  <a:gd name="T92" fmla="*/ 624 w 1078"/>
                  <a:gd name="T93" fmla="*/ 737 h 992"/>
                  <a:gd name="T94" fmla="*/ 567 w 1078"/>
                  <a:gd name="T95" fmla="*/ 793 h 992"/>
                  <a:gd name="T96" fmla="*/ 511 w 1078"/>
                  <a:gd name="T97" fmla="*/ 765 h 992"/>
                  <a:gd name="T98" fmla="*/ 482 w 1078"/>
                  <a:gd name="T99" fmla="*/ 822 h 992"/>
                  <a:gd name="T100" fmla="*/ 426 w 1078"/>
                  <a:gd name="T101" fmla="*/ 793 h 992"/>
                  <a:gd name="T102" fmla="*/ 397 w 1078"/>
                  <a:gd name="T103" fmla="*/ 822 h 992"/>
                  <a:gd name="T104" fmla="*/ 426 w 1078"/>
                  <a:gd name="T105" fmla="*/ 623 h 992"/>
                  <a:gd name="T106" fmla="*/ 369 w 1078"/>
                  <a:gd name="T107" fmla="*/ 623 h 992"/>
                  <a:gd name="T108" fmla="*/ 369 w 1078"/>
                  <a:gd name="T109" fmla="*/ 737 h 992"/>
                  <a:gd name="T110" fmla="*/ 312 w 1078"/>
                  <a:gd name="T111" fmla="*/ 793 h 992"/>
                  <a:gd name="T112" fmla="*/ 397 w 1078"/>
                  <a:gd name="T113" fmla="*/ 850 h 992"/>
                  <a:gd name="T114" fmla="*/ 454 w 1078"/>
                  <a:gd name="T115" fmla="*/ 992 h 992"/>
                  <a:gd name="T116" fmla="*/ 397 w 1078"/>
                  <a:gd name="T117" fmla="*/ 964 h 992"/>
                  <a:gd name="T118" fmla="*/ 369 w 1078"/>
                  <a:gd name="T119" fmla="*/ 935 h 992"/>
                  <a:gd name="T120" fmla="*/ 312 w 1078"/>
                  <a:gd name="T121" fmla="*/ 935 h 9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078" h="992">
                    <a:moveTo>
                      <a:pt x="312" y="935"/>
                    </a:moveTo>
                    <a:lnTo>
                      <a:pt x="227" y="708"/>
                    </a:lnTo>
                    <a:lnTo>
                      <a:pt x="227" y="623"/>
                    </a:lnTo>
                    <a:lnTo>
                      <a:pt x="170" y="623"/>
                    </a:lnTo>
                    <a:lnTo>
                      <a:pt x="142" y="680"/>
                    </a:lnTo>
                    <a:lnTo>
                      <a:pt x="114" y="652"/>
                    </a:lnTo>
                    <a:lnTo>
                      <a:pt x="29" y="482"/>
                    </a:lnTo>
                    <a:lnTo>
                      <a:pt x="29" y="425"/>
                    </a:lnTo>
                    <a:lnTo>
                      <a:pt x="0" y="368"/>
                    </a:lnTo>
                    <a:lnTo>
                      <a:pt x="57" y="226"/>
                    </a:lnTo>
                    <a:lnTo>
                      <a:pt x="114" y="198"/>
                    </a:lnTo>
                    <a:lnTo>
                      <a:pt x="85" y="141"/>
                    </a:lnTo>
                    <a:lnTo>
                      <a:pt x="114" y="113"/>
                    </a:lnTo>
                    <a:lnTo>
                      <a:pt x="199" y="113"/>
                    </a:lnTo>
                    <a:lnTo>
                      <a:pt x="397" y="0"/>
                    </a:lnTo>
                    <a:lnTo>
                      <a:pt x="397" y="85"/>
                    </a:lnTo>
                    <a:lnTo>
                      <a:pt x="454" y="141"/>
                    </a:lnTo>
                    <a:lnTo>
                      <a:pt x="567" y="85"/>
                    </a:lnTo>
                    <a:lnTo>
                      <a:pt x="681" y="141"/>
                    </a:lnTo>
                    <a:lnTo>
                      <a:pt x="709" y="113"/>
                    </a:lnTo>
                    <a:lnTo>
                      <a:pt x="907" y="170"/>
                    </a:lnTo>
                    <a:lnTo>
                      <a:pt x="1049" y="113"/>
                    </a:lnTo>
                    <a:lnTo>
                      <a:pt x="936" y="226"/>
                    </a:lnTo>
                    <a:lnTo>
                      <a:pt x="822" y="226"/>
                    </a:lnTo>
                    <a:lnTo>
                      <a:pt x="766" y="255"/>
                    </a:lnTo>
                    <a:lnTo>
                      <a:pt x="822" y="312"/>
                    </a:lnTo>
                    <a:lnTo>
                      <a:pt x="907" y="340"/>
                    </a:lnTo>
                    <a:lnTo>
                      <a:pt x="907" y="397"/>
                    </a:lnTo>
                    <a:lnTo>
                      <a:pt x="993" y="368"/>
                    </a:lnTo>
                    <a:lnTo>
                      <a:pt x="1021" y="425"/>
                    </a:lnTo>
                    <a:lnTo>
                      <a:pt x="1078" y="453"/>
                    </a:lnTo>
                    <a:lnTo>
                      <a:pt x="964" y="482"/>
                    </a:lnTo>
                    <a:lnTo>
                      <a:pt x="936" y="538"/>
                    </a:lnTo>
                    <a:lnTo>
                      <a:pt x="851" y="453"/>
                    </a:lnTo>
                    <a:lnTo>
                      <a:pt x="737" y="453"/>
                    </a:lnTo>
                    <a:lnTo>
                      <a:pt x="681" y="397"/>
                    </a:lnTo>
                    <a:lnTo>
                      <a:pt x="681" y="567"/>
                    </a:lnTo>
                    <a:lnTo>
                      <a:pt x="851" y="567"/>
                    </a:lnTo>
                    <a:lnTo>
                      <a:pt x="907" y="623"/>
                    </a:lnTo>
                    <a:lnTo>
                      <a:pt x="794" y="652"/>
                    </a:lnTo>
                    <a:lnTo>
                      <a:pt x="709" y="652"/>
                    </a:lnTo>
                    <a:lnTo>
                      <a:pt x="681" y="680"/>
                    </a:lnTo>
                    <a:lnTo>
                      <a:pt x="794" y="737"/>
                    </a:lnTo>
                    <a:lnTo>
                      <a:pt x="822" y="765"/>
                    </a:lnTo>
                    <a:lnTo>
                      <a:pt x="737" y="822"/>
                    </a:lnTo>
                    <a:lnTo>
                      <a:pt x="624" y="822"/>
                    </a:lnTo>
                    <a:lnTo>
                      <a:pt x="624" y="737"/>
                    </a:lnTo>
                    <a:lnTo>
                      <a:pt x="567" y="793"/>
                    </a:lnTo>
                    <a:lnTo>
                      <a:pt x="511" y="765"/>
                    </a:lnTo>
                    <a:lnTo>
                      <a:pt x="482" y="822"/>
                    </a:lnTo>
                    <a:lnTo>
                      <a:pt x="426" y="793"/>
                    </a:lnTo>
                    <a:lnTo>
                      <a:pt x="397" y="822"/>
                    </a:lnTo>
                    <a:lnTo>
                      <a:pt x="426" y="623"/>
                    </a:lnTo>
                    <a:lnTo>
                      <a:pt x="369" y="623"/>
                    </a:lnTo>
                    <a:lnTo>
                      <a:pt x="369" y="737"/>
                    </a:lnTo>
                    <a:lnTo>
                      <a:pt x="312" y="793"/>
                    </a:lnTo>
                    <a:lnTo>
                      <a:pt x="397" y="850"/>
                    </a:lnTo>
                    <a:lnTo>
                      <a:pt x="454" y="992"/>
                    </a:lnTo>
                    <a:lnTo>
                      <a:pt x="397" y="964"/>
                    </a:lnTo>
                    <a:lnTo>
                      <a:pt x="369" y="935"/>
                    </a:lnTo>
                    <a:lnTo>
                      <a:pt x="312" y="935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8" name="Freeform 298"/>
              <p:cNvSpPr>
                <a:spLocks/>
              </p:cNvSpPr>
              <p:nvPr/>
            </p:nvSpPr>
            <p:spPr bwMode="auto">
              <a:xfrm>
                <a:off x="4243" y="4854"/>
                <a:ext cx="1191" cy="1106"/>
              </a:xfrm>
              <a:custGeom>
                <a:avLst/>
                <a:gdLst>
                  <a:gd name="T0" fmla="*/ 227 w 1191"/>
                  <a:gd name="T1" fmla="*/ 28 h 1106"/>
                  <a:gd name="T2" fmla="*/ 57 w 1191"/>
                  <a:gd name="T3" fmla="*/ 28 h 1106"/>
                  <a:gd name="T4" fmla="*/ 28 w 1191"/>
                  <a:gd name="T5" fmla="*/ 85 h 1106"/>
                  <a:gd name="T6" fmla="*/ 28 w 1191"/>
                  <a:gd name="T7" fmla="*/ 369 h 1106"/>
                  <a:gd name="T8" fmla="*/ 57 w 1191"/>
                  <a:gd name="T9" fmla="*/ 425 h 1106"/>
                  <a:gd name="T10" fmla="*/ 85 w 1191"/>
                  <a:gd name="T11" fmla="*/ 510 h 1106"/>
                  <a:gd name="T12" fmla="*/ 142 w 1191"/>
                  <a:gd name="T13" fmla="*/ 652 h 1106"/>
                  <a:gd name="T14" fmla="*/ 170 w 1191"/>
                  <a:gd name="T15" fmla="*/ 794 h 1106"/>
                  <a:gd name="T16" fmla="*/ 198 w 1191"/>
                  <a:gd name="T17" fmla="*/ 879 h 1106"/>
                  <a:gd name="T18" fmla="*/ 255 w 1191"/>
                  <a:gd name="T19" fmla="*/ 1021 h 1106"/>
                  <a:gd name="T20" fmla="*/ 425 w 1191"/>
                  <a:gd name="T21" fmla="*/ 1021 h 1106"/>
                  <a:gd name="T22" fmla="*/ 567 w 1191"/>
                  <a:gd name="T23" fmla="*/ 1049 h 1106"/>
                  <a:gd name="T24" fmla="*/ 907 w 1191"/>
                  <a:gd name="T25" fmla="*/ 1049 h 1106"/>
                  <a:gd name="T26" fmla="*/ 794 w 1191"/>
                  <a:gd name="T27" fmla="*/ 1021 h 1106"/>
                  <a:gd name="T28" fmla="*/ 709 w 1191"/>
                  <a:gd name="T29" fmla="*/ 964 h 1106"/>
                  <a:gd name="T30" fmla="*/ 794 w 1191"/>
                  <a:gd name="T31" fmla="*/ 964 h 1106"/>
                  <a:gd name="T32" fmla="*/ 822 w 1191"/>
                  <a:gd name="T33" fmla="*/ 907 h 1106"/>
                  <a:gd name="T34" fmla="*/ 936 w 1191"/>
                  <a:gd name="T35" fmla="*/ 879 h 1106"/>
                  <a:gd name="T36" fmla="*/ 964 w 1191"/>
                  <a:gd name="T37" fmla="*/ 907 h 1106"/>
                  <a:gd name="T38" fmla="*/ 1021 w 1191"/>
                  <a:gd name="T39" fmla="*/ 794 h 1106"/>
                  <a:gd name="T40" fmla="*/ 1049 w 1191"/>
                  <a:gd name="T41" fmla="*/ 709 h 1106"/>
                  <a:gd name="T42" fmla="*/ 964 w 1191"/>
                  <a:gd name="T43" fmla="*/ 737 h 1106"/>
                  <a:gd name="T44" fmla="*/ 907 w 1191"/>
                  <a:gd name="T45" fmla="*/ 737 h 1106"/>
                  <a:gd name="T46" fmla="*/ 851 w 1191"/>
                  <a:gd name="T47" fmla="*/ 681 h 1106"/>
                  <a:gd name="T48" fmla="*/ 936 w 1191"/>
                  <a:gd name="T49" fmla="*/ 681 h 1106"/>
                  <a:gd name="T50" fmla="*/ 907 w 1191"/>
                  <a:gd name="T51" fmla="*/ 567 h 1106"/>
                  <a:gd name="T52" fmla="*/ 794 w 1191"/>
                  <a:gd name="T53" fmla="*/ 482 h 1106"/>
                  <a:gd name="T54" fmla="*/ 992 w 1191"/>
                  <a:gd name="T55" fmla="*/ 454 h 1106"/>
                  <a:gd name="T56" fmla="*/ 1191 w 1191"/>
                  <a:gd name="T57" fmla="*/ 284 h 1106"/>
                  <a:gd name="T58" fmla="*/ 1049 w 1191"/>
                  <a:gd name="T59" fmla="*/ 312 h 1106"/>
                  <a:gd name="T60" fmla="*/ 936 w 1191"/>
                  <a:gd name="T61" fmla="*/ 369 h 1106"/>
                  <a:gd name="T62" fmla="*/ 851 w 1191"/>
                  <a:gd name="T63" fmla="*/ 369 h 1106"/>
                  <a:gd name="T64" fmla="*/ 879 w 1191"/>
                  <a:gd name="T65" fmla="*/ 312 h 1106"/>
                  <a:gd name="T66" fmla="*/ 765 w 1191"/>
                  <a:gd name="T67" fmla="*/ 312 h 1106"/>
                  <a:gd name="T68" fmla="*/ 482 w 1191"/>
                  <a:gd name="T69" fmla="*/ 199 h 1106"/>
                  <a:gd name="T70" fmla="*/ 312 w 1191"/>
                  <a:gd name="T71" fmla="*/ 85 h 1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191" h="1106">
                    <a:moveTo>
                      <a:pt x="284" y="0"/>
                    </a:moveTo>
                    <a:lnTo>
                      <a:pt x="227" y="28"/>
                    </a:lnTo>
                    <a:lnTo>
                      <a:pt x="113" y="0"/>
                    </a:lnTo>
                    <a:lnTo>
                      <a:pt x="57" y="28"/>
                    </a:lnTo>
                    <a:lnTo>
                      <a:pt x="57" y="85"/>
                    </a:lnTo>
                    <a:lnTo>
                      <a:pt x="28" y="85"/>
                    </a:lnTo>
                    <a:lnTo>
                      <a:pt x="0" y="255"/>
                    </a:lnTo>
                    <a:lnTo>
                      <a:pt x="28" y="369"/>
                    </a:lnTo>
                    <a:lnTo>
                      <a:pt x="0" y="397"/>
                    </a:lnTo>
                    <a:lnTo>
                      <a:pt x="57" y="425"/>
                    </a:lnTo>
                    <a:lnTo>
                      <a:pt x="142" y="425"/>
                    </a:lnTo>
                    <a:lnTo>
                      <a:pt x="85" y="510"/>
                    </a:lnTo>
                    <a:lnTo>
                      <a:pt x="142" y="624"/>
                    </a:lnTo>
                    <a:lnTo>
                      <a:pt x="142" y="652"/>
                    </a:lnTo>
                    <a:lnTo>
                      <a:pt x="170" y="681"/>
                    </a:lnTo>
                    <a:lnTo>
                      <a:pt x="170" y="794"/>
                    </a:lnTo>
                    <a:lnTo>
                      <a:pt x="142" y="879"/>
                    </a:lnTo>
                    <a:lnTo>
                      <a:pt x="198" y="879"/>
                    </a:lnTo>
                    <a:lnTo>
                      <a:pt x="255" y="936"/>
                    </a:lnTo>
                    <a:lnTo>
                      <a:pt x="255" y="1021"/>
                    </a:lnTo>
                    <a:lnTo>
                      <a:pt x="312" y="1077"/>
                    </a:lnTo>
                    <a:lnTo>
                      <a:pt x="425" y="1021"/>
                    </a:lnTo>
                    <a:lnTo>
                      <a:pt x="539" y="1077"/>
                    </a:lnTo>
                    <a:lnTo>
                      <a:pt x="567" y="1049"/>
                    </a:lnTo>
                    <a:lnTo>
                      <a:pt x="765" y="1106"/>
                    </a:lnTo>
                    <a:lnTo>
                      <a:pt x="907" y="1049"/>
                    </a:lnTo>
                    <a:lnTo>
                      <a:pt x="936" y="992"/>
                    </a:lnTo>
                    <a:lnTo>
                      <a:pt x="794" y="1021"/>
                    </a:lnTo>
                    <a:lnTo>
                      <a:pt x="737" y="992"/>
                    </a:lnTo>
                    <a:lnTo>
                      <a:pt x="709" y="964"/>
                    </a:lnTo>
                    <a:lnTo>
                      <a:pt x="737" y="907"/>
                    </a:lnTo>
                    <a:lnTo>
                      <a:pt x="794" y="964"/>
                    </a:lnTo>
                    <a:lnTo>
                      <a:pt x="822" y="936"/>
                    </a:lnTo>
                    <a:lnTo>
                      <a:pt x="822" y="907"/>
                    </a:lnTo>
                    <a:lnTo>
                      <a:pt x="879" y="907"/>
                    </a:lnTo>
                    <a:lnTo>
                      <a:pt x="936" y="879"/>
                    </a:lnTo>
                    <a:lnTo>
                      <a:pt x="964" y="851"/>
                    </a:lnTo>
                    <a:lnTo>
                      <a:pt x="964" y="907"/>
                    </a:lnTo>
                    <a:lnTo>
                      <a:pt x="1021" y="851"/>
                    </a:lnTo>
                    <a:lnTo>
                      <a:pt x="1021" y="794"/>
                    </a:lnTo>
                    <a:lnTo>
                      <a:pt x="1106" y="737"/>
                    </a:lnTo>
                    <a:lnTo>
                      <a:pt x="1049" y="709"/>
                    </a:lnTo>
                    <a:lnTo>
                      <a:pt x="992" y="766"/>
                    </a:lnTo>
                    <a:lnTo>
                      <a:pt x="964" y="737"/>
                    </a:lnTo>
                    <a:lnTo>
                      <a:pt x="936" y="794"/>
                    </a:lnTo>
                    <a:lnTo>
                      <a:pt x="907" y="737"/>
                    </a:lnTo>
                    <a:lnTo>
                      <a:pt x="851" y="737"/>
                    </a:lnTo>
                    <a:lnTo>
                      <a:pt x="851" y="681"/>
                    </a:lnTo>
                    <a:lnTo>
                      <a:pt x="822" y="652"/>
                    </a:lnTo>
                    <a:lnTo>
                      <a:pt x="936" y="681"/>
                    </a:lnTo>
                    <a:lnTo>
                      <a:pt x="964" y="652"/>
                    </a:lnTo>
                    <a:lnTo>
                      <a:pt x="907" y="567"/>
                    </a:lnTo>
                    <a:lnTo>
                      <a:pt x="794" y="510"/>
                    </a:lnTo>
                    <a:lnTo>
                      <a:pt x="794" y="482"/>
                    </a:lnTo>
                    <a:lnTo>
                      <a:pt x="907" y="482"/>
                    </a:lnTo>
                    <a:lnTo>
                      <a:pt x="992" y="454"/>
                    </a:lnTo>
                    <a:lnTo>
                      <a:pt x="1106" y="454"/>
                    </a:lnTo>
                    <a:lnTo>
                      <a:pt x="1191" y="284"/>
                    </a:lnTo>
                    <a:lnTo>
                      <a:pt x="1077" y="340"/>
                    </a:lnTo>
                    <a:lnTo>
                      <a:pt x="1049" y="312"/>
                    </a:lnTo>
                    <a:lnTo>
                      <a:pt x="992" y="369"/>
                    </a:lnTo>
                    <a:lnTo>
                      <a:pt x="936" y="369"/>
                    </a:lnTo>
                    <a:lnTo>
                      <a:pt x="907" y="369"/>
                    </a:lnTo>
                    <a:lnTo>
                      <a:pt x="851" y="369"/>
                    </a:lnTo>
                    <a:lnTo>
                      <a:pt x="822" y="340"/>
                    </a:lnTo>
                    <a:lnTo>
                      <a:pt x="879" y="312"/>
                    </a:lnTo>
                    <a:lnTo>
                      <a:pt x="822" y="284"/>
                    </a:lnTo>
                    <a:lnTo>
                      <a:pt x="765" y="312"/>
                    </a:lnTo>
                    <a:lnTo>
                      <a:pt x="652" y="199"/>
                    </a:lnTo>
                    <a:lnTo>
                      <a:pt x="482" y="199"/>
                    </a:lnTo>
                    <a:lnTo>
                      <a:pt x="454" y="142"/>
                    </a:lnTo>
                    <a:lnTo>
                      <a:pt x="312" y="85"/>
                    </a:lnTo>
                    <a:lnTo>
                      <a:pt x="284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9" name="Freeform 299"/>
              <p:cNvSpPr>
                <a:spLocks/>
              </p:cNvSpPr>
              <p:nvPr/>
            </p:nvSpPr>
            <p:spPr bwMode="auto">
              <a:xfrm>
                <a:off x="4413" y="4344"/>
                <a:ext cx="907" cy="822"/>
              </a:xfrm>
              <a:custGeom>
                <a:avLst/>
                <a:gdLst>
                  <a:gd name="T0" fmla="*/ 709 w 907"/>
                  <a:gd name="T1" fmla="*/ 822 h 822"/>
                  <a:gd name="T2" fmla="*/ 652 w 907"/>
                  <a:gd name="T3" fmla="*/ 794 h 822"/>
                  <a:gd name="T4" fmla="*/ 595 w 907"/>
                  <a:gd name="T5" fmla="*/ 822 h 822"/>
                  <a:gd name="T6" fmla="*/ 482 w 907"/>
                  <a:gd name="T7" fmla="*/ 709 h 822"/>
                  <a:gd name="T8" fmla="*/ 312 w 907"/>
                  <a:gd name="T9" fmla="*/ 709 h 822"/>
                  <a:gd name="T10" fmla="*/ 284 w 907"/>
                  <a:gd name="T11" fmla="*/ 652 h 822"/>
                  <a:gd name="T12" fmla="*/ 142 w 907"/>
                  <a:gd name="T13" fmla="*/ 595 h 822"/>
                  <a:gd name="T14" fmla="*/ 114 w 907"/>
                  <a:gd name="T15" fmla="*/ 510 h 822"/>
                  <a:gd name="T16" fmla="*/ 142 w 907"/>
                  <a:gd name="T17" fmla="*/ 482 h 822"/>
                  <a:gd name="T18" fmla="*/ 114 w 907"/>
                  <a:gd name="T19" fmla="*/ 453 h 822"/>
                  <a:gd name="T20" fmla="*/ 57 w 907"/>
                  <a:gd name="T21" fmla="*/ 453 h 822"/>
                  <a:gd name="T22" fmla="*/ 57 w 907"/>
                  <a:gd name="T23" fmla="*/ 368 h 822"/>
                  <a:gd name="T24" fmla="*/ 28 w 907"/>
                  <a:gd name="T25" fmla="*/ 255 h 822"/>
                  <a:gd name="T26" fmla="*/ 0 w 907"/>
                  <a:gd name="T27" fmla="*/ 198 h 822"/>
                  <a:gd name="T28" fmla="*/ 28 w 907"/>
                  <a:gd name="T29" fmla="*/ 57 h 822"/>
                  <a:gd name="T30" fmla="*/ 85 w 907"/>
                  <a:gd name="T31" fmla="*/ 85 h 822"/>
                  <a:gd name="T32" fmla="*/ 142 w 907"/>
                  <a:gd name="T33" fmla="*/ 0 h 822"/>
                  <a:gd name="T34" fmla="*/ 284 w 907"/>
                  <a:gd name="T35" fmla="*/ 85 h 822"/>
                  <a:gd name="T36" fmla="*/ 369 w 907"/>
                  <a:gd name="T37" fmla="*/ 198 h 822"/>
                  <a:gd name="T38" fmla="*/ 369 w 907"/>
                  <a:gd name="T39" fmla="*/ 255 h 822"/>
                  <a:gd name="T40" fmla="*/ 482 w 907"/>
                  <a:gd name="T41" fmla="*/ 283 h 822"/>
                  <a:gd name="T42" fmla="*/ 539 w 907"/>
                  <a:gd name="T43" fmla="*/ 425 h 822"/>
                  <a:gd name="T44" fmla="*/ 539 w 907"/>
                  <a:gd name="T45" fmla="*/ 482 h 822"/>
                  <a:gd name="T46" fmla="*/ 652 w 907"/>
                  <a:gd name="T47" fmla="*/ 567 h 822"/>
                  <a:gd name="T48" fmla="*/ 766 w 907"/>
                  <a:gd name="T49" fmla="*/ 538 h 822"/>
                  <a:gd name="T50" fmla="*/ 851 w 907"/>
                  <a:gd name="T51" fmla="*/ 567 h 822"/>
                  <a:gd name="T52" fmla="*/ 794 w 907"/>
                  <a:gd name="T53" fmla="*/ 652 h 822"/>
                  <a:gd name="T54" fmla="*/ 851 w 907"/>
                  <a:gd name="T55" fmla="*/ 680 h 822"/>
                  <a:gd name="T56" fmla="*/ 907 w 907"/>
                  <a:gd name="T57" fmla="*/ 652 h 822"/>
                  <a:gd name="T58" fmla="*/ 907 w 907"/>
                  <a:gd name="T59" fmla="*/ 709 h 822"/>
                  <a:gd name="T60" fmla="*/ 879 w 907"/>
                  <a:gd name="T61" fmla="*/ 765 h 822"/>
                  <a:gd name="T62" fmla="*/ 822 w 907"/>
                  <a:gd name="T63" fmla="*/ 794 h 822"/>
                  <a:gd name="T64" fmla="*/ 709 w 907"/>
                  <a:gd name="T65" fmla="*/ 765 h 822"/>
                  <a:gd name="T66" fmla="*/ 709 w 907"/>
                  <a:gd name="T67" fmla="*/ 822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907" h="822">
                    <a:moveTo>
                      <a:pt x="709" y="822"/>
                    </a:moveTo>
                    <a:lnTo>
                      <a:pt x="652" y="794"/>
                    </a:lnTo>
                    <a:lnTo>
                      <a:pt x="595" y="822"/>
                    </a:lnTo>
                    <a:lnTo>
                      <a:pt x="482" y="709"/>
                    </a:lnTo>
                    <a:lnTo>
                      <a:pt x="312" y="709"/>
                    </a:lnTo>
                    <a:lnTo>
                      <a:pt x="284" y="652"/>
                    </a:lnTo>
                    <a:lnTo>
                      <a:pt x="142" y="595"/>
                    </a:lnTo>
                    <a:lnTo>
                      <a:pt x="114" y="510"/>
                    </a:lnTo>
                    <a:lnTo>
                      <a:pt x="142" y="482"/>
                    </a:lnTo>
                    <a:lnTo>
                      <a:pt x="114" y="453"/>
                    </a:lnTo>
                    <a:lnTo>
                      <a:pt x="57" y="453"/>
                    </a:lnTo>
                    <a:lnTo>
                      <a:pt x="57" y="368"/>
                    </a:lnTo>
                    <a:lnTo>
                      <a:pt x="28" y="255"/>
                    </a:lnTo>
                    <a:lnTo>
                      <a:pt x="0" y="198"/>
                    </a:lnTo>
                    <a:lnTo>
                      <a:pt x="28" y="57"/>
                    </a:lnTo>
                    <a:lnTo>
                      <a:pt x="85" y="85"/>
                    </a:lnTo>
                    <a:lnTo>
                      <a:pt x="142" y="0"/>
                    </a:lnTo>
                    <a:lnTo>
                      <a:pt x="284" y="85"/>
                    </a:lnTo>
                    <a:lnTo>
                      <a:pt x="369" y="198"/>
                    </a:lnTo>
                    <a:lnTo>
                      <a:pt x="369" y="255"/>
                    </a:lnTo>
                    <a:lnTo>
                      <a:pt x="482" y="283"/>
                    </a:lnTo>
                    <a:lnTo>
                      <a:pt x="539" y="425"/>
                    </a:lnTo>
                    <a:lnTo>
                      <a:pt x="539" y="482"/>
                    </a:lnTo>
                    <a:lnTo>
                      <a:pt x="652" y="567"/>
                    </a:lnTo>
                    <a:lnTo>
                      <a:pt x="766" y="538"/>
                    </a:lnTo>
                    <a:lnTo>
                      <a:pt x="851" y="567"/>
                    </a:lnTo>
                    <a:lnTo>
                      <a:pt x="794" y="652"/>
                    </a:lnTo>
                    <a:lnTo>
                      <a:pt x="851" y="680"/>
                    </a:lnTo>
                    <a:lnTo>
                      <a:pt x="907" y="652"/>
                    </a:lnTo>
                    <a:lnTo>
                      <a:pt x="907" y="709"/>
                    </a:lnTo>
                    <a:lnTo>
                      <a:pt x="879" y="765"/>
                    </a:lnTo>
                    <a:lnTo>
                      <a:pt x="822" y="794"/>
                    </a:lnTo>
                    <a:lnTo>
                      <a:pt x="709" y="765"/>
                    </a:lnTo>
                    <a:lnTo>
                      <a:pt x="709" y="822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60" name="Freeform 300"/>
              <p:cNvSpPr>
                <a:spLocks/>
              </p:cNvSpPr>
              <p:nvPr/>
            </p:nvSpPr>
            <p:spPr bwMode="auto">
              <a:xfrm>
                <a:off x="4555" y="4174"/>
                <a:ext cx="1106" cy="737"/>
              </a:xfrm>
              <a:custGeom>
                <a:avLst/>
                <a:gdLst>
                  <a:gd name="T0" fmla="*/ 935 w 1106"/>
                  <a:gd name="T1" fmla="*/ 283 h 737"/>
                  <a:gd name="T2" fmla="*/ 935 w 1106"/>
                  <a:gd name="T3" fmla="*/ 368 h 737"/>
                  <a:gd name="T4" fmla="*/ 794 w 1106"/>
                  <a:gd name="T5" fmla="*/ 340 h 737"/>
                  <a:gd name="T6" fmla="*/ 709 w 1106"/>
                  <a:gd name="T7" fmla="*/ 397 h 737"/>
                  <a:gd name="T8" fmla="*/ 794 w 1106"/>
                  <a:gd name="T9" fmla="*/ 567 h 737"/>
                  <a:gd name="T10" fmla="*/ 822 w 1106"/>
                  <a:gd name="T11" fmla="*/ 510 h 737"/>
                  <a:gd name="T12" fmla="*/ 879 w 1106"/>
                  <a:gd name="T13" fmla="*/ 538 h 737"/>
                  <a:gd name="T14" fmla="*/ 907 w 1106"/>
                  <a:gd name="T15" fmla="*/ 425 h 737"/>
                  <a:gd name="T16" fmla="*/ 1020 w 1106"/>
                  <a:gd name="T17" fmla="*/ 368 h 737"/>
                  <a:gd name="T18" fmla="*/ 1106 w 1106"/>
                  <a:gd name="T19" fmla="*/ 425 h 737"/>
                  <a:gd name="T20" fmla="*/ 1020 w 1106"/>
                  <a:gd name="T21" fmla="*/ 510 h 737"/>
                  <a:gd name="T22" fmla="*/ 1049 w 1106"/>
                  <a:gd name="T23" fmla="*/ 623 h 737"/>
                  <a:gd name="T24" fmla="*/ 964 w 1106"/>
                  <a:gd name="T25" fmla="*/ 680 h 737"/>
                  <a:gd name="T26" fmla="*/ 935 w 1106"/>
                  <a:gd name="T27" fmla="*/ 623 h 737"/>
                  <a:gd name="T28" fmla="*/ 907 w 1106"/>
                  <a:gd name="T29" fmla="*/ 623 h 737"/>
                  <a:gd name="T30" fmla="*/ 907 w 1106"/>
                  <a:gd name="T31" fmla="*/ 680 h 737"/>
                  <a:gd name="T32" fmla="*/ 822 w 1106"/>
                  <a:gd name="T33" fmla="*/ 708 h 737"/>
                  <a:gd name="T34" fmla="*/ 794 w 1106"/>
                  <a:gd name="T35" fmla="*/ 623 h 737"/>
                  <a:gd name="T36" fmla="*/ 709 w 1106"/>
                  <a:gd name="T37" fmla="*/ 737 h 737"/>
                  <a:gd name="T38" fmla="*/ 624 w 1106"/>
                  <a:gd name="T39" fmla="*/ 708 h 737"/>
                  <a:gd name="T40" fmla="*/ 510 w 1106"/>
                  <a:gd name="T41" fmla="*/ 737 h 737"/>
                  <a:gd name="T42" fmla="*/ 397 w 1106"/>
                  <a:gd name="T43" fmla="*/ 652 h 737"/>
                  <a:gd name="T44" fmla="*/ 397 w 1106"/>
                  <a:gd name="T45" fmla="*/ 595 h 737"/>
                  <a:gd name="T46" fmla="*/ 340 w 1106"/>
                  <a:gd name="T47" fmla="*/ 453 h 737"/>
                  <a:gd name="T48" fmla="*/ 227 w 1106"/>
                  <a:gd name="T49" fmla="*/ 425 h 737"/>
                  <a:gd name="T50" fmla="*/ 227 w 1106"/>
                  <a:gd name="T51" fmla="*/ 368 h 737"/>
                  <a:gd name="T52" fmla="*/ 142 w 1106"/>
                  <a:gd name="T53" fmla="*/ 255 h 737"/>
                  <a:gd name="T54" fmla="*/ 0 w 1106"/>
                  <a:gd name="T55" fmla="*/ 170 h 737"/>
                  <a:gd name="T56" fmla="*/ 0 w 1106"/>
                  <a:gd name="T57" fmla="*/ 113 h 737"/>
                  <a:gd name="T58" fmla="*/ 113 w 1106"/>
                  <a:gd name="T59" fmla="*/ 56 h 737"/>
                  <a:gd name="T60" fmla="*/ 255 w 1106"/>
                  <a:gd name="T61" fmla="*/ 28 h 737"/>
                  <a:gd name="T62" fmla="*/ 283 w 1106"/>
                  <a:gd name="T63" fmla="*/ 85 h 737"/>
                  <a:gd name="T64" fmla="*/ 453 w 1106"/>
                  <a:gd name="T65" fmla="*/ 0 h 737"/>
                  <a:gd name="T66" fmla="*/ 539 w 1106"/>
                  <a:gd name="T67" fmla="*/ 56 h 737"/>
                  <a:gd name="T68" fmla="*/ 680 w 1106"/>
                  <a:gd name="T69" fmla="*/ 56 h 737"/>
                  <a:gd name="T70" fmla="*/ 794 w 1106"/>
                  <a:gd name="T71" fmla="*/ 113 h 737"/>
                  <a:gd name="T72" fmla="*/ 822 w 1106"/>
                  <a:gd name="T73" fmla="*/ 198 h 737"/>
                  <a:gd name="T74" fmla="*/ 850 w 1106"/>
                  <a:gd name="T75" fmla="*/ 198 h 737"/>
                  <a:gd name="T76" fmla="*/ 935 w 1106"/>
                  <a:gd name="T77" fmla="*/ 283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106" h="737">
                    <a:moveTo>
                      <a:pt x="935" y="283"/>
                    </a:moveTo>
                    <a:lnTo>
                      <a:pt x="935" y="368"/>
                    </a:lnTo>
                    <a:lnTo>
                      <a:pt x="794" y="340"/>
                    </a:lnTo>
                    <a:lnTo>
                      <a:pt x="709" y="397"/>
                    </a:lnTo>
                    <a:lnTo>
                      <a:pt x="794" y="567"/>
                    </a:lnTo>
                    <a:lnTo>
                      <a:pt x="822" y="510"/>
                    </a:lnTo>
                    <a:lnTo>
                      <a:pt x="879" y="538"/>
                    </a:lnTo>
                    <a:lnTo>
                      <a:pt x="907" y="425"/>
                    </a:lnTo>
                    <a:lnTo>
                      <a:pt x="1020" y="368"/>
                    </a:lnTo>
                    <a:lnTo>
                      <a:pt x="1106" y="425"/>
                    </a:lnTo>
                    <a:lnTo>
                      <a:pt x="1020" y="510"/>
                    </a:lnTo>
                    <a:lnTo>
                      <a:pt x="1049" y="623"/>
                    </a:lnTo>
                    <a:lnTo>
                      <a:pt x="964" y="680"/>
                    </a:lnTo>
                    <a:lnTo>
                      <a:pt x="935" y="623"/>
                    </a:lnTo>
                    <a:lnTo>
                      <a:pt x="907" y="623"/>
                    </a:lnTo>
                    <a:lnTo>
                      <a:pt x="907" y="680"/>
                    </a:lnTo>
                    <a:lnTo>
                      <a:pt x="822" y="708"/>
                    </a:lnTo>
                    <a:lnTo>
                      <a:pt x="794" y="623"/>
                    </a:lnTo>
                    <a:lnTo>
                      <a:pt x="709" y="737"/>
                    </a:lnTo>
                    <a:lnTo>
                      <a:pt x="624" y="708"/>
                    </a:lnTo>
                    <a:lnTo>
                      <a:pt x="510" y="737"/>
                    </a:lnTo>
                    <a:lnTo>
                      <a:pt x="397" y="652"/>
                    </a:lnTo>
                    <a:lnTo>
                      <a:pt x="397" y="595"/>
                    </a:lnTo>
                    <a:lnTo>
                      <a:pt x="340" y="453"/>
                    </a:lnTo>
                    <a:lnTo>
                      <a:pt x="227" y="425"/>
                    </a:lnTo>
                    <a:lnTo>
                      <a:pt x="227" y="368"/>
                    </a:lnTo>
                    <a:lnTo>
                      <a:pt x="142" y="255"/>
                    </a:lnTo>
                    <a:lnTo>
                      <a:pt x="0" y="170"/>
                    </a:lnTo>
                    <a:lnTo>
                      <a:pt x="0" y="113"/>
                    </a:lnTo>
                    <a:lnTo>
                      <a:pt x="113" y="56"/>
                    </a:lnTo>
                    <a:lnTo>
                      <a:pt x="255" y="28"/>
                    </a:lnTo>
                    <a:lnTo>
                      <a:pt x="283" y="85"/>
                    </a:lnTo>
                    <a:lnTo>
                      <a:pt x="453" y="0"/>
                    </a:lnTo>
                    <a:lnTo>
                      <a:pt x="539" y="56"/>
                    </a:lnTo>
                    <a:lnTo>
                      <a:pt x="680" y="56"/>
                    </a:lnTo>
                    <a:lnTo>
                      <a:pt x="794" y="113"/>
                    </a:lnTo>
                    <a:lnTo>
                      <a:pt x="822" y="198"/>
                    </a:lnTo>
                    <a:lnTo>
                      <a:pt x="850" y="198"/>
                    </a:lnTo>
                    <a:lnTo>
                      <a:pt x="935" y="28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</p:grpSp>
        <p:grpSp>
          <p:nvGrpSpPr>
            <p:cNvPr id="135" name="グループ化 134"/>
            <p:cNvGrpSpPr/>
            <p:nvPr/>
          </p:nvGrpSpPr>
          <p:grpSpPr>
            <a:xfrm>
              <a:off x="1155700" y="944480"/>
              <a:ext cx="7267930" cy="10445635"/>
              <a:chOff x="1155700" y="944480"/>
              <a:chExt cx="7267930" cy="10445635"/>
            </a:xfrm>
          </p:grpSpPr>
          <p:sp>
            <p:nvSpPr>
              <p:cNvPr id="136" name="正方形/長方形 135"/>
              <p:cNvSpPr/>
              <p:nvPr/>
            </p:nvSpPr>
            <p:spPr>
              <a:xfrm>
                <a:off x="4162426" y="5289699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盛岡市</a:t>
                </a:r>
              </a:p>
            </p:txBody>
          </p:sp>
          <p:sp>
            <p:nvSpPr>
              <p:cNvPr id="137" name="正方形/長方形 136"/>
              <p:cNvSpPr/>
              <p:nvPr/>
            </p:nvSpPr>
            <p:spPr>
              <a:xfrm>
                <a:off x="6573044" y="596339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宮古市</a:t>
                </a:r>
              </a:p>
            </p:txBody>
          </p:sp>
          <p:sp>
            <p:nvSpPr>
              <p:cNvPr id="138" name="正方形/長方形 137"/>
              <p:cNvSpPr/>
              <p:nvPr/>
            </p:nvSpPr>
            <p:spPr>
              <a:xfrm>
                <a:off x="2797614" y="844877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北上市</a:t>
                </a:r>
              </a:p>
            </p:txBody>
          </p:sp>
          <p:sp>
            <p:nvSpPr>
              <p:cNvPr id="139" name="正方形/長方形 138"/>
              <p:cNvSpPr/>
              <p:nvPr/>
            </p:nvSpPr>
            <p:spPr>
              <a:xfrm>
                <a:off x="5201884" y="330190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葛巻町</a:t>
                </a:r>
              </a:p>
            </p:txBody>
          </p:sp>
          <p:sp>
            <p:nvSpPr>
              <p:cNvPr id="140" name="正方形/長方形 139"/>
              <p:cNvSpPr/>
              <p:nvPr/>
            </p:nvSpPr>
            <p:spPr>
              <a:xfrm>
                <a:off x="3105590" y="9917379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奥州市</a:t>
                </a:r>
              </a:p>
            </p:txBody>
          </p:sp>
          <p:sp>
            <p:nvSpPr>
              <p:cNvPr id="141" name="正方形/長方形 140"/>
              <p:cNvSpPr/>
              <p:nvPr/>
            </p:nvSpPr>
            <p:spPr>
              <a:xfrm>
                <a:off x="2563903" y="3205521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八幡平市</a:t>
                </a:r>
              </a:p>
            </p:txBody>
          </p:sp>
          <p:sp>
            <p:nvSpPr>
              <p:cNvPr id="142" name="正方形/長方形 141"/>
              <p:cNvSpPr/>
              <p:nvPr/>
            </p:nvSpPr>
            <p:spPr>
              <a:xfrm>
                <a:off x="4281779" y="110823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一関市</a:t>
                </a:r>
              </a:p>
            </p:txBody>
          </p:sp>
          <p:sp>
            <p:nvSpPr>
              <p:cNvPr id="143" name="正方形/長方形 142"/>
              <p:cNvSpPr/>
              <p:nvPr/>
            </p:nvSpPr>
            <p:spPr>
              <a:xfrm>
                <a:off x="7681119" y="703510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山田町</a:t>
                </a:r>
              </a:p>
            </p:txBody>
          </p:sp>
          <p:sp>
            <p:nvSpPr>
              <p:cNvPr id="144" name="正方形/長方形 143"/>
              <p:cNvSpPr/>
              <p:nvPr/>
            </p:nvSpPr>
            <p:spPr>
              <a:xfrm>
                <a:off x="7485970" y="3906937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田野畑村</a:t>
                </a:r>
              </a:p>
            </p:txBody>
          </p:sp>
          <p:sp>
            <p:nvSpPr>
              <p:cNvPr id="145" name="正方形/長方形 144"/>
              <p:cNvSpPr/>
              <p:nvPr/>
            </p:nvSpPr>
            <p:spPr>
              <a:xfrm>
                <a:off x="7120158" y="283813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野田村</a:t>
                </a:r>
              </a:p>
            </p:txBody>
          </p:sp>
          <p:sp>
            <p:nvSpPr>
              <p:cNvPr id="146" name="正方形/長方形 145"/>
              <p:cNvSpPr/>
              <p:nvPr/>
            </p:nvSpPr>
            <p:spPr>
              <a:xfrm>
                <a:off x="4281778" y="228972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一戸町</a:t>
                </a:r>
              </a:p>
            </p:txBody>
          </p:sp>
          <p:sp>
            <p:nvSpPr>
              <p:cNvPr id="147" name="正方形/長方形 146"/>
              <p:cNvSpPr/>
              <p:nvPr/>
            </p:nvSpPr>
            <p:spPr>
              <a:xfrm>
                <a:off x="5172294" y="194468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九戸村</a:t>
                </a:r>
              </a:p>
            </p:txBody>
          </p:sp>
          <p:sp>
            <p:nvSpPr>
              <p:cNvPr id="148" name="正方形/長方形 147"/>
              <p:cNvSpPr/>
              <p:nvPr/>
            </p:nvSpPr>
            <p:spPr>
              <a:xfrm>
                <a:off x="6510338" y="94448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洋野町</a:t>
                </a:r>
              </a:p>
            </p:txBody>
          </p:sp>
          <p:sp>
            <p:nvSpPr>
              <p:cNvPr id="149" name="正方形/長方形 148"/>
              <p:cNvSpPr/>
              <p:nvPr/>
            </p:nvSpPr>
            <p:spPr>
              <a:xfrm>
                <a:off x="5340350" y="109309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軽米町</a:t>
                </a:r>
              </a:p>
            </p:txBody>
          </p:sp>
          <p:sp>
            <p:nvSpPr>
              <p:cNvPr id="150" name="正方形/長方形 149"/>
              <p:cNvSpPr/>
              <p:nvPr/>
            </p:nvSpPr>
            <p:spPr>
              <a:xfrm>
                <a:off x="7681119" y="325368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普代村</a:t>
                </a:r>
              </a:p>
            </p:txBody>
          </p:sp>
          <p:sp>
            <p:nvSpPr>
              <p:cNvPr id="151" name="正方形/長方形 150"/>
              <p:cNvSpPr/>
              <p:nvPr/>
            </p:nvSpPr>
            <p:spPr>
              <a:xfrm>
                <a:off x="6510338" y="430491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岩泉町</a:t>
                </a:r>
              </a:p>
            </p:txBody>
          </p:sp>
          <p:sp>
            <p:nvSpPr>
              <p:cNvPr id="152" name="正方形/長方形 151"/>
              <p:cNvSpPr/>
              <p:nvPr/>
            </p:nvSpPr>
            <p:spPr>
              <a:xfrm>
                <a:off x="7120158" y="745515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大槌町</a:t>
                </a:r>
              </a:p>
            </p:txBody>
          </p:sp>
          <p:sp>
            <p:nvSpPr>
              <p:cNvPr id="153" name="正方形/長方形 152"/>
              <p:cNvSpPr/>
              <p:nvPr/>
            </p:nvSpPr>
            <p:spPr>
              <a:xfrm>
                <a:off x="5839118" y="922941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住田町</a:t>
                </a:r>
              </a:p>
            </p:txBody>
          </p:sp>
          <p:sp>
            <p:nvSpPr>
              <p:cNvPr id="154" name="正方形/長方形 153"/>
              <p:cNvSpPr/>
              <p:nvPr/>
            </p:nvSpPr>
            <p:spPr>
              <a:xfrm>
                <a:off x="3295870" y="1061253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平泉町</a:t>
                </a:r>
              </a:p>
            </p:txBody>
          </p:sp>
          <p:sp>
            <p:nvSpPr>
              <p:cNvPr id="155" name="正方形/長方形 154"/>
              <p:cNvSpPr/>
              <p:nvPr/>
            </p:nvSpPr>
            <p:spPr>
              <a:xfrm>
                <a:off x="1155700" y="7705725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西和賀町</a:t>
                </a:r>
              </a:p>
            </p:txBody>
          </p:sp>
          <p:sp>
            <p:nvSpPr>
              <p:cNvPr id="156" name="正方形/長方形 155"/>
              <p:cNvSpPr/>
              <p:nvPr/>
            </p:nvSpPr>
            <p:spPr>
              <a:xfrm>
                <a:off x="2671082" y="9149631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金ヶ崎町</a:t>
                </a:r>
              </a:p>
            </p:txBody>
          </p:sp>
          <p:sp>
            <p:nvSpPr>
              <p:cNvPr id="157" name="正方形/長方形 156"/>
              <p:cNvSpPr/>
              <p:nvPr/>
            </p:nvSpPr>
            <p:spPr>
              <a:xfrm>
                <a:off x="3429928" y="613499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矢巾町</a:t>
                </a:r>
              </a:p>
            </p:txBody>
          </p:sp>
          <p:sp>
            <p:nvSpPr>
              <p:cNvPr id="158" name="正方形/長方形 157"/>
              <p:cNvSpPr/>
              <p:nvPr/>
            </p:nvSpPr>
            <p:spPr>
              <a:xfrm>
                <a:off x="3146644" y="4826892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滝沢村</a:t>
                </a:r>
              </a:p>
            </p:txBody>
          </p:sp>
          <p:sp>
            <p:nvSpPr>
              <p:cNvPr id="159" name="正方形/長方形 158"/>
              <p:cNvSpPr/>
              <p:nvPr/>
            </p:nvSpPr>
            <p:spPr>
              <a:xfrm>
                <a:off x="4162426" y="364103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岩手町</a:t>
                </a:r>
              </a:p>
            </p:txBody>
          </p:sp>
          <p:sp>
            <p:nvSpPr>
              <p:cNvPr id="160" name="正方形/長方形 159"/>
              <p:cNvSpPr/>
              <p:nvPr/>
            </p:nvSpPr>
            <p:spPr>
              <a:xfrm>
                <a:off x="5778517" y="10159656"/>
                <a:ext cx="1114408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陸前高田市</a:t>
                </a:r>
              </a:p>
            </p:txBody>
          </p:sp>
          <p:sp>
            <p:nvSpPr>
              <p:cNvPr id="161" name="正方形/長方形 160"/>
              <p:cNvSpPr/>
              <p:nvPr/>
            </p:nvSpPr>
            <p:spPr>
              <a:xfrm>
                <a:off x="3582566" y="150959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二戸市</a:t>
                </a:r>
              </a:p>
            </p:txBody>
          </p:sp>
          <p:sp>
            <p:nvSpPr>
              <p:cNvPr id="162" name="正方形/長方形 161"/>
              <p:cNvSpPr/>
              <p:nvPr/>
            </p:nvSpPr>
            <p:spPr>
              <a:xfrm>
                <a:off x="2213414" y="5501732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雫石町</a:t>
                </a:r>
              </a:p>
            </p:txBody>
          </p:sp>
          <p:sp>
            <p:nvSpPr>
              <p:cNvPr id="163" name="正方形/長方形 162"/>
              <p:cNvSpPr/>
              <p:nvPr/>
            </p:nvSpPr>
            <p:spPr>
              <a:xfrm>
                <a:off x="3582566" y="66246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紫波町</a:t>
                </a:r>
              </a:p>
            </p:txBody>
          </p:sp>
          <p:sp>
            <p:nvSpPr>
              <p:cNvPr id="164" name="正方形/長方形 163"/>
              <p:cNvSpPr/>
              <p:nvPr/>
            </p:nvSpPr>
            <p:spPr>
              <a:xfrm>
                <a:off x="7149526" y="838041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釜石市</a:t>
                </a:r>
              </a:p>
            </p:txBody>
          </p:sp>
          <p:sp>
            <p:nvSpPr>
              <p:cNvPr id="165" name="正方形/長方形 164"/>
              <p:cNvSpPr/>
              <p:nvPr/>
            </p:nvSpPr>
            <p:spPr>
              <a:xfrm>
                <a:off x="5500908" y="788590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遠野市</a:t>
                </a:r>
              </a:p>
            </p:txBody>
          </p:sp>
          <p:sp>
            <p:nvSpPr>
              <p:cNvPr id="166" name="正方形/長方形 165"/>
              <p:cNvSpPr/>
              <p:nvPr/>
            </p:nvSpPr>
            <p:spPr>
              <a:xfrm>
                <a:off x="6299640" y="230911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久慈市</a:t>
                </a:r>
              </a:p>
            </p:txBody>
          </p:sp>
          <p:sp>
            <p:nvSpPr>
              <p:cNvPr id="167" name="正方形/長方形 166"/>
              <p:cNvSpPr/>
              <p:nvPr/>
            </p:nvSpPr>
            <p:spPr>
              <a:xfrm>
                <a:off x="3352801" y="733875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花巻市</a:t>
                </a:r>
              </a:p>
            </p:txBody>
          </p:sp>
          <p:sp>
            <p:nvSpPr>
              <p:cNvPr id="168" name="正方形/長方形 167"/>
              <p:cNvSpPr/>
              <p:nvPr/>
            </p:nvSpPr>
            <p:spPr>
              <a:xfrm>
                <a:off x="6735763" y="9693277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大船渡市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138611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1155700" y="234950"/>
            <a:ext cx="7875588" cy="12241213"/>
            <a:chOff x="1155700" y="234950"/>
            <a:chExt cx="7875588" cy="12241213"/>
          </a:xfrm>
        </p:grpSpPr>
        <p:grpSp>
          <p:nvGrpSpPr>
            <p:cNvPr id="15661" name="Group 301"/>
            <p:cNvGrpSpPr>
              <a:grpSpLocks/>
            </p:cNvGrpSpPr>
            <p:nvPr/>
          </p:nvGrpSpPr>
          <p:grpSpPr bwMode="auto">
            <a:xfrm>
              <a:off x="1155700" y="234950"/>
              <a:ext cx="7875588" cy="12241213"/>
              <a:chOff x="728" y="148"/>
              <a:chExt cx="4961" cy="7711"/>
            </a:xfrm>
          </p:grpSpPr>
          <p:sp>
            <p:nvSpPr>
              <p:cNvPr id="15619" name="Freeform 259"/>
              <p:cNvSpPr>
                <a:spLocks/>
              </p:cNvSpPr>
              <p:nvPr/>
            </p:nvSpPr>
            <p:spPr bwMode="auto">
              <a:xfrm>
                <a:off x="1917" y="2500"/>
                <a:ext cx="1870" cy="1673"/>
              </a:xfrm>
              <a:custGeom>
                <a:avLst/>
                <a:gdLst>
                  <a:gd name="T0" fmla="*/ 1276 w 1871"/>
                  <a:gd name="T1" fmla="*/ 1616 h 1673"/>
                  <a:gd name="T2" fmla="*/ 1134 w 1871"/>
                  <a:gd name="T3" fmla="*/ 1616 h 1673"/>
                  <a:gd name="T4" fmla="*/ 1078 w 1871"/>
                  <a:gd name="T5" fmla="*/ 1559 h 1673"/>
                  <a:gd name="T6" fmla="*/ 993 w 1871"/>
                  <a:gd name="T7" fmla="*/ 1588 h 1673"/>
                  <a:gd name="T8" fmla="*/ 737 w 1871"/>
                  <a:gd name="T9" fmla="*/ 1503 h 1673"/>
                  <a:gd name="T10" fmla="*/ 652 w 1871"/>
                  <a:gd name="T11" fmla="*/ 1361 h 1673"/>
                  <a:gd name="T12" fmla="*/ 482 w 1871"/>
                  <a:gd name="T13" fmla="*/ 1276 h 1673"/>
                  <a:gd name="T14" fmla="*/ 284 w 1871"/>
                  <a:gd name="T15" fmla="*/ 1361 h 1673"/>
                  <a:gd name="T16" fmla="*/ 199 w 1871"/>
                  <a:gd name="T17" fmla="*/ 1304 h 1673"/>
                  <a:gd name="T18" fmla="*/ 170 w 1871"/>
                  <a:gd name="T19" fmla="*/ 1219 h 1673"/>
                  <a:gd name="T20" fmla="*/ 85 w 1871"/>
                  <a:gd name="T21" fmla="*/ 1276 h 1673"/>
                  <a:gd name="T22" fmla="*/ 0 w 1871"/>
                  <a:gd name="T23" fmla="*/ 1219 h 1673"/>
                  <a:gd name="T24" fmla="*/ 57 w 1871"/>
                  <a:gd name="T25" fmla="*/ 1077 h 1673"/>
                  <a:gd name="T26" fmla="*/ 199 w 1871"/>
                  <a:gd name="T27" fmla="*/ 1106 h 1673"/>
                  <a:gd name="T28" fmla="*/ 284 w 1871"/>
                  <a:gd name="T29" fmla="*/ 964 h 1673"/>
                  <a:gd name="T30" fmla="*/ 341 w 1871"/>
                  <a:gd name="T31" fmla="*/ 936 h 1673"/>
                  <a:gd name="T32" fmla="*/ 454 w 1871"/>
                  <a:gd name="T33" fmla="*/ 766 h 1673"/>
                  <a:gd name="T34" fmla="*/ 596 w 1871"/>
                  <a:gd name="T35" fmla="*/ 737 h 1673"/>
                  <a:gd name="T36" fmla="*/ 596 w 1871"/>
                  <a:gd name="T37" fmla="*/ 567 h 1673"/>
                  <a:gd name="T38" fmla="*/ 567 w 1871"/>
                  <a:gd name="T39" fmla="*/ 510 h 1673"/>
                  <a:gd name="T40" fmla="*/ 482 w 1871"/>
                  <a:gd name="T41" fmla="*/ 482 h 1673"/>
                  <a:gd name="T42" fmla="*/ 426 w 1871"/>
                  <a:gd name="T43" fmla="*/ 397 h 1673"/>
                  <a:gd name="T44" fmla="*/ 426 w 1871"/>
                  <a:gd name="T45" fmla="*/ 199 h 1673"/>
                  <a:gd name="T46" fmla="*/ 539 w 1871"/>
                  <a:gd name="T47" fmla="*/ 142 h 1673"/>
                  <a:gd name="T48" fmla="*/ 567 w 1871"/>
                  <a:gd name="T49" fmla="*/ 57 h 1673"/>
                  <a:gd name="T50" fmla="*/ 624 w 1871"/>
                  <a:gd name="T51" fmla="*/ 0 h 1673"/>
                  <a:gd name="T52" fmla="*/ 709 w 1871"/>
                  <a:gd name="T53" fmla="*/ 85 h 1673"/>
                  <a:gd name="T54" fmla="*/ 936 w 1871"/>
                  <a:gd name="T55" fmla="*/ 142 h 1673"/>
                  <a:gd name="T56" fmla="*/ 993 w 1871"/>
                  <a:gd name="T57" fmla="*/ 170 h 1673"/>
                  <a:gd name="T58" fmla="*/ 1049 w 1871"/>
                  <a:gd name="T59" fmla="*/ 312 h 1673"/>
                  <a:gd name="T60" fmla="*/ 1021 w 1871"/>
                  <a:gd name="T61" fmla="*/ 397 h 1673"/>
                  <a:gd name="T62" fmla="*/ 1106 w 1871"/>
                  <a:gd name="T63" fmla="*/ 425 h 1673"/>
                  <a:gd name="T64" fmla="*/ 1191 w 1871"/>
                  <a:gd name="T65" fmla="*/ 397 h 1673"/>
                  <a:gd name="T66" fmla="*/ 1304 w 1871"/>
                  <a:gd name="T67" fmla="*/ 340 h 1673"/>
                  <a:gd name="T68" fmla="*/ 1446 w 1871"/>
                  <a:gd name="T69" fmla="*/ 340 h 1673"/>
                  <a:gd name="T70" fmla="*/ 1531 w 1871"/>
                  <a:gd name="T71" fmla="*/ 369 h 1673"/>
                  <a:gd name="T72" fmla="*/ 1588 w 1871"/>
                  <a:gd name="T73" fmla="*/ 199 h 1673"/>
                  <a:gd name="T74" fmla="*/ 1730 w 1871"/>
                  <a:gd name="T75" fmla="*/ 199 h 1673"/>
                  <a:gd name="T76" fmla="*/ 1786 w 1871"/>
                  <a:gd name="T77" fmla="*/ 340 h 1673"/>
                  <a:gd name="T78" fmla="*/ 1871 w 1871"/>
                  <a:gd name="T79" fmla="*/ 539 h 1673"/>
                  <a:gd name="T80" fmla="*/ 1786 w 1871"/>
                  <a:gd name="T81" fmla="*/ 539 h 1673"/>
                  <a:gd name="T82" fmla="*/ 1616 w 1871"/>
                  <a:gd name="T83" fmla="*/ 737 h 1673"/>
                  <a:gd name="T84" fmla="*/ 1475 w 1871"/>
                  <a:gd name="T85" fmla="*/ 794 h 1673"/>
                  <a:gd name="T86" fmla="*/ 1418 w 1871"/>
                  <a:gd name="T87" fmla="*/ 879 h 1673"/>
                  <a:gd name="T88" fmla="*/ 1446 w 1871"/>
                  <a:gd name="T89" fmla="*/ 1021 h 1673"/>
                  <a:gd name="T90" fmla="*/ 1361 w 1871"/>
                  <a:gd name="T91" fmla="*/ 1191 h 1673"/>
                  <a:gd name="T92" fmla="*/ 1248 w 1871"/>
                  <a:gd name="T93" fmla="*/ 1276 h 1673"/>
                  <a:gd name="T94" fmla="*/ 1248 w 1871"/>
                  <a:gd name="T95" fmla="*/ 1389 h 1673"/>
                  <a:gd name="T96" fmla="*/ 1560 w 1871"/>
                  <a:gd name="T97" fmla="*/ 1616 h 1673"/>
                  <a:gd name="T98" fmla="*/ 1503 w 1871"/>
                  <a:gd name="T99" fmla="*/ 1673 h 16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1871" h="1673">
                    <a:moveTo>
                      <a:pt x="1446" y="1616"/>
                    </a:moveTo>
                    <a:lnTo>
                      <a:pt x="1276" y="1616"/>
                    </a:lnTo>
                    <a:lnTo>
                      <a:pt x="1219" y="1644"/>
                    </a:lnTo>
                    <a:lnTo>
                      <a:pt x="1134" y="1616"/>
                    </a:lnTo>
                    <a:lnTo>
                      <a:pt x="1078" y="1644"/>
                    </a:lnTo>
                    <a:lnTo>
                      <a:pt x="1078" y="1559"/>
                    </a:lnTo>
                    <a:lnTo>
                      <a:pt x="1021" y="1446"/>
                    </a:lnTo>
                    <a:lnTo>
                      <a:pt x="993" y="1588"/>
                    </a:lnTo>
                    <a:lnTo>
                      <a:pt x="879" y="1474"/>
                    </a:lnTo>
                    <a:lnTo>
                      <a:pt x="737" y="1503"/>
                    </a:lnTo>
                    <a:lnTo>
                      <a:pt x="652" y="1418"/>
                    </a:lnTo>
                    <a:lnTo>
                      <a:pt x="652" y="1361"/>
                    </a:lnTo>
                    <a:lnTo>
                      <a:pt x="567" y="1361"/>
                    </a:lnTo>
                    <a:lnTo>
                      <a:pt x="482" y="1276"/>
                    </a:lnTo>
                    <a:lnTo>
                      <a:pt x="426" y="1333"/>
                    </a:lnTo>
                    <a:lnTo>
                      <a:pt x="284" y="1361"/>
                    </a:lnTo>
                    <a:lnTo>
                      <a:pt x="227" y="1304"/>
                    </a:lnTo>
                    <a:lnTo>
                      <a:pt x="199" y="1304"/>
                    </a:lnTo>
                    <a:lnTo>
                      <a:pt x="199" y="1248"/>
                    </a:lnTo>
                    <a:lnTo>
                      <a:pt x="170" y="1219"/>
                    </a:lnTo>
                    <a:lnTo>
                      <a:pt x="142" y="1276"/>
                    </a:lnTo>
                    <a:lnTo>
                      <a:pt x="85" y="1276"/>
                    </a:lnTo>
                    <a:lnTo>
                      <a:pt x="85" y="1219"/>
                    </a:lnTo>
                    <a:lnTo>
                      <a:pt x="0" y="1219"/>
                    </a:lnTo>
                    <a:lnTo>
                      <a:pt x="85" y="1134"/>
                    </a:lnTo>
                    <a:lnTo>
                      <a:pt x="57" y="1077"/>
                    </a:lnTo>
                    <a:lnTo>
                      <a:pt x="142" y="1049"/>
                    </a:lnTo>
                    <a:lnTo>
                      <a:pt x="199" y="1106"/>
                    </a:lnTo>
                    <a:lnTo>
                      <a:pt x="284" y="1049"/>
                    </a:lnTo>
                    <a:lnTo>
                      <a:pt x="284" y="964"/>
                    </a:lnTo>
                    <a:lnTo>
                      <a:pt x="256" y="907"/>
                    </a:lnTo>
                    <a:lnTo>
                      <a:pt x="341" y="936"/>
                    </a:lnTo>
                    <a:lnTo>
                      <a:pt x="369" y="936"/>
                    </a:lnTo>
                    <a:lnTo>
                      <a:pt x="454" y="766"/>
                    </a:lnTo>
                    <a:lnTo>
                      <a:pt x="539" y="709"/>
                    </a:lnTo>
                    <a:lnTo>
                      <a:pt x="596" y="737"/>
                    </a:lnTo>
                    <a:lnTo>
                      <a:pt x="624" y="681"/>
                    </a:lnTo>
                    <a:lnTo>
                      <a:pt x="596" y="567"/>
                    </a:lnTo>
                    <a:lnTo>
                      <a:pt x="539" y="539"/>
                    </a:lnTo>
                    <a:lnTo>
                      <a:pt x="567" y="510"/>
                    </a:lnTo>
                    <a:lnTo>
                      <a:pt x="539" y="454"/>
                    </a:lnTo>
                    <a:lnTo>
                      <a:pt x="482" y="482"/>
                    </a:lnTo>
                    <a:lnTo>
                      <a:pt x="482" y="397"/>
                    </a:lnTo>
                    <a:lnTo>
                      <a:pt x="426" y="397"/>
                    </a:lnTo>
                    <a:lnTo>
                      <a:pt x="369" y="227"/>
                    </a:lnTo>
                    <a:lnTo>
                      <a:pt x="426" y="199"/>
                    </a:lnTo>
                    <a:lnTo>
                      <a:pt x="482" y="227"/>
                    </a:lnTo>
                    <a:lnTo>
                      <a:pt x="539" y="142"/>
                    </a:lnTo>
                    <a:lnTo>
                      <a:pt x="624" y="114"/>
                    </a:lnTo>
                    <a:lnTo>
                      <a:pt x="567" y="57"/>
                    </a:lnTo>
                    <a:lnTo>
                      <a:pt x="567" y="28"/>
                    </a:lnTo>
                    <a:lnTo>
                      <a:pt x="624" y="0"/>
                    </a:lnTo>
                    <a:lnTo>
                      <a:pt x="681" y="28"/>
                    </a:lnTo>
                    <a:lnTo>
                      <a:pt x="709" y="85"/>
                    </a:lnTo>
                    <a:lnTo>
                      <a:pt x="794" y="114"/>
                    </a:lnTo>
                    <a:lnTo>
                      <a:pt x="936" y="142"/>
                    </a:lnTo>
                    <a:lnTo>
                      <a:pt x="936" y="114"/>
                    </a:lnTo>
                    <a:lnTo>
                      <a:pt x="993" y="170"/>
                    </a:lnTo>
                    <a:lnTo>
                      <a:pt x="993" y="284"/>
                    </a:lnTo>
                    <a:lnTo>
                      <a:pt x="1049" y="312"/>
                    </a:lnTo>
                    <a:lnTo>
                      <a:pt x="1021" y="340"/>
                    </a:lnTo>
                    <a:lnTo>
                      <a:pt x="1021" y="397"/>
                    </a:lnTo>
                    <a:lnTo>
                      <a:pt x="1078" y="397"/>
                    </a:lnTo>
                    <a:lnTo>
                      <a:pt x="1106" y="425"/>
                    </a:lnTo>
                    <a:lnTo>
                      <a:pt x="1191" y="454"/>
                    </a:lnTo>
                    <a:lnTo>
                      <a:pt x="1191" y="397"/>
                    </a:lnTo>
                    <a:lnTo>
                      <a:pt x="1248" y="397"/>
                    </a:lnTo>
                    <a:lnTo>
                      <a:pt x="1304" y="340"/>
                    </a:lnTo>
                    <a:lnTo>
                      <a:pt x="1361" y="369"/>
                    </a:lnTo>
                    <a:lnTo>
                      <a:pt x="1446" y="340"/>
                    </a:lnTo>
                    <a:lnTo>
                      <a:pt x="1503" y="397"/>
                    </a:lnTo>
                    <a:lnTo>
                      <a:pt x="1531" y="369"/>
                    </a:lnTo>
                    <a:lnTo>
                      <a:pt x="1531" y="227"/>
                    </a:lnTo>
                    <a:lnTo>
                      <a:pt x="1588" y="199"/>
                    </a:lnTo>
                    <a:lnTo>
                      <a:pt x="1673" y="255"/>
                    </a:lnTo>
                    <a:lnTo>
                      <a:pt x="1730" y="199"/>
                    </a:lnTo>
                    <a:lnTo>
                      <a:pt x="1786" y="227"/>
                    </a:lnTo>
                    <a:lnTo>
                      <a:pt x="1786" y="340"/>
                    </a:lnTo>
                    <a:lnTo>
                      <a:pt x="1843" y="425"/>
                    </a:lnTo>
                    <a:lnTo>
                      <a:pt x="1871" y="539"/>
                    </a:lnTo>
                    <a:lnTo>
                      <a:pt x="1843" y="567"/>
                    </a:lnTo>
                    <a:lnTo>
                      <a:pt x="1786" y="539"/>
                    </a:lnTo>
                    <a:lnTo>
                      <a:pt x="1673" y="766"/>
                    </a:lnTo>
                    <a:lnTo>
                      <a:pt x="1616" y="737"/>
                    </a:lnTo>
                    <a:lnTo>
                      <a:pt x="1503" y="794"/>
                    </a:lnTo>
                    <a:lnTo>
                      <a:pt x="1475" y="794"/>
                    </a:lnTo>
                    <a:lnTo>
                      <a:pt x="1389" y="851"/>
                    </a:lnTo>
                    <a:lnTo>
                      <a:pt x="1418" y="879"/>
                    </a:lnTo>
                    <a:lnTo>
                      <a:pt x="1389" y="964"/>
                    </a:lnTo>
                    <a:lnTo>
                      <a:pt x="1446" y="1021"/>
                    </a:lnTo>
                    <a:lnTo>
                      <a:pt x="1446" y="1106"/>
                    </a:lnTo>
                    <a:lnTo>
                      <a:pt x="1361" y="1191"/>
                    </a:lnTo>
                    <a:lnTo>
                      <a:pt x="1248" y="1248"/>
                    </a:lnTo>
                    <a:lnTo>
                      <a:pt x="1248" y="1276"/>
                    </a:lnTo>
                    <a:lnTo>
                      <a:pt x="1219" y="1333"/>
                    </a:lnTo>
                    <a:lnTo>
                      <a:pt x="1248" y="1389"/>
                    </a:lnTo>
                    <a:lnTo>
                      <a:pt x="1446" y="1474"/>
                    </a:lnTo>
                    <a:lnTo>
                      <a:pt x="1560" y="1616"/>
                    </a:lnTo>
                    <a:lnTo>
                      <a:pt x="1531" y="1644"/>
                    </a:lnTo>
                    <a:lnTo>
                      <a:pt x="1503" y="1673"/>
                    </a:lnTo>
                    <a:lnTo>
                      <a:pt x="1446" y="1616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0" name="Freeform 260"/>
              <p:cNvSpPr>
                <a:spLocks/>
              </p:cNvSpPr>
              <p:nvPr/>
            </p:nvSpPr>
            <p:spPr bwMode="auto">
              <a:xfrm>
                <a:off x="3137" y="2955"/>
                <a:ext cx="2552" cy="1786"/>
              </a:xfrm>
              <a:custGeom>
                <a:avLst/>
                <a:gdLst>
                  <a:gd name="T0" fmla="*/ 142 w 2552"/>
                  <a:gd name="T1" fmla="*/ 737 h 1786"/>
                  <a:gd name="T2" fmla="*/ 29 w 2552"/>
                  <a:gd name="T3" fmla="*/ 822 h 1786"/>
                  <a:gd name="T4" fmla="*/ 29 w 2552"/>
                  <a:gd name="T5" fmla="*/ 935 h 1786"/>
                  <a:gd name="T6" fmla="*/ 341 w 2552"/>
                  <a:gd name="T7" fmla="*/ 1162 h 1786"/>
                  <a:gd name="T8" fmla="*/ 312 w 2552"/>
                  <a:gd name="T9" fmla="*/ 1275 h 1786"/>
                  <a:gd name="T10" fmla="*/ 511 w 2552"/>
                  <a:gd name="T11" fmla="*/ 1247 h 1786"/>
                  <a:gd name="T12" fmla="*/ 766 w 2552"/>
                  <a:gd name="T13" fmla="*/ 1389 h 1786"/>
                  <a:gd name="T14" fmla="*/ 1163 w 2552"/>
                  <a:gd name="T15" fmla="*/ 1729 h 1786"/>
                  <a:gd name="T16" fmla="*/ 1248 w 2552"/>
                  <a:gd name="T17" fmla="*/ 1729 h 1786"/>
                  <a:gd name="T18" fmla="*/ 1304 w 2552"/>
                  <a:gd name="T19" fmla="*/ 1644 h 1786"/>
                  <a:gd name="T20" fmla="*/ 1304 w 2552"/>
                  <a:gd name="T21" fmla="*/ 1446 h 1786"/>
                  <a:gd name="T22" fmla="*/ 1418 w 2552"/>
                  <a:gd name="T23" fmla="*/ 1389 h 1786"/>
                  <a:gd name="T24" fmla="*/ 1531 w 2552"/>
                  <a:gd name="T25" fmla="*/ 1275 h 1786"/>
                  <a:gd name="T26" fmla="*/ 1701 w 2552"/>
                  <a:gd name="T27" fmla="*/ 1304 h 1786"/>
                  <a:gd name="T28" fmla="*/ 1957 w 2552"/>
                  <a:gd name="T29" fmla="*/ 1275 h 1786"/>
                  <a:gd name="T30" fmla="*/ 2212 w 2552"/>
                  <a:gd name="T31" fmla="*/ 1332 h 1786"/>
                  <a:gd name="T32" fmla="*/ 2268 w 2552"/>
                  <a:gd name="T33" fmla="*/ 1417 h 1786"/>
                  <a:gd name="T34" fmla="*/ 2438 w 2552"/>
                  <a:gd name="T35" fmla="*/ 1417 h 1786"/>
                  <a:gd name="T36" fmla="*/ 2467 w 2552"/>
                  <a:gd name="T37" fmla="*/ 1360 h 1786"/>
                  <a:gd name="T38" fmla="*/ 2552 w 2552"/>
                  <a:gd name="T39" fmla="*/ 1389 h 1786"/>
                  <a:gd name="T40" fmla="*/ 2552 w 2552"/>
                  <a:gd name="T41" fmla="*/ 1275 h 1786"/>
                  <a:gd name="T42" fmla="*/ 2524 w 2552"/>
                  <a:gd name="T43" fmla="*/ 1219 h 1786"/>
                  <a:gd name="T44" fmla="*/ 2410 w 2552"/>
                  <a:gd name="T45" fmla="*/ 1162 h 1786"/>
                  <a:gd name="T46" fmla="*/ 2382 w 2552"/>
                  <a:gd name="T47" fmla="*/ 1049 h 1786"/>
                  <a:gd name="T48" fmla="*/ 2382 w 2552"/>
                  <a:gd name="T49" fmla="*/ 964 h 1786"/>
                  <a:gd name="T50" fmla="*/ 2353 w 2552"/>
                  <a:gd name="T51" fmla="*/ 794 h 1786"/>
                  <a:gd name="T52" fmla="*/ 2098 w 2552"/>
                  <a:gd name="T53" fmla="*/ 1077 h 1786"/>
                  <a:gd name="T54" fmla="*/ 2155 w 2552"/>
                  <a:gd name="T55" fmla="*/ 935 h 1786"/>
                  <a:gd name="T56" fmla="*/ 2155 w 2552"/>
                  <a:gd name="T57" fmla="*/ 879 h 1786"/>
                  <a:gd name="T58" fmla="*/ 2212 w 2552"/>
                  <a:gd name="T59" fmla="*/ 794 h 1786"/>
                  <a:gd name="T60" fmla="*/ 2183 w 2552"/>
                  <a:gd name="T61" fmla="*/ 623 h 1786"/>
                  <a:gd name="T62" fmla="*/ 2212 w 2552"/>
                  <a:gd name="T63" fmla="*/ 453 h 1786"/>
                  <a:gd name="T64" fmla="*/ 2297 w 2552"/>
                  <a:gd name="T65" fmla="*/ 368 h 1786"/>
                  <a:gd name="T66" fmla="*/ 2268 w 2552"/>
                  <a:gd name="T67" fmla="*/ 283 h 1786"/>
                  <a:gd name="T68" fmla="*/ 2240 w 2552"/>
                  <a:gd name="T69" fmla="*/ 198 h 1786"/>
                  <a:gd name="T70" fmla="*/ 2268 w 2552"/>
                  <a:gd name="T71" fmla="*/ 56 h 1786"/>
                  <a:gd name="T72" fmla="*/ 2183 w 2552"/>
                  <a:gd name="T73" fmla="*/ 56 h 1786"/>
                  <a:gd name="T74" fmla="*/ 2098 w 2552"/>
                  <a:gd name="T75" fmla="*/ 85 h 1786"/>
                  <a:gd name="T76" fmla="*/ 1985 w 2552"/>
                  <a:gd name="T77" fmla="*/ 141 h 1786"/>
                  <a:gd name="T78" fmla="*/ 1871 w 2552"/>
                  <a:gd name="T79" fmla="*/ 170 h 1786"/>
                  <a:gd name="T80" fmla="*/ 1957 w 2552"/>
                  <a:gd name="T81" fmla="*/ 255 h 1786"/>
                  <a:gd name="T82" fmla="*/ 1758 w 2552"/>
                  <a:gd name="T83" fmla="*/ 368 h 1786"/>
                  <a:gd name="T84" fmla="*/ 1645 w 2552"/>
                  <a:gd name="T85" fmla="*/ 453 h 1786"/>
                  <a:gd name="T86" fmla="*/ 1503 w 2552"/>
                  <a:gd name="T87" fmla="*/ 425 h 1786"/>
                  <a:gd name="T88" fmla="*/ 1390 w 2552"/>
                  <a:gd name="T89" fmla="*/ 368 h 1786"/>
                  <a:gd name="T90" fmla="*/ 1276 w 2552"/>
                  <a:gd name="T91" fmla="*/ 368 h 1786"/>
                  <a:gd name="T92" fmla="*/ 1106 w 2552"/>
                  <a:gd name="T93" fmla="*/ 340 h 1786"/>
                  <a:gd name="T94" fmla="*/ 908 w 2552"/>
                  <a:gd name="T95" fmla="*/ 538 h 1786"/>
                  <a:gd name="T96" fmla="*/ 766 w 2552"/>
                  <a:gd name="T97" fmla="*/ 510 h 1786"/>
                  <a:gd name="T98" fmla="*/ 511 w 2552"/>
                  <a:gd name="T99" fmla="*/ 567 h 1786"/>
                  <a:gd name="T100" fmla="*/ 426 w 2552"/>
                  <a:gd name="T101" fmla="*/ 680 h 1786"/>
                  <a:gd name="T102" fmla="*/ 227 w 2552"/>
                  <a:gd name="T103" fmla="*/ 652 h 17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2552" h="1786">
                    <a:moveTo>
                      <a:pt x="227" y="652"/>
                    </a:moveTo>
                    <a:lnTo>
                      <a:pt x="142" y="737"/>
                    </a:lnTo>
                    <a:lnTo>
                      <a:pt x="29" y="794"/>
                    </a:lnTo>
                    <a:lnTo>
                      <a:pt x="29" y="822"/>
                    </a:lnTo>
                    <a:lnTo>
                      <a:pt x="0" y="879"/>
                    </a:lnTo>
                    <a:lnTo>
                      <a:pt x="29" y="935"/>
                    </a:lnTo>
                    <a:lnTo>
                      <a:pt x="227" y="1020"/>
                    </a:lnTo>
                    <a:lnTo>
                      <a:pt x="341" y="1162"/>
                    </a:lnTo>
                    <a:lnTo>
                      <a:pt x="284" y="1219"/>
                    </a:lnTo>
                    <a:lnTo>
                      <a:pt x="312" y="1275"/>
                    </a:lnTo>
                    <a:lnTo>
                      <a:pt x="426" y="1219"/>
                    </a:lnTo>
                    <a:lnTo>
                      <a:pt x="511" y="1247"/>
                    </a:lnTo>
                    <a:lnTo>
                      <a:pt x="624" y="1389"/>
                    </a:lnTo>
                    <a:lnTo>
                      <a:pt x="766" y="1389"/>
                    </a:lnTo>
                    <a:lnTo>
                      <a:pt x="1021" y="1701"/>
                    </a:lnTo>
                    <a:lnTo>
                      <a:pt x="1163" y="1729"/>
                    </a:lnTo>
                    <a:lnTo>
                      <a:pt x="1191" y="1786"/>
                    </a:lnTo>
                    <a:lnTo>
                      <a:pt x="1248" y="1729"/>
                    </a:lnTo>
                    <a:lnTo>
                      <a:pt x="1333" y="1757"/>
                    </a:lnTo>
                    <a:lnTo>
                      <a:pt x="1304" y="1644"/>
                    </a:lnTo>
                    <a:lnTo>
                      <a:pt x="1276" y="1587"/>
                    </a:lnTo>
                    <a:lnTo>
                      <a:pt x="1304" y="1446"/>
                    </a:lnTo>
                    <a:lnTo>
                      <a:pt x="1361" y="1474"/>
                    </a:lnTo>
                    <a:lnTo>
                      <a:pt x="1418" y="1389"/>
                    </a:lnTo>
                    <a:lnTo>
                      <a:pt x="1418" y="1332"/>
                    </a:lnTo>
                    <a:lnTo>
                      <a:pt x="1531" y="1275"/>
                    </a:lnTo>
                    <a:lnTo>
                      <a:pt x="1673" y="1247"/>
                    </a:lnTo>
                    <a:lnTo>
                      <a:pt x="1701" y="1304"/>
                    </a:lnTo>
                    <a:lnTo>
                      <a:pt x="1871" y="1219"/>
                    </a:lnTo>
                    <a:lnTo>
                      <a:pt x="1957" y="1275"/>
                    </a:lnTo>
                    <a:lnTo>
                      <a:pt x="2098" y="1275"/>
                    </a:lnTo>
                    <a:lnTo>
                      <a:pt x="2212" y="1332"/>
                    </a:lnTo>
                    <a:lnTo>
                      <a:pt x="2240" y="1417"/>
                    </a:lnTo>
                    <a:lnTo>
                      <a:pt x="2268" y="1417"/>
                    </a:lnTo>
                    <a:lnTo>
                      <a:pt x="2353" y="1502"/>
                    </a:lnTo>
                    <a:lnTo>
                      <a:pt x="2438" y="1417"/>
                    </a:lnTo>
                    <a:lnTo>
                      <a:pt x="2410" y="1360"/>
                    </a:lnTo>
                    <a:lnTo>
                      <a:pt x="2467" y="1360"/>
                    </a:lnTo>
                    <a:lnTo>
                      <a:pt x="2524" y="1417"/>
                    </a:lnTo>
                    <a:lnTo>
                      <a:pt x="2552" y="1389"/>
                    </a:lnTo>
                    <a:lnTo>
                      <a:pt x="2524" y="1360"/>
                    </a:lnTo>
                    <a:lnTo>
                      <a:pt x="2552" y="1275"/>
                    </a:lnTo>
                    <a:lnTo>
                      <a:pt x="2552" y="1219"/>
                    </a:lnTo>
                    <a:lnTo>
                      <a:pt x="2524" y="1219"/>
                    </a:lnTo>
                    <a:lnTo>
                      <a:pt x="2495" y="1162"/>
                    </a:lnTo>
                    <a:lnTo>
                      <a:pt x="2410" y="1162"/>
                    </a:lnTo>
                    <a:lnTo>
                      <a:pt x="2410" y="1077"/>
                    </a:lnTo>
                    <a:lnTo>
                      <a:pt x="2382" y="1049"/>
                    </a:lnTo>
                    <a:lnTo>
                      <a:pt x="2438" y="992"/>
                    </a:lnTo>
                    <a:lnTo>
                      <a:pt x="2382" y="964"/>
                    </a:lnTo>
                    <a:lnTo>
                      <a:pt x="2410" y="850"/>
                    </a:lnTo>
                    <a:lnTo>
                      <a:pt x="2353" y="794"/>
                    </a:lnTo>
                    <a:lnTo>
                      <a:pt x="2127" y="1134"/>
                    </a:lnTo>
                    <a:lnTo>
                      <a:pt x="2098" y="1077"/>
                    </a:lnTo>
                    <a:lnTo>
                      <a:pt x="2155" y="1020"/>
                    </a:lnTo>
                    <a:lnTo>
                      <a:pt x="2155" y="935"/>
                    </a:lnTo>
                    <a:lnTo>
                      <a:pt x="2183" y="935"/>
                    </a:lnTo>
                    <a:lnTo>
                      <a:pt x="2155" y="879"/>
                    </a:lnTo>
                    <a:lnTo>
                      <a:pt x="2240" y="822"/>
                    </a:lnTo>
                    <a:lnTo>
                      <a:pt x="2212" y="794"/>
                    </a:lnTo>
                    <a:lnTo>
                      <a:pt x="2268" y="623"/>
                    </a:lnTo>
                    <a:lnTo>
                      <a:pt x="2183" y="623"/>
                    </a:lnTo>
                    <a:lnTo>
                      <a:pt x="2268" y="510"/>
                    </a:lnTo>
                    <a:lnTo>
                      <a:pt x="2212" y="453"/>
                    </a:lnTo>
                    <a:lnTo>
                      <a:pt x="2268" y="425"/>
                    </a:lnTo>
                    <a:lnTo>
                      <a:pt x="2297" y="368"/>
                    </a:lnTo>
                    <a:lnTo>
                      <a:pt x="2268" y="368"/>
                    </a:lnTo>
                    <a:lnTo>
                      <a:pt x="2268" y="283"/>
                    </a:lnTo>
                    <a:lnTo>
                      <a:pt x="2325" y="255"/>
                    </a:lnTo>
                    <a:lnTo>
                      <a:pt x="2240" y="198"/>
                    </a:lnTo>
                    <a:lnTo>
                      <a:pt x="2240" y="85"/>
                    </a:lnTo>
                    <a:lnTo>
                      <a:pt x="2268" y="56"/>
                    </a:lnTo>
                    <a:lnTo>
                      <a:pt x="2240" y="0"/>
                    </a:lnTo>
                    <a:lnTo>
                      <a:pt x="2183" y="56"/>
                    </a:lnTo>
                    <a:lnTo>
                      <a:pt x="2098" y="56"/>
                    </a:lnTo>
                    <a:lnTo>
                      <a:pt x="2098" y="85"/>
                    </a:lnTo>
                    <a:lnTo>
                      <a:pt x="1985" y="85"/>
                    </a:lnTo>
                    <a:lnTo>
                      <a:pt x="1985" y="141"/>
                    </a:lnTo>
                    <a:lnTo>
                      <a:pt x="1900" y="141"/>
                    </a:lnTo>
                    <a:lnTo>
                      <a:pt x="1871" y="170"/>
                    </a:lnTo>
                    <a:lnTo>
                      <a:pt x="1957" y="198"/>
                    </a:lnTo>
                    <a:lnTo>
                      <a:pt x="1957" y="255"/>
                    </a:lnTo>
                    <a:lnTo>
                      <a:pt x="1871" y="368"/>
                    </a:lnTo>
                    <a:lnTo>
                      <a:pt x="1758" y="368"/>
                    </a:lnTo>
                    <a:lnTo>
                      <a:pt x="1758" y="425"/>
                    </a:lnTo>
                    <a:lnTo>
                      <a:pt x="1645" y="453"/>
                    </a:lnTo>
                    <a:lnTo>
                      <a:pt x="1588" y="510"/>
                    </a:lnTo>
                    <a:lnTo>
                      <a:pt x="1503" y="425"/>
                    </a:lnTo>
                    <a:lnTo>
                      <a:pt x="1446" y="453"/>
                    </a:lnTo>
                    <a:lnTo>
                      <a:pt x="1390" y="368"/>
                    </a:lnTo>
                    <a:lnTo>
                      <a:pt x="1333" y="397"/>
                    </a:lnTo>
                    <a:lnTo>
                      <a:pt x="1276" y="368"/>
                    </a:lnTo>
                    <a:lnTo>
                      <a:pt x="1219" y="397"/>
                    </a:lnTo>
                    <a:lnTo>
                      <a:pt x="1106" y="340"/>
                    </a:lnTo>
                    <a:lnTo>
                      <a:pt x="993" y="340"/>
                    </a:lnTo>
                    <a:lnTo>
                      <a:pt x="908" y="538"/>
                    </a:lnTo>
                    <a:lnTo>
                      <a:pt x="823" y="538"/>
                    </a:lnTo>
                    <a:lnTo>
                      <a:pt x="766" y="510"/>
                    </a:lnTo>
                    <a:lnTo>
                      <a:pt x="709" y="567"/>
                    </a:lnTo>
                    <a:lnTo>
                      <a:pt x="511" y="567"/>
                    </a:lnTo>
                    <a:lnTo>
                      <a:pt x="426" y="652"/>
                    </a:lnTo>
                    <a:lnTo>
                      <a:pt x="426" y="680"/>
                    </a:lnTo>
                    <a:lnTo>
                      <a:pt x="284" y="708"/>
                    </a:lnTo>
                    <a:lnTo>
                      <a:pt x="227" y="652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2" name="Freeform 262"/>
              <p:cNvSpPr>
                <a:spLocks/>
              </p:cNvSpPr>
              <p:nvPr/>
            </p:nvSpPr>
            <p:spPr bwMode="auto">
              <a:xfrm>
                <a:off x="3307" y="1962"/>
                <a:ext cx="2070" cy="1701"/>
              </a:xfrm>
              <a:custGeom>
                <a:avLst/>
                <a:gdLst>
                  <a:gd name="T0" fmla="*/ 2013 w 2070"/>
                  <a:gd name="T1" fmla="*/ 1049 h 1701"/>
                  <a:gd name="T2" fmla="*/ 1928 w 2070"/>
                  <a:gd name="T3" fmla="*/ 1078 h 1701"/>
                  <a:gd name="T4" fmla="*/ 1815 w 2070"/>
                  <a:gd name="T5" fmla="*/ 1134 h 1701"/>
                  <a:gd name="T6" fmla="*/ 1701 w 2070"/>
                  <a:gd name="T7" fmla="*/ 1163 h 1701"/>
                  <a:gd name="T8" fmla="*/ 1787 w 2070"/>
                  <a:gd name="T9" fmla="*/ 1248 h 1701"/>
                  <a:gd name="T10" fmla="*/ 1588 w 2070"/>
                  <a:gd name="T11" fmla="*/ 1361 h 1701"/>
                  <a:gd name="T12" fmla="*/ 1588 w 2070"/>
                  <a:gd name="T13" fmla="*/ 1418 h 1701"/>
                  <a:gd name="T14" fmla="*/ 1418 w 2070"/>
                  <a:gd name="T15" fmla="*/ 1503 h 1701"/>
                  <a:gd name="T16" fmla="*/ 1276 w 2070"/>
                  <a:gd name="T17" fmla="*/ 1446 h 1701"/>
                  <a:gd name="T18" fmla="*/ 1163 w 2070"/>
                  <a:gd name="T19" fmla="*/ 1390 h 1701"/>
                  <a:gd name="T20" fmla="*/ 1049 w 2070"/>
                  <a:gd name="T21" fmla="*/ 1390 h 1701"/>
                  <a:gd name="T22" fmla="*/ 823 w 2070"/>
                  <a:gd name="T23" fmla="*/ 1333 h 1701"/>
                  <a:gd name="T24" fmla="*/ 653 w 2070"/>
                  <a:gd name="T25" fmla="*/ 1531 h 1701"/>
                  <a:gd name="T26" fmla="*/ 539 w 2070"/>
                  <a:gd name="T27" fmla="*/ 1560 h 1701"/>
                  <a:gd name="T28" fmla="*/ 256 w 2070"/>
                  <a:gd name="T29" fmla="*/ 1645 h 1701"/>
                  <a:gd name="T30" fmla="*/ 114 w 2070"/>
                  <a:gd name="T31" fmla="*/ 1701 h 1701"/>
                  <a:gd name="T32" fmla="*/ 57 w 2070"/>
                  <a:gd name="T33" fmla="*/ 1560 h 1701"/>
                  <a:gd name="T34" fmla="*/ 29 w 2070"/>
                  <a:gd name="T35" fmla="*/ 1418 h 1701"/>
                  <a:gd name="T36" fmla="*/ 86 w 2070"/>
                  <a:gd name="T37" fmla="*/ 1333 h 1701"/>
                  <a:gd name="T38" fmla="*/ 227 w 2070"/>
                  <a:gd name="T39" fmla="*/ 1276 h 1701"/>
                  <a:gd name="T40" fmla="*/ 397 w 2070"/>
                  <a:gd name="T41" fmla="*/ 1078 h 1701"/>
                  <a:gd name="T42" fmla="*/ 482 w 2070"/>
                  <a:gd name="T43" fmla="*/ 1078 h 1701"/>
                  <a:gd name="T44" fmla="*/ 397 w 2070"/>
                  <a:gd name="T45" fmla="*/ 879 h 1701"/>
                  <a:gd name="T46" fmla="*/ 341 w 2070"/>
                  <a:gd name="T47" fmla="*/ 738 h 1701"/>
                  <a:gd name="T48" fmla="*/ 341 w 2070"/>
                  <a:gd name="T49" fmla="*/ 653 h 1701"/>
                  <a:gd name="T50" fmla="*/ 454 w 2070"/>
                  <a:gd name="T51" fmla="*/ 624 h 1701"/>
                  <a:gd name="T52" fmla="*/ 596 w 2070"/>
                  <a:gd name="T53" fmla="*/ 624 h 1701"/>
                  <a:gd name="T54" fmla="*/ 709 w 2070"/>
                  <a:gd name="T55" fmla="*/ 426 h 1701"/>
                  <a:gd name="T56" fmla="*/ 482 w 2070"/>
                  <a:gd name="T57" fmla="*/ 86 h 1701"/>
                  <a:gd name="T58" fmla="*/ 653 w 2070"/>
                  <a:gd name="T59" fmla="*/ 0 h 1701"/>
                  <a:gd name="T60" fmla="*/ 766 w 2070"/>
                  <a:gd name="T61" fmla="*/ 114 h 1701"/>
                  <a:gd name="T62" fmla="*/ 936 w 2070"/>
                  <a:gd name="T63" fmla="*/ 199 h 1701"/>
                  <a:gd name="T64" fmla="*/ 1106 w 2070"/>
                  <a:gd name="T65" fmla="*/ 199 h 1701"/>
                  <a:gd name="T66" fmla="*/ 1191 w 2070"/>
                  <a:gd name="T67" fmla="*/ 171 h 1701"/>
                  <a:gd name="T68" fmla="*/ 1305 w 2070"/>
                  <a:gd name="T69" fmla="*/ 142 h 1701"/>
                  <a:gd name="T70" fmla="*/ 1503 w 2070"/>
                  <a:gd name="T71" fmla="*/ 171 h 1701"/>
                  <a:gd name="T72" fmla="*/ 1418 w 2070"/>
                  <a:gd name="T73" fmla="*/ 227 h 1701"/>
                  <a:gd name="T74" fmla="*/ 1446 w 2070"/>
                  <a:gd name="T75" fmla="*/ 341 h 1701"/>
                  <a:gd name="T76" fmla="*/ 1390 w 2070"/>
                  <a:gd name="T77" fmla="*/ 539 h 1701"/>
                  <a:gd name="T78" fmla="*/ 1361 w 2070"/>
                  <a:gd name="T79" fmla="*/ 709 h 1701"/>
                  <a:gd name="T80" fmla="*/ 1531 w 2070"/>
                  <a:gd name="T81" fmla="*/ 738 h 1701"/>
                  <a:gd name="T82" fmla="*/ 1701 w 2070"/>
                  <a:gd name="T83" fmla="*/ 851 h 1701"/>
                  <a:gd name="T84" fmla="*/ 1758 w 2070"/>
                  <a:gd name="T85" fmla="*/ 879 h 1701"/>
                  <a:gd name="T86" fmla="*/ 1985 w 2070"/>
                  <a:gd name="T87" fmla="*/ 738 h 1701"/>
                  <a:gd name="T88" fmla="*/ 2070 w 2070"/>
                  <a:gd name="T89" fmla="*/ 851 h 1701"/>
                  <a:gd name="T90" fmla="*/ 2070 w 2070"/>
                  <a:gd name="T91" fmla="*/ 993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2070" h="1701">
                    <a:moveTo>
                      <a:pt x="2070" y="993"/>
                    </a:moveTo>
                    <a:lnTo>
                      <a:pt x="2013" y="1049"/>
                    </a:lnTo>
                    <a:lnTo>
                      <a:pt x="1928" y="1049"/>
                    </a:lnTo>
                    <a:lnTo>
                      <a:pt x="1928" y="1078"/>
                    </a:lnTo>
                    <a:lnTo>
                      <a:pt x="1815" y="1078"/>
                    </a:lnTo>
                    <a:lnTo>
                      <a:pt x="1815" y="1134"/>
                    </a:lnTo>
                    <a:lnTo>
                      <a:pt x="1730" y="1134"/>
                    </a:lnTo>
                    <a:lnTo>
                      <a:pt x="1701" y="1163"/>
                    </a:lnTo>
                    <a:lnTo>
                      <a:pt x="1787" y="1191"/>
                    </a:lnTo>
                    <a:lnTo>
                      <a:pt x="1787" y="1248"/>
                    </a:lnTo>
                    <a:lnTo>
                      <a:pt x="1701" y="1361"/>
                    </a:lnTo>
                    <a:lnTo>
                      <a:pt x="1588" y="1361"/>
                    </a:lnTo>
                    <a:lnTo>
                      <a:pt x="1588" y="1390"/>
                    </a:lnTo>
                    <a:lnTo>
                      <a:pt x="1588" y="1418"/>
                    </a:lnTo>
                    <a:lnTo>
                      <a:pt x="1475" y="1446"/>
                    </a:lnTo>
                    <a:lnTo>
                      <a:pt x="1418" y="1503"/>
                    </a:lnTo>
                    <a:lnTo>
                      <a:pt x="1333" y="1418"/>
                    </a:lnTo>
                    <a:lnTo>
                      <a:pt x="1276" y="1446"/>
                    </a:lnTo>
                    <a:lnTo>
                      <a:pt x="1220" y="1361"/>
                    </a:lnTo>
                    <a:lnTo>
                      <a:pt x="1163" y="1390"/>
                    </a:lnTo>
                    <a:lnTo>
                      <a:pt x="1106" y="1361"/>
                    </a:lnTo>
                    <a:lnTo>
                      <a:pt x="1049" y="1390"/>
                    </a:lnTo>
                    <a:lnTo>
                      <a:pt x="936" y="1333"/>
                    </a:lnTo>
                    <a:lnTo>
                      <a:pt x="823" y="1333"/>
                    </a:lnTo>
                    <a:lnTo>
                      <a:pt x="738" y="1531"/>
                    </a:lnTo>
                    <a:lnTo>
                      <a:pt x="653" y="1531"/>
                    </a:lnTo>
                    <a:lnTo>
                      <a:pt x="596" y="1503"/>
                    </a:lnTo>
                    <a:lnTo>
                      <a:pt x="539" y="1560"/>
                    </a:lnTo>
                    <a:lnTo>
                      <a:pt x="341" y="1560"/>
                    </a:lnTo>
                    <a:lnTo>
                      <a:pt x="256" y="1645"/>
                    </a:lnTo>
                    <a:lnTo>
                      <a:pt x="256" y="1673"/>
                    </a:lnTo>
                    <a:lnTo>
                      <a:pt x="114" y="1701"/>
                    </a:lnTo>
                    <a:lnTo>
                      <a:pt x="57" y="1645"/>
                    </a:lnTo>
                    <a:lnTo>
                      <a:pt x="57" y="1560"/>
                    </a:lnTo>
                    <a:lnTo>
                      <a:pt x="0" y="1503"/>
                    </a:lnTo>
                    <a:lnTo>
                      <a:pt x="29" y="1418"/>
                    </a:lnTo>
                    <a:lnTo>
                      <a:pt x="0" y="1390"/>
                    </a:lnTo>
                    <a:lnTo>
                      <a:pt x="86" y="1333"/>
                    </a:lnTo>
                    <a:lnTo>
                      <a:pt x="114" y="1333"/>
                    </a:lnTo>
                    <a:lnTo>
                      <a:pt x="227" y="1276"/>
                    </a:lnTo>
                    <a:lnTo>
                      <a:pt x="284" y="1305"/>
                    </a:lnTo>
                    <a:lnTo>
                      <a:pt x="397" y="1078"/>
                    </a:lnTo>
                    <a:lnTo>
                      <a:pt x="454" y="1106"/>
                    </a:lnTo>
                    <a:lnTo>
                      <a:pt x="482" y="1078"/>
                    </a:lnTo>
                    <a:lnTo>
                      <a:pt x="454" y="964"/>
                    </a:lnTo>
                    <a:lnTo>
                      <a:pt x="397" y="879"/>
                    </a:lnTo>
                    <a:lnTo>
                      <a:pt x="397" y="766"/>
                    </a:lnTo>
                    <a:lnTo>
                      <a:pt x="341" y="738"/>
                    </a:lnTo>
                    <a:lnTo>
                      <a:pt x="312" y="681"/>
                    </a:lnTo>
                    <a:lnTo>
                      <a:pt x="341" y="653"/>
                    </a:lnTo>
                    <a:lnTo>
                      <a:pt x="397" y="653"/>
                    </a:lnTo>
                    <a:lnTo>
                      <a:pt x="454" y="624"/>
                    </a:lnTo>
                    <a:lnTo>
                      <a:pt x="539" y="653"/>
                    </a:lnTo>
                    <a:lnTo>
                      <a:pt x="596" y="624"/>
                    </a:lnTo>
                    <a:lnTo>
                      <a:pt x="596" y="539"/>
                    </a:lnTo>
                    <a:lnTo>
                      <a:pt x="709" y="426"/>
                    </a:lnTo>
                    <a:lnTo>
                      <a:pt x="539" y="114"/>
                    </a:lnTo>
                    <a:lnTo>
                      <a:pt x="482" y="86"/>
                    </a:lnTo>
                    <a:lnTo>
                      <a:pt x="482" y="0"/>
                    </a:lnTo>
                    <a:lnTo>
                      <a:pt x="653" y="0"/>
                    </a:lnTo>
                    <a:lnTo>
                      <a:pt x="709" y="114"/>
                    </a:lnTo>
                    <a:lnTo>
                      <a:pt x="766" y="114"/>
                    </a:lnTo>
                    <a:lnTo>
                      <a:pt x="879" y="142"/>
                    </a:lnTo>
                    <a:lnTo>
                      <a:pt x="936" y="199"/>
                    </a:lnTo>
                    <a:lnTo>
                      <a:pt x="1049" y="114"/>
                    </a:lnTo>
                    <a:lnTo>
                      <a:pt x="1106" y="199"/>
                    </a:lnTo>
                    <a:lnTo>
                      <a:pt x="1134" y="171"/>
                    </a:lnTo>
                    <a:lnTo>
                      <a:pt x="1191" y="171"/>
                    </a:lnTo>
                    <a:lnTo>
                      <a:pt x="1276" y="57"/>
                    </a:lnTo>
                    <a:lnTo>
                      <a:pt x="1305" y="142"/>
                    </a:lnTo>
                    <a:lnTo>
                      <a:pt x="1446" y="86"/>
                    </a:lnTo>
                    <a:lnTo>
                      <a:pt x="1503" y="171"/>
                    </a:lnTo>
                    <a:lnTo>
                      <a:pt x="1446" y="171"/>
                    </a:lnTo>
                    <a:lnTo>
                      <a:pt x="1418" y="227"/>
                    </a:lnTo>
                    <a:lnTo>
                      <a:pt x="1446" y="256"/>
                    </a:lnTo>
                    <a:lnTo>
                      <a:pt x="1446" y="341"/>
                    </a:lnTo>
                    <a:lnTo>
                      <a:pt x="1390" y="426"/>
                    </a:lnTo>
                    <a:lnTo>
                      <a:pt x="1390" y="539"/>
                    </a:lnTo>
                    <a:lnTo>
                      <a:pt x="1305" y="681"/>
                    </a:lnTo>
                    <a:lnTo>
                      <a:pt x="1361" y="709"/>
                    </a:lnTo>
                    <a:lnTo>
                      <a:pt x="1531" y="681"/>
                    </a:lnTo>
                    <a:lnTo>
                      <a:pt x="1531" y="738"/>
                    </a:lnTo>
                    <a:lnTo>
                      <a:pt x="1588" y="794"/>
                    </a:lnTo>
                    <a:lnTo>
                      <a:pt x="1701" y="851"/>
                    </a:lnTo>
                    <a:lnTo>
                      <a:pt x="1730" y="823"/>
                    </a:lnTo>
                    <a:lnTo>
                      <a:pt x="1758" y="879"/>
                    </a:lnTo>
                    <a:lnTo>
                      <a:pt x="1872" y="823"/>
                    </a:lnTo>
                    <a:lnTo>
                      <a:pt x="1985" y="738"/>
                    </a:lnTo>
                    <a:lnTo>
                      <a:pt x="2042" y="738"/>
                    </a:lnTo>
                    <a:lnTo>
                      <a:pt x="2070" y="851"/>
                    </a:lnTo>
                    <a:lnTo>
                      <a:pt x="2042" y="908"/>
                    </a:lnTo>
                    <a:lnTo>
                      <a:pt x="2070" y="99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3" name="Freeform 263"/>
              <p:cNvSpPr>
                <a:spLocks/>
              </p:cNvSpPr>
              <p:nvPr/>
            </p:nvSpPr>
            <p:spPr bwMode="auto">
              <a:xfrm>
                <a:off x="4612" y="2218"/>
                <a:ext cx="708" cy="623"/>
              </a:xfrm>
              <a:custGeom>
                <a:avLst/>
                <a:gdLst>
                  <a:gd name="T0" fmla="*/ 680 w 708"/>
                  <a:gd name="T1" fmla="*/ 482 h 623"/>
                  <a:gd name="T2" fmla="*/ 567 w 708"/>
                  <a:gd name="T3" fmla="*/ 567 h 623"/>
                  <a:gd name="T4" fmla="*/ 453 w 708"/>
                  <a:gd name="T5" fmla="*/ 623 h 623"/>
                  <a:gd name="T6" fmla="*/ 425 w 708"/>
                  <a:gd name="T7" fmla="*/ 567 h 623"/>
                  <a:gd name="T8" fmla="*/ 396 w 708"/>
                  <a:gd name="T9" fmla="*/ 595 h 623"/>
                  <a:gd name="T10" fmla="*/ 283 w 708"/>
                  <a:gd name="T11" fmla="*/ 538 h 623"/>
                  <a:gd name="T12" fmla="*/ 226 w 708"/>
                  <a:gd name="T13" fmla="*/ 482 h 623"/>
                  <a:gd name="T14" fmla="*/ 226 w 708"/>
                  <a:gd name="T15" fmla="*/ 425 h 623"/>
                  <a:gd name="T16" fmla="*/ 56 w 708"/>
                  <a:gd name="T17" fmla="*/ 453 h 623"/>
                  <a:gd name="T18" fmla="*/ 0 w 708"/>
                  <a:gd name="T19" fmla="*/ 425 h 623"/>
                  <a:gd name="T20" fmla="*/ 85 w 708"/>
                  <a:gd name="T21" fmla="*/ 283 h 623"/>
                  <a:gd name="T22" fmla="*/ 85 w 708"/>
                  <a:gd name="T23" fmla="*/ 170 h 623"/>
                  <a:gd name="T24" fmla="*/ 141 w 708"/>
                  <a:gd name="T25" fmla="*/ 85 h 623"/>
                  <a:gd name="T26" fmla="*/ 198 w 708"/>
                  <a:gd name="T27" fmla="*/ 113 h 623"/>
                  <a:gd name="T28" fmla="*/ 255 w 708"/>
                  <a:gd name="T29" fmla="*/ 85 h 623"/>
                  <a:gd name="T30" fmla="*/ 368 w 708"/>
                  <a:gd name="T31" fmla="*/ 85 h 623"/>
                  <a:gd name="T32" fmla="*/ 396 w 708"/>
                  <a:gd name="T33" fmla="*/ 141 h 623"/>
                  <a:gd name="T34" fmla="*/ 453 w 708"/>
                  <a:gd name="T35" fmla="*/ 113 h 623"/>
                  <a:gd name="T36" fmla="*/ 510 w 708"/>
                  <a:gd name="T37" fmla="*/ 56 h 623"/>
                  <a:gd name="T38" fmla="*/ 567 w 708"/>
                  <a:gd name="T39" fmla="*/ 85 h 623"/>
                  <a:gd name="T40" fmla="*/ 595 w 708"/>
                  <a:gd name="T41" fmla="*/ 28 h 623"/>
                  <a:gd name="T42" fmla="*/ 652 w 708"/>
                  <a:gd name="T43" fmla="*/ 0 h 623"/>
                  <a:gd name="T44" fmla="*/ 652 w 708"/>
                  <a:gd name="T45" fmla="*/ 141 h 623"/>
                  <a:gd name="T46" fmla="*/ 708 w 708"/>
                  <a:gd name="T47" fmla="*/ 198 h 623"/>
                  <a:gd name="T48" fmla="*/ 708 w 708"/>
                  <a:gd name="T49" fmla="*/ 226 h 623"/>
                  <a:gd name="T50" fmla="*/ 623 w 708"/>
                  <a:gd name="T51" fmla="*/ 226 h 623"/>
                  <a:gd name="T52" fmla="*/ 595 w 708"/>
                  <a:gd name="T53" fmla="*/ 368 h 623"/>
                  <a:gd name="T54" fmla="*/ 652 w 708"/>
                  <a:gd name="T55" fmla="*/ 368 h 623"/>
                  <a:gd name="T56" fmla="*/ 680 w 708"/>
                  <a:gd name="T57" fmla="*/ 482 h 6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708" h="623">
                    <a:moveTo>
                      <a:pt x="680" y="482"/>
                    </a:moveTo>
                    <a:lnTo>
                      <a:pt x="567" y="567"/>
                    </a:lnTo>
                    <a:lnTo>
                      <a:pt x="453" y="623"/>
                    </a:lnTo>
                    <a:lnTo>
                      <a:pt x="425" y="567"/>
                    </a:lnTo>
                    <a:lnTo>
                      <a:pt x="396" y="595"/>
                    </a:lnTo>
                    <a:lnTo>
                      <a:pt x="283" y="538"/>
                    </a:lnTo>
                    <a:lnTo>
                      <a:pt x="226" y="482"/>
                    </a:lnTo>
                    <a:lnTo>
                      <a:pt x="226" y="425"/>
                    </a:lnTo>
                    <a:lnTo>
                      <a:pt x="56" y="453"/>
                    </a:lnTo>
                    <a:lnTo>
                      <a:pt x="0" y="425"/>
                    </a:lnTo>
                    <a:lnTo>
                      <a:pt x="85" y="283"/>
                    </a:lnTo>
                    <a:lnTo>
                      <a:pt x="85" y="170"/>
                    </a:lnTo>
                    <a:lnTo>
                      <a:pt x="141" y="85"/>
                    </a:lnTo>
                    <a:lnTo>
                      <a:pt x="198" y="113"/>
                    </a:lnTo>
                    <a:lnTo>
                      <a:pt x="255" y="85"/>
                    </a:lnTo>
                    <a:lnTo>
                      <a:pt x="368" y="85"/>
                    </a:lnTo>
                    <a:lnTo>
                      <a:pt x="396" y="141"/>
                    </a:lnTo>
                    <a:lnTo>
                      <a:pt x="453" y="113"/>
                    </a:lnTo>
                    <a:lnTo>
                      <a:pt x="510" y="56"/>
                    </a:lnTo>
                    <a:lnTo>
                      <a:pt x="567" y="85"/>
                    </a:lnTo>
                    <a:lnTo>
                      <a:pt x="595" y="28"/>
                    </a:lnTo>
                    <a:lnTo>
                      <a:pt x="652" y="0"/>
                    </a:lnTo>
                    <a:lnTo>
                      <a:pt x="652" y="141"/>
                    </a:lnTo>
                    <a:lnTo>
                      <a:pt x="708" y="198"/>
                    </a:lnTo>
                    <a:lnTo>
                      <a:pt x="708" y="226"/>
                    </a:lnTo>
                    <a:lnTo>
                      <a:pt x="623" y="226"/>
                    </a:lnTo>
                    <a:lnTo>
                      <a:pt x="595" y="368"/>
                    </a:lnTo>
                    <a:lnTo>
                      <a:pt x="652" y="368"/>
                    </a:lnTo>
                    <a:lnTo>
                      <a:pt x="680" y="482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5" name="Freeform 265"/>
              <p:cNvSpPr>
                <a:spLocks/>
              </p:cNvSpPr>
              <p:nvPr/>
            </p:nvSpPr>
            <p:spPr bwMode="auto">
              <a:xfrm>
                <a:off x="4725" y="1934"/>
                <a:ext cx="539" cy="425"/>
              </a:xfrm>
              <a:custGeom>
                <a:avLst/>
                <a:gdLst>
                  <a:gd name="T0" fmla="*/ 198 w 539"/>
                  <a:gd name="T1" fmla="*/ 0 h 425"/>
                  <a:gd name="T2" fmla="*/ 142 w 539"/>
                  <a:gd name="T3" fmla="*/ 57 h 425"/>
                  <a:gd name="T4" fmla="*/ 142 w 539"/>
                  <a:gd name="T5" fmla="*/ 114 h 425"/>
                  <a:gd name="T6" fmla="*/ 85 w 539"/>
                  <a:gd name="T7" fmla="*/ 199 h 425"/>
                  <a:gd name="T8" fmla="*/ 28 w 539"/>
                  <a:gd name="T9" fmla="*/ 199 h 425"/>
                  <a:gd name="T10" fmla="*/ 0 w 539"/>
                  <a:gd name="T11" fmla="*/ 255 h 425"/>
                  <a:gd name="T12" fmla="*/ 28 w 539"/>
                  <a:gd name="T13" fmla="*/ 284 h 425"/>
                  <a:gd name="T14" fmla="*/ 28 w 539"/>
                  <a:gd name="T15" fmla="*/ 369 h 425"/>
                  <a:gd name="T16" fmla="*/ 85 w 539"/>
                  <a:gd name="T17" fmla="*/ 397 h 425"/>
                  <a:gd name="T18" fmla="*/ 142 w 539"/>
                  <a:gd name="T19" fmla="*/ 369 h 425"/>
                  <a:gd name="T20" fmla="*/ 255 w 539"/>
                  <a:gd name="T21" fmla="*/ 369 h 425"/>
                  <a:gd name="T22" fmla="*/ 283 w 539"/>
                  <a:gd name="T23" fmla="*/ 425 h 425"/>
                  <a:gd name="T24" fmla="*/ 340 w 539"/>
                  <a:gd name="T25" fmla="*/ 397 h 425"/>
                  <a:gd name="T26" fmla="*/ 397 w 539"/>
                  <a:gd name="T27" fmla="*/ 340 h 425"/>
                  <a:gd name="T28" fmla="*/ 454 w 539"/>
                  <a:gd name="T29" fmla="*/ 369 h 425"/>
                  <a:gd name="T30" fmla="*/ 482 w 539"/>
                  <a:gd name="T31" fmla="*/ 312 h 425"/>
                  <a:gd name="T32" fmla="*/ 539 w 539"/>
                  <a:gd name="T33" fmla="*/ 284 h 425"/>
                  <a:gd name="T34" fmla="*/ 510 w 539"/>
                  <a:gd name="T35" fmla="*/ 227 h 425"/>
                  <a:gd name="T36" fmla="*/ 397 w 539"/>
                  <a:gd name="T37" fmla="*/ 199 h 425"/>
                  <a:gd name="T38" fmla="*/ 312 w 539"/>
                  <a:gd name="T39" fmla="*/ 57 h 425"/>
                  <a:gd name="T40" fmla="*/ 198 w 539"/>
                  <a:gd name="T41" fmla="*/ 0 h 4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539" h="425">
                    <a:moveTo>
                      <a:pt x="198" y="0"/>
                    </a:moveTo>
                    <a:lnTo>
                      <a:pt x="142" y="57"/>
                    </a:lnTo>
                    <a:lnTo>
                      <a:pt x="142" y="114"/>
                    </a:lnTo>
                    <a:lnTo>
                      <a:pt x="85" y="199"/>
                    </a:lnTo>
                    <a:lnTo>
                      <a:pt x="28" y="199"/>
                    </a:lnTo>
                    <a:lnTo>
                      <a:pt x="0" y="255"/>
                    </a:lnTo>
                    <a:lnTo>
                      <a:pt x="28" y="284"/>
                    </a:lnTo>
                    <a:lnTo>
                      <a:pt x="28" y="369"/>
                    </a:lnTo>
                    <a:lnTo>
                      <a:pt x="85" y="397"/>
                    </a:lnTo>
                    <a:lnTo>
                      <a:pt x="142" y="369"/>
                    </a:lnTo>
                    <a:lnTo>
                      <a:pt x="255" y="369"/>
                    </a:lnTo>
                    <a:lnTo>
                      <a:pt x="283" y="425"/>
                    </a:lnTo>
                    <a:lnTo>
                      <a:pt x="340" y="397"/>
                    </a:lnTo>
                    <a:lnTo>
                      <a:pt x="397" y="340"/>
                    </a:lnTo>
                    <a:lnTo>
                      <a:pt x="454" y="369"/>
                    </a:lnTo>
                    <a:lnTo>
                      <a:pt x="482" y="312"/>
                    </a:lnTo>
                    <a:lnTo>
                      <a:pt x="539" y="284"/>
                    </a:lnTo>
                    <a:lnTo>
                      <a:pt x="510" y="227"/>
                    </a:lnTo>
                    <a:lnTo>
                      <a:pt x="397" y="199"/>
                    </a:lnTo>
                    <a:lnTo>
                      <a:pt x="312" y="57"/>
                    </a:lnTo>
                    <a:lnTo>
                      <a:pt x="198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6" name="Freeform 266"/>
              <p:cNvSpPr>
                <a:spLocks/>
              </p:cNvSpPr>
              <p:nvPr/>
            </p:nvSpPr>
            <p:spPr bwMode="auto">
              <a:xfrm>
                <a:off x="4527" y="1566"/>
                <a:ext cx="396" cy="567"/>
              </a:xfrm>
              <a:custGeom>
                <a:avLst/>
                <a:gdLst>
                  <a:gd name="T0" fmla="*/ 56 w 396"/>
                  <a:gd name="T1" fmla="*/ 453 h 567"/>
                  <a:gd name="T2" fmla="*/ 85 w 396"/>
                  <a:gd name="T3" fmla="*/ 538 h 567"/>
                  <a:gd name="T4" fmla="*/ 226 w 396"/>
                  <a:gd name="T5" fmla="*/ 482 h 567"/>
                  <a:gd name="T6" fmla="*/ 283 w 396"/>
                  <a:gd name="T7" fmla="*/ 567 h 567"/>
                  <a:gd name="T8" fmla="*/ 340 w 396"/>
                  <a:gd name="T9" fmla="*/ 482 h 567"/>
                  <a:gd name="T10" fmla="*/ 340 w 396"/>
                  <a:gd name="T11" fmla="*/ 425 h 567"/>
                  <a:gd name="T12" fmla="*/ 396 w 396"/>
                  <a:gd name="T13" fmla="*/ 368 h 567"/>
                  <a:gd name="T14" fmla="*/ 340 w 396"/>
                  <a:gd name="T15" fmla="*/ 255 h 567"/>
                  <a:gd name="T16" fmla="*/ 311 w 396"/>
                  <a:gd name="T17" fmla="*/ 141 h 567"/>
                  <a:gd name="T18" fmla="*/ 311 w 396"/>
                  <a:gd name="T19" fmla="*/ 85 h 567"/>
                  <a:gd name="T20" fmla="*/ 368 w 396"/>
                  <a:gd name="T21" fmla="*/ 0 h 567"/>
                  <a:gd name="T22" fmla="*/ 283 w 396"/>
                  <a:gd name="T23" fmla="*/ 0 h 567"/>
                  <a:gd name="T24" fmla="*/ 255 w 396"/>
                  <a:gd name="T25" fmla="*/ 113 h 567"/>
                  <a:gd name="T26" fmla="*/ 170 w 396"/>
                  <a:gd name="T27" fmla="*/ 56 h 567"/>
                  <a:gd name="T28" fmla="*/ 141 w 396"/>
                  <a:gd name="T29" fmla="*/ 141 h 567"/>
                  <a:gd name="T30" fmla="*/ 113 w 396"/>
                  <a:gd name="T31" fmla="*/ 85 h 567"/>
                  <a:gd name="T32" fmla="*/ 28 w 396"/>
                  <a:gd name="T33" fmla="*/ 170 h 567"/>
                  <a:gd name="T34" fmla="*/ 0 w 396"/>
                  <a:gd name="T35" fmla="*/ 255 h 567"/>
                  <a:gd name="T36" fmla="*/ 0 w 396"/>
                  <a:gd name="T37" fmla="*/ 368 h 567"/>
                  <a:gd name="T38" fmla="*/ 56 w 396"/>
                  <a:gd name="T39" fmla="*/ 425 h 567"/>
                  <a:gd name="T40" fmla="*/ 56 w 396"/>
                  <a:gd name="T41" fmla="*/ 453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396" h="567">
                    <a:moveTo>
                      <a:pt x="56" y="453"/>
                    </a:moveTo>
                    <a:lnTo>
                      <a:pt x="85" y="538"/>
                    </a:lnTo>
                    <a:lnTo>
                      <a:pt x="226" y="482"/>
                    </a:lnTo>
                    <a:lnTo>
                      <a:pt x="283" y="567"/>
                    </a:lnTo>
                    <a:lnTo>
                      <a:pt x="340" y="482"/>
                    </a:lnTo>
                    <a:lnTo>
                      <a:pt x="340" y="425"/>
                    </a:lnTo>
                    <a:lnTo>
                      <a:pt x="396" y="368"/>
                    </a:lnTo>
                    <a:lnTo>
                      <a:pt x="340" y="255"/>
                    </a:lnTo>
                    <a:lnTo>
                      <a:pt x="311" y="141"/>
                    </a:lnTo>
                    <a:lnTo>
                      <a:pt x="311" y="85"/>
                    </a:lnTo>
                    <a:lnTo>
                      <a:pt x="368" y="0"/>
                    </a:lnTo>
                    <a:lnTo>
                      <a:pt x="283" y="0"/>
                    </a:lnTo>
                    <a:lnTo>
                      <a:pt x="255" y="113"/>
                    </a:lnTo>
                    <a:lnTo>
                      <a:pt x="170" y="56"/>
                    </a:lnTo>
                    <a:lnTo>
                      <a:pt x="141" y="141"/>
                    </a:lnTo>
                    <a:lnTo>
                      <a:pt x="113" y="85"/>
                    </a:lnTo>
                    <a:lnTo>
                      <a:pt x="28" y="170"/>
                    </a:lnTo>
                    <a:lnTo>
                      <a:pt x="0" y="255"/>
                    </a:lnTo>
                    <a:lnTo>
                      <a:pt x="0" y="368"/>
                    </a:lnTo>
                    <a:lnTo>
                      <a:pt x="56" y="425"/>
                    </a:lnTo>
                    <a:lnTo>
                      <a:pt x="56" y="45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7" name="Freeform 267"/>
              <p:cNvSpPr>
                <a:spLocks/>
              </p:cNvSpPr>
              <p:nvPr/>
            </p:nvSpPr>
            <p:spPr bwMode="auto">
              <a:xfrm>
                <a:off x="3534" y="828"/>
                <a:ext cx="1474" cy="1333"/>
              </a:xfrm>
              <a:custGeom>
                <a:avLst/>
                <a:gdLst>
                  <a:gd name="T0" fmla="*/ 255 w 1474"/>
                  <a:gd name="T1" fmla="*/ 1134 h 1333"/>
                  <a:gd name="T2" fmla="*/ 426 w 1474"/>
                  <a:gd name="T3" fmla="*/ 1134 h 1333"/>
                  <a:gd name="T4" fmla="*/ 482 w 1474"/>
                  <a:gd name="T5" fmla="*/ 1248 h 1333"/>
                  <a:gd name="T6" fmla="*/ 539 w 1474"/>
                  <a:gd name="T7" fmla="*/ 1248 h 1333"/>
                  <a:gd name="T8" fmla="*/ 652 w 1474"/>
                  <a:gd name="T9" fmla="*/ 1276 h 1333"/>
                  <a:gd name="T10" fmla="*/ 709 w 1474"/>
                  <a:gd name="T11" fmla="*/ 1333 h 1333"/>
                  <a:gd name="T12" fmla="*/ 822 w 1474"/>
                  <a:gd name="T13" fmla="*/ 1248 h 1333"/>
                  <a:gd name="T14" fmla="*/ 879 w 1474"/>
                  <a:gd name="T15" fmla="*/ 1333 h 1333"/>
                  <a:gd name="T16" fmla="*/ 907 w 1474"/>
                  <a:gd name="T17" fmla="*/ 1305 h 1333"/>
                  <a:gd name="T18" fmla="*/ 964 w 1474"/>
                  <a:gd name="T19" fmla="*/ 1305 h 1333"/>
                  <a:gd name="T20" fmla="*/ 1049 w 1474"/>
                  <a:gd name="T21" fmla="*/ 1191 h 1333"/>
                  <a:gd name="T22" fmla="*/ 1049 w 1474"/>
                  <a:gd name="T23" fmla="*/ 1163 h 1333"/>
                  <a:gd name="T24" fmla="*/ 993 w 1474"/>
                  <a:gd name="T25" fmla="*/ 1106 h 1333"/>
                  <a:gd name="T26" fmla="*/ 993 w 1474"/>
                  <a:gd name="T27" fmla="*/ 993 h 1333"/>
                  <a:gd name="T28" fmla="*/ 1021 w 1474"/>
                  <a:gd name="T29" fmla="*/ 908 h 1333"/>
                  <a:gd name="T30" fmla="*/ 1106 w 1474"/>
                  <a:gd name="T31" fmla="*/ 823 h 1333"/>
                  <a:gd name="T32" fmla="*/ 1134 w 1474"/>
                  <a:gd name="T33" fmla="*/ 879 h 1333"/>
                  <a:gd name="T34" fmla="*/ 1163 w 1474"/>
                  <a:gd name="T35" fmla="*/ 794 h 1333"/>
                  <a:gd name="T36" fmla="*/ 1248 w 1474"/>
                  <a:gd name="T37" fmla="*/ 851 h 1333"/>
                  <a:gd name="T38" fmla="*/ 1276 w 1474"/>
                  <a:gd name="T39" fmla="*/ 738 h 1333"/>
                  <a:gd name="T40" fmla="*/ 1361 w 1474"/>
                  <a:gd name="T41" fmla="*/ 738 h 1333"/>
                  <a:gd name="T42" fmla="*/ 1389 w 1474"/>
                  <a:gd name="T43" fmla="*/ 766 h 1333"/>
                  <a:gd name="T44" fmla="*/ 1446 w 1474"/>
                  <a:gd name="T45" fmla="*/ 766 h 1333"/>
                  <a:gd name="T46" fmla="*/ 1474 w 1474"/>
                  <a:gd name="T47" fmla="*/ 709 h 1333"/>
                  <a:gd name="T48" fmla="*/ 1418 w 1474"/>
                  <a:gd name="T49" fmla="*/ 596 h 1333"/>
                  <a:gd name="T50" fmla="*/ 1333 w 1474"/>
                  <a:gd name="T51" fmla="*/ 539 h 1333"/>
                  <a:gd name="T52" fmla="*/ 1219 w 1474"/>
                  <a:gd name="T53" fmla="*/ 511 h 1333"/>
                  <a:gd name="T54" fmla="*/ 1248 w 1474"/>
                  <a:gd name="T55" fmla="*/ 454 h 1333"/>
                  <a:gd name="T56" fmla="*/ 1191 w 1474"/>
                  <a:gd name="T57" fmla="*/ 426 h 1333"/>
                  <a:gd name="T58" fmla="*/ 1248 w 1474"/>
                  <a:gd name="T59" fmla="*/ 341 h 1333"/>
                  <a:gd name="T60" fmla="*/ 1333 w 1474"/>
                  <a:gd name="T61" fmla="*/ 341 h 1333"/>
                  <a:gd name="T62" fmla="*/ 1219 w 1474"/>
                  <a:gd name="T63" fmla="*/ 0 h 1333"/>
                  <a:gd name="T64" fmla="*/ 1106 w 1474"/>
                  <a:gd name="T65" fmla="*/ 114 h 1333"/>
                  <a:gd name="T66" fmla="*/ 993 w 1474"/>
                  <a:gd name="T67" fmla="*/ 114 h 1333"/>
                  <a:gd name="T68" fmla="*/ 936 w 1474"/>
                  <a:gd name="T69" fmla="*/ 227 h 1333"/>
                  <a:gd name="T70" fmla="*/ 766 w 1474"/>
                  <a:gd name="T71" fmla="*/ 256 h 1333"/>
                  <a:gd name="T72" fmla="*/ 794 w 1474"/>
                  <a:gd name="T73" fmla="*/ 369 h 1333"/>
                  <a:gd name="T74" fmla="*/ 681 w 1474"/>
                  <a:gd name="T75" fmla="*/ 397 h 1333"/>
                  <a:gd name="T76" fmla="*/ 454 w 1474"/>
                  <a:gd name="T77" fmla="*/ 284 h 1333"/>
                  <a:gd name="T78" fmla="*/ 340 w 1474"/>
                  <a:gd name="T79" fmla="*/ 312 h 1333"/>
                  <a:gd name="T80" fmla="*/ 312 w 1474"/>
                  <a:gd name="T81" fmla="*/ 312 h 1333"/>
                  <a:gd name="T82" fmla="*/ 284 w 1474"/>
                  <a:gd name="T83" fmla="*/ 312 h 1333"/>
                  <a:gd name="T84" fmla="*/ 227 w 1474"/>
                  <a:gd name="T85" fmla="*/ 284 h 1333"/>
                  <a:gd name="T86" fmla="*/ 199 w 1474"/>
                  <a:gd name="T87" fmla="*/ 341 h 1333"/>
                  <a:gd name="T88" fmla="*/ 170 w 1474"/>
                  <a:gd name="T89" fmla="*/ 397 h 1333"/>
                  <a:gd name="T90" fmla="*/ 114 w 1474"/>
                  <a:gd name="T91" fmla="*/ 397 h 1333"/>
                  <a:gd name="T92" fmla="*/ 114 w 1474"/>
                  <a:gd name="T93" fmla="*/ 482 h 1333"/>
                  <a:gd name="T94" fmla="*/ 57 w 1474"/>
                  <a:gd name="T95" fmla="*/ 709 h 1333"/>
                  <a:gd name="T96" fmla="*/ 0 w 1474"/>
                  <a:gd name="T97" fmla="*/ 766 h 1333"/>
                  <a:gd name="T98" fmla="*/ 29 w 1474"/>
                  <a:gd name="T99" fmla="*/ 879 h 1333"/>
                  <a:gd name="T100" fmla="*/ 85 w 1474"/>
                  <a:gd name="T101" fmla="*/ 879 h 1333"/>
                  <a:gd name="T102" fmla="*/ 85 w 1474"/>
                  <a:gd name="T103" fmla="*/ 936 h 1333"/>
                  <a:gd name="T104" fmla="*/ 142 w 1474"/>
                  <a:gd name="T105" fmla="*/ 1021 h 1333"/>
                  <a:gd name="T106" fmla="*/ 199 w 1474"/>
                  <a:gd name="T107" fmla="*/ 993 h 1333"/>
                  <a:gd name="T108" fmla="*/ 255 w 1474"/>
                  <a:gd name="T109" fmla="*/ 1021 h 1333"/>
                  <a:gd name="T110" fmla="*/ 255 w 1474"/>
                  <a:gd name="T111" fmla="*/ 1134 h 13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1474" h="1333">
                    <a:moveTo>
                      <a:pt x="255" y="1134"/>
                    </a:moveTo>
                    <a:lnTo>
                      <a:pt x="426" y="1134"/>
                    </a:lnTo>
                    <a:lnTo>
                      <a:pt x="482" y="1248"/>
                    </a:lnTo>
                    <a:lnTo>
                      <a:pt x="539" y="1248"/>
                    </a:lnTo>
                    <a:lnTo>
                      <a:pt x="652" y="1276"/>
                    </a:lnTo>
                    <a:lnTo>
                      <a:pt x="709" y="1333"/>
                    </a:lnTo>
                    <a:lnTo>
                      <a:pt x="822" y="1248"/>
                    </a:lnTo>
                    <a:lnTo>
                      <a:pt x="879" y="1333"/>
                    </a:lnTo>
                    <a:lnTo>
                      <a:pt x="907" y="1305"/>
                    </a:lnTo>
                    <a:lnTo>
                      <a:pt x="964" y="1305"/>
                    </a:lnTo>
                    <a:lnTo>
                      <a:pt x="1049" y="1191"/>
                    </a:lnTo>
                    <a:lnTo>
                      <a:pt x="1049" y="1163"/>
                    </a:lnTo>
                    <a:lnTo>
                      <a:pt x="993" y="1106"/>
                    </a:lnTo>
                    <a:lnTo>
                      <a:pt x="993" y="993"/>
                    </a:lnTo>
                    <a:lnTo>
                      <a:pt x="1021" y="908"/>
                    </a:lnTo>
                    <a:lnTo>
                      <a:pt x="1106" y="823"/>
                    </a:lnTo>
                    <a:lnTo>
                      <a:pt x="1134" y="879"/>
                    </a:lnTo>
                    <a:lnTo>
                      <a:pt x="1163" y="794"/>
                    </a:lnTo>
                    <a:lnTo>
                      <a:pt x="1248" y="851"/>
                    </a:lnTo>
                    <a:lnTo>
                      <a:pt x="1276" y="738"/>
                    </a:lnTo>
                    <a:lnTo>
                      <a:pt x="1361" y="738"/>
                    </a:lnTo>
                    <a:lnTo>
                      <a:pt x="1389" y="766"/>
                    </a:lnTo>
                    <a:lnTo>
                      <a:pt x="1446" y="766"/>
                    </a:lnTo>
                    <a:lnTo>
                      <a:pt x="1474" y="709"/>
                    </a:lnTo>
                    <a:lnTo>
                      <a:pt x="1418" y="596"/>
                    </a:lnTo>
                    <a:lnTo>
                      <a:pt x="1333" y="539"/>
                    </a:lnTo>
                    <a:lnTo>
                      <a:pt x="1219" y="511"/>
                    </a:lnTo>
                    <a:lnTo>
                      <a:pt x="1248" y="454"/>
                    </a:lnTo>
                    <a:lnTo>
                      <a:pt x="1191" y="426"/>
                    </a:lnTo>
                    <a:lnTo>
                      <a:pt x="1248" y="341"/>
                    </a:lnTo>
                    <a:lnTo>
                      <a:pt x="1333" y="341"/>
                    </a:lnTo>
                    <a:lnTo>
                      <a:pt x="1219" y="0"/>
                    </a:lnTo>
                    <a:lnTo>
                      <a:pt x="1106" y="114"/>
                    </a:lnTo>
                    <a:lnTo>
                      <a:pt x="993" y="114"/>
                    </a:lnTo>
                    <a:lnTo>
                      <a:pt x="936" y="227"/>
                    </a:lnTo>
                    <a:lnTo>
                      <a:pt x="766" y="256"/>
                    </a:lnTo>
                    <a:lnTo>
                      <a:pt x="794" y="369"/>
                    </a:lnTo>
                    <a:lnTo>
                      <a:pt x="681" y="397"/>
                    </a:lnTo>
                    <a:lnTo>
                      <a:pt x="454" y="284"/>
                    </a:lnTo>
                    <a:lnTo>
                      <a:pt x="340" y="312"/>
                    </a:lnTo>
                    <a:lnTo>
                      <a:pt x="312" y="312"/>
                    </a:lnTo>
                    <a:lnTo>
                      <a:pt x="284" y="312"/>
                    </a:lnTo>
                    <a:lnTo>
                      <a:pt x="227" y="284"/>
                    </a:lnTo>
                    <a:lnTo>
                      <a:pt x="199" y="341"/>
                    </a:lnTo>
                    <a:lnTo>
                      <a:pt x="170" y="397"/>
                    </a:lnTo>
                    <a:lnTo>
                      <a:pt x="114" y="397"/>
                    </a:lnTo>
                    <a:lnTo>
                      <a:pt x="114" y="482"/>
                    </a:lnTo>
                    <a:lnTo>
                      <a:pt x="57" y="709"/>
                    </a:lnTo>
                    <a:lnTo>
                      <a:pt x="0" y="766"/>
                    </a:lnTo>
                    <a:lnTo>
                      <a:pt x="29" y="879"/>
                    </a:lnTo>
                    <a:lnTo>
                      <a:pt x="85" y="879"/>
                    </a:lnTo>
                    <a:lnTo>
                      <a:pt x="85" y="936"/>
                    </a:lnTo>
                    <a:lnTo>
                      <a:pt x="142" y="1021"/>
                    </a:lnTo>
                    <a:lnTo>
                      <a:pt x="199" y="993"/>
                    </a:lnTo>
                    <a:lnTo>
                      <a:pt x="255" y="1021"/>
                    </a:lnTo>
                    <a:lnTo>
                      <a:pt x="255" y="1134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8" name="Freeform 268"/>
              <p:cNvSpPr>
                <a:spLocks/>
              </p:cNvSpPr>
              <p:nvPr/>
            </p:nvSpPr>
            <p:spPr bwMode="auto">
              <a:xfrm>
                <a:off x="3931" y="148"/>
                <a:ext cx="822" cy="1077"/>
              </a:xfrm>
              <a:custGeom>
                <a:avLst/>
                <a:gdLst>
                  <a:gd name="T0" fmla="*/ 822 w 822"/>
                  <a:gd name="T1" fmla="*/ 680 h 1077"/>
                  <a:gd name="T2" fmla="*/ 709 w 822"/>
                  <a:gd name="T3" fmla="*/ 794 h 1077"/>
                  <a:gd name="T4" fmla="*/ 596 w 822"/>
                  <a:gd name="T5" fmla="*/ 794 h 1077"/>
                  <a:gd name="T6" fmla="*/ 539 w 822"/>
                  <a:gd name="T7" fmla="*/ 907 h 1077"/>
                  <a:gd name="T8" fmla="*/ 369 w 822"/>
                  <a:gd name="T9" fmla="*/ 936 h 1077"/>
                  <a:gd name="T10" fmla="*/ 397 w 822"/>
                  <a:gd name="T11" fmla="*/ 1049 h 1077"/>
                  <a:gd name="T12" fmla="*/ 284 w 822"/>
                  <a:gd name="T13" fmla="*/ 1077 h 1077"/>
                  <a:gd name="T14" fmla="*/ 57 w 822"/>
                  <a:gd name="T15" fmla="*/ 964 h 1077"/>
                  <a:gd name="T16" fmla="*/ 170 w 822"/>
                  <a:gd name="T17" fmla="*/ 936 h 1077"/>
                  <a:gd name="T18" fmla="*/ 142 w 822"/>
                  <a:gd name="T19" fmla="*/ 822 h 1077"/>
                  <a:gd name="T20" fmla="*/ 85 w 822"/>
                  <a:gd name="T21" fmla="*/ 794 h 1077"/>
                  <a:gd name="T22" fmla="*/ 57 w 822"/>
                  <a:gd name="T23" fmla="*/ 737 h 1077"/>
                  <a:gd name="T24" fmla="*/ 85 w 822"/>
                  <a:gd name="T25" fmla="*/ 709 h 1077"/>
                  <a:gd name="T26" fmla="*/ 29 w 822"/>
                  <a:gd name="T27" fmla="*/ 680 h 1077"/>
                  <a:gd name="T28" fmla="*/ 29 w 822"/>
                  <a:gd name="T29" fmla="*/ 652 h 1077"/>
                  <a:gd name="T30" fmla="*/ 57 w 822"/>
                  <a:gd name="T31" fmla="*/ 624 h 1077"/>
                  <a:gd name="T32" fmla="*/ 0 w 822"/>
                  <a:gd name="T33" fmla="*/ 595 h 1077"/>
                  <a:gd name="T34" fmla="*/ 0 w 822"/>
                  <a:gd name="T35" fmla="*/ 567 h 1077"/>
                  <a:gd name="T36" fmla="*/ 57 w 822"/>
                  <a:gd name="T37" fmla="*/ 539 h 1077"/>
                  <a:gd name="T38" fmla="*/ 29 w 822"/>
                  <a:gd name="T39" fmla="*/ 482 h 1077"/>
                  <a:gd name="T40" fmla="*/ 114 w 822"/>
                  <a:gd name="T41" fmla="*/ 454 h 1077"/>
                  <a:gd name="T42" fmla="*/ 142 w 822"/>
                  <a:gd name="T43" fmla="*/ 425 h 1077"/>
                  <a:gd name="T44" fmla="*/ 57 w 822"/>
                  <a:gd name="T45" fmla="*/ 397 h 1077"/>
                  <a:gd name="T46" fmla="*/ 29 w 822"/>
                  <a:gd name="T47" fmla="*/ 340 h 1077"/>
                  <a:gd name="T48" fmla="*/ 57 w 822"/>
                  <a:gd name="T49" fmla="*/ 284 h 1077"/>
                  <a:gd name="T50" fmla="*/ 29 w 822"/>
                  <a:gd name="T51" fmla="*/ 227 h 1077"/>
                  <a:gd name="T52" fmla="*/ 85 w 822"/>
                  <a:gd name="T53" fmla="*/ 142 h 1077"/>
                  <a:gd name="T54" fmla="*/ 142 w 822"/>
                  <a:gd name="T55" fmla="*/ 142 h 1077"/>
                  <a:gd name="T56" fmla="*/ 284 w 822"/>
                  <a:gd name="T57" fmla="*/ 85 h 1077"/>
                  <a:gd name="T58" fmla="*/ 369 w 822"/>
                  <a:gd name="T59" fmla="*/ 0 h 1077"/>
                  <a:gd name="T60" fmla="*/ 482 w 822"/>
                  <a:gd name="T61" fmla="*/ 114 h 1077"/>
                  <a:gd name="T62" fmla="*/ 539 w 822"/>
                  <a:gd name="T63" fmla="*/ 114 h 1077"/>
                  <a:gd name="T64" fmla="*/ 567 w 822"/>
                  <a:gd name="T65" fmla="*/ 255 h 1077"/>
                  <a:gd name="T66" fmla="*/ 624 w 822"/>
                  <a:gd name="T67" fmla="*/ 340 h 1077"/>
                  <a:gd name="T68" fmla="*/ 652 w 822"/>
                  <a:gd name="T69" fmla="*/ 425 h 1077"/>
                  <a:gd name="T70" fmla="*/ 709 w 822"/>
                  <a:gd name="T71" fmla="*/ 454 h 1077"/>
                  <a:gd name="T72" fmla="*/ 709 w 822"/>
                  <a:gd name="T73" fmla="*/ 539 h 1077"/>
                  <a:gd name="T74" fmla="*/ 794 w 822"/>
                  <a:gd name="T75" fmla="*/ 624 h 1077"/>
                  <a:gd name="T76" fmla="*/ 822 w 822"/>
                  <a:gd name="T77" fmla="*/ 680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822" h="1077">
                    <a:moveTo>
                      <a:pt x="822" y="680"/>
                    </a:moveTo>
                    <a:lnTo>
                      <a:pt x="709" y="794"/>
                    </a:lnTo>
                    <a:lnTo>
                      <a:pt x="596" y="794"/>
                    </a:lnTo>
                    <a:lnTo>
                      <a:pt x="539" y="907"/>
                    </a:lnTo>
                    <a:lnTo>
                      <a:pt x="369" y="936"/>
                    </a:lnTo>
                    <a:lnTo>
                      <a:pt x="397" y="1049"/>
                    </a:lnTo>
                    <a:lnTo>
                      <a:pt x="284" y="1077"/>
                    </a:lnTo>
                    <a:lnTo>
                      <a:pt x="57" y="964"/>
                    </a:lnTo>
                    <a:lnTo>
                      <a:pt x="170" y="936"/>
                    </a:lnTo>
                    <a:lnTo>
                      <a:pt x="142" y="822"/>
                    </a:lnTo>
                    <a:lnTo>
                      <a:pt x="85" y="794"/>
                    </a:lnTo>
                    <a:lnTo>
                      <a:pt x="57" y="737"/>
                    </a:lnTo>
                    <a:lnTo>
                      <a:pt x="85" y="709"/>
                    </a:lnTo>
                    <a:lnTo>
                      <a:pt x="29" y="680"/>
                    </a:lnTo>
                    <a:lnTo>
                      <a:pt x="29" y="652"/>
                    </a:lnTo>
                    <a:lnTo>
                      <a:pt x="57" y="624"/>
                    </a:lnTo>
                    <a:lnTo>
                      <a:pt x="0" y="595"/>
                    </a:lnTo>
                    <a:lnTo>
                      <a:pt x="0" y="567"/>
                    </a:lnTo>
                    <a:lnTo>
                      <a:pt x="57" y="539"/>
                    </a:lnTo>
                    <a:lnTo>
                      <a:pt x="29" y="482"/>
                    </a:lnTo>
                    <a:lnTo>
                      <a:pt x="114" y="454"/>
                    </a:lnTo>
                    <a:lnTo>
                      <a:pt x="142" y="425"/>
                    </a:lnTo>
                    <a:lnTo>
                      <a:pt x="57" y="397"/>
                    </a:lnTo>
                    <a:lnTo>
                      <a:pt x="29" y="340"/>
                    </a:lnTo>
                    <a:lnTo>
                      <a:pt x="57" y="284"/>
                    </a:lnTo>
                    <a:lnTo>
                      <a:pt x="29" y="227"/>
                    </a:lnTo>
                    <a:lnTo>
                      <a:pt x="85" y="142"/>
                    </a:lnTo>
                    <a:lnTo>
                      <a:pt x="142" y="142"/>
                    </a:lnTo>
                    <a:lnTo>
                      <a:pt x="284" y="85"/>
                    </a:lnTo>
                    <a:lnTo>
                      <a:pt x="369" y="0"/>
                    </a:lnTo>
                    <a:lnTo>
                      <a:pt x="482" y="114"/>
                    </a:lnTo>
                    <a:lnTo>
                      <a:pt x="539" y="114"/>
                    </a:lnTo>
                    <a:lnTo>
                      <a:pt x="567" y="255"/>
                    </a:lnTo>
                    <a:lnTo>
                      <a:pt x="624" y="340"/>
                    </a:lnTo>
                    <a:lnTo>
                      <a:pt x="652" y="425"/>
                    </a:lnTo>
                    <a:lnTo>
                      <a:pt x="709" y="454"/>
                    </a:lnTo>
                    <a:lnTo>
                      <a:pt x="709" y="539"/>
                    </a:lnTo>
                    <a:lnTo>
                      <a:pt x="794" y="624"/>
                    </a:lnTo>
                    <a:lnTo>
                      <a:pt x="822" y="68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29" name="Freeform 269"/>
              <p:cNvSpPr>
                <a:spLocks/>
              </p:cNvSpPr>
              <p:nvPr/>
            </p:nvSpPr>
            <p:spPr bwMode="auto">
              <a:xfrm>
                <a:off x="1408" y="1055"/>
                <a:ext cx="1134" cy="1871"/>
              </a:xfrm>
              <a:custGeom>
                <a:avLst/>
                <a:gdLst>
                  <a:gd name="T0" fmla="*/ 879 w 1134"/>
                  <a:gd name="T1" fmla="*/ 1673 h 1871"/>
                  <a:gd name="T2" fmla="*/ 936 w 1134"/>
                  <a:gd name="T3" fmla="*/ 1645 h 1871"/>
                  <a:gd name="T4" fmla="*/ 992 w 1134"/>
                  <a:gd name="T5" fmla="*/ 1673 h 1871"/>
                  <a:gd name="T6" fmla="*/ 1049 w 1134"/>
                  <a:gd name="T7" fmla="*/ 1588 h 1871"/>
                  <a:gd name="T8" fmla="*/ 1134 w 1134"/>
                  <a:gd name="T9" fmla="*/ 1560 h 1871"/>
                  <a:gd name="T10" fmla="*/ 1077 w 1134"/>
                  <a:gd name="T11" fmla="*/ 1503 h 1871"/>
                  <a:gd name="T12" fmla="*/ 1077 w 1134"/>
                  <a:gd name="T13" fmla="*/ 1474 h 1871"/>
                  <a:gd name="T14" fmla="*/ 1049 w 1134"/>
                  <a:gd name="T15" fmla="*/ 1389 h 1871"/>
                  <a:gd name="T16" fmla="*/ 992 w 1134"/>
                  <a:gd name="T17" fmla="*/ 1389 h 1871"/>
                  <a:gd name="T18" fmla="*/ 992 w 1134"/>
                  <a:gd name="T19" fmla="*/ 1333 h 1871"/>
                  <a:gd name="T20" fmla="*/ 1049 w 1134"/>
                  <a:gd name="T21" fmla="*/ 1276 h 1871"/>
                  <a:gd name="T22" fmla="*/ 992 w 1134"/>
                  <a:gd name="T23" fmla="*/ 1134 h 1871"/>
                  <a:gd name="T24" fmla="*/ 964 w 1134"/>
                  <a:gd name="T25" fmla="*/ 1021 h 1871"/>
                  <a:gd name="T26" fmla="*/ 992 w 1134"/>
                  <a:gd name="T27" fmla="*/ 936 h 1871"/>
                  <a:gd name="T28" fmla="*/ 1077 w 1134"/>
                  <a:gd name="T29" fmla="*/ 907 h 1871"/>
                  <a:gd name="T30" fmla="*/ 1049 w 1134"/>
                  <a:gd name="T31" fmla="*/ 851 h 1871"/>
                  <a:gd name="T32" fmla="*/ 1106 w 1134"/>
                  <a:gd name="T33" fmla="*/ 766 h 1871"/>
                  <a:gd name="T34" fmla="*/ 1106 w 1134"/>
                  <a:gd name="T35" fmla="*/ 737 h 1871"/>
                  <a:gd name="T36" fmla="*/ 1077 w 1134"/>
                  <a:gd name="T37" fmla="*/ 681 h 1871"/>
                  <a:gd name="T38" fmla="*/ 992 w 1134"/>
                  <a:gd name="T39" fmla="*/ 681 h 1871"/>
                  <a:gd name="T40" fmla="*/ 992 w 1134"/>
                  <a:gd name="T41" fmla="*/ 624 h 1871"/>
                  <a:gd name="T42" fmla="*/ 907 w 1134"/>
                  <a:gd name="T43" fmla="*/ 567 h 1871"/>
                  <a:gd name="T44" fmla="*/ 907 w 1134"/>
                  <a:gd name="T45" fmla="*/ 511 h 1871"/>
                  <a:gd name="T46" fmla="*/ 766 w 1134"/>
                  <a:gd name="T47" fmla="*/ 511 h 1871"/>
                  <a:gd name="T48" fmla="*/ 624 w 1134"/>
                  <a:gd name="T49" fmla="*/ 369 h 1871"/>
                  <a:gd name="T50" fmla="*/ 652 w 1134"/>
                  <a:gd name="T51" fmla="*/ 312 h 1871"/>
                  <a:gd name="T52" fmla="*/ 624 w 1134"/>
                  <a:gd name="T53" fmla="*/ 114 h 1871"/>
                  <a:gd name="T54" fmla="*/ 454 w 1134"/>
                  <a:gd name="T55" fmla="*/ 142 h 1871"/>
                  <a:gd name="T56" fmla="*/ 397 w 1134"/>
                  <a:gd name="T57" fmla="*/ 0 h 1871"/>
                  <a:gd name="T58" fmla="*/ 312 w 1134"/>
                  <a:gd name="T59" fmla="*/ 0 h 1871"/>
                  <a:gd name="T60" fmla="*/ 340 w 1134"/>
                  <a:gd name="T61" fmla="*/ 85 h 1871"/>
                  <a:gd name="T62" fmla="*/ 199 w 1134"/>
                  <a:gd name="T63" fmla="*/ 114 h 1871"/>
                  <a:gd name="T64" fmla="*/ 142 w 1134"/>
                  <a:gd name="T65" fmla="*/ 255 h 1871"/>
                  <a:gd name="T66" fmla="*/ 28 w 1134"/>
                  <a:gd name="T67" fmla="*/ 340 h 1871"/>
                  <a:gd name="T68" fmla="*/ 85 w 1134"/>
                  <a:gd name="T69" fmla="*/ 397 h 1871"/>
                  <a:gd name="T70" fmla="*/ 113 w 1134"/>
                  <a:gd name="T71" fmla="*/ 397 h 1871"/>
                  <a:gd name="T72" fmla="*/ 142 w 1134"/>
                  <a:gd name="T73" fmla="*/ 426 h 1871"/>
                  <a:gd name="T74" fmla="*/ 57 w 1134"/>
                  <a:gd name="T75" fmla="*/ 539 h 1871"/>
                  <a:gd name="T76" fmla="*/ 85 w 1134"/>
                  <a:gd name="T77" fmla="*/ 596 h 1871"/>
                  <a:gd name="T78" fmla="*/ 142 w 1134"/>
                  <a:gd name="T79" fmla="*/ 624 h 1871"/>
                  <a:gd name="T80" fmla="*/ 113 w 1134"/>
                  <a:gd name="T81" fmla="*/ 709 h 1871"/>
                  <a:gd name="T82" fmla="*/ 0 w 1134"/>
                  <a:gd name="T83" fmla="*/ 794 h 1871"/>
                  <a:gd name="T84" fmla="*/ 28 w 1134"/>
                  <a:gd name="T85" fmla="*/ 964 h 1871"/>
                  <a:gd name="T86" fmla="*/ 0 w 1134"/>
                  <a:gd name="T87" fmla="*/ 1276 h 1871"/>
                  <a:gd name="T88" fmla="*/ 57 w 1134"/>
                  <a:gd name="T89" fmla="*/ 1361 h 1871"/>
                  <a:gd name="T90" fmla="*/ 28 w 1134"/>
                  <a:gd name="T91" fmla="*/ 1389 h 1871"/>
                  <a:gd name="T92" fmla="*/ 57 w 1134"/>
                  <a:gd name="T93" fmla="*/ 1446 h 1871"/>
                  <a:gd name="T94" fmla="*/ 28 w 1134"/>
                  <a:gd name="T95" fmla="*/ 1503 h 1871"/>
                  <a:gd name="T96" fmla="*/ 85 w 1134"/>
                  <a:gd name="T97" fmla="*/ 1531 h 1871"/>
                  <a:gd name="T98" fmla="*/ 57 w 1134"/>
                  <a:gd name="T99" fmla="*/ 1588 h 1871"/>
                  <a:gd name="T100" fmla="*/ 113 w 1134"/>
                  <a:gd name="T101" fmla="*/ 1645 h 1871"/>
                  <a:gd name="T102" fmla="*/ 113 w 1134"/>
                  <a:gd name="T103" fmla="*/ 1701 h 1871"/>
                  <a:gd name="T104" fmla="*/ 170 w 1134"/>
                  <a:gd name="T105" fmla="*/ 1843 h 1871"/>
                  <a:gd name="T106" fmla="*/ 255 w 1134"/>
                  <a:gd name="T107" fmla="*/ 1815 h 1871"/>
                  <a:gd name="T108" fmla="*/ 312 w 1134"/>
                  <a:gd name="T109" fmla="*/ 1871 h 1871"/>
                  <a:gd name="T110" fmla="*/ 397 w 1134"/>
                  <a:gd name="T111" fmla="*/ 1815 h 1871"/>
                  <a:gd name="T112" fmla="*/ 482 w 1134"/>
                  <a:gd name="T113" fmla="*/ 1843 h 1871"/>
                  <a:gd name="T114" fmla="*/ 510 w 1134"/>
                  <a:gd name="T115" fmla="*/ 1843 h 1871"/>
                  <a:gd name="T116" fmla="*/ 539 w 1134"/>
                  <a:gd name="T117" fmla="*/ 1786 h 1871"/>
                  <a:gd name="T118" fmla="*/ 737 w 1134"/>
                  <a:gd name="T119" fmla="*/ 1730 h 1871"/>
                  <a:gd name="T120" fmla="*/ 822 w 1134"/>
                  <a:gd name="T121" fmla="*/ 1758 h 1871"/>
                  <a:gd name="T122" fmla="*/ 822 w 1134"/>
                  <a:gd name="T123" fmla="*/ 1730 h 1871"/>
                  <a:gd name="T124" fmla="*/ 879 w 1134"/>
                  <a:gd name="T125" fmla="*/ 1673 h 18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134" h="1871">
                    <a:moveTo>
                      <a:pt x="879" y="1673"/>
                    </a:moveTo>
                    <a:lnTo>
                      <a:pt x="936" y="1645"/>
                    </a:lnTo>
                    <a:lnTo>
                      <a:pt x="992" y="1673"/>
                    </a:lnTo>
                    <a:lnTo>
                      <a:pt x="1049" y="1588"/>
                    </a:lnTo>
                    <a:lnTo>
                      <a:pt x="1134" y="1560"/>
                    </a:lnTo>
                    <a:lnTo>
                      <a:pt x="1077" y="1503"/>
                    </a:lnTo>
                    <a:lnTo>
                      <a:pt x="1077" y="1474"/>
                    </a:lnTo>
                    <a:lnTo>
                      <a:pt x="1049" y="1389"/>
                    </a:lnTo>
                    <a:lnTo>
                      <a:pt x="992" y="1389"/>
                    </a:lnTo>
                    <a:lnTo>
                      <a:pt x="992" y="1333"/>
                    </a:lnTo>
                    <a:lnTo>
                      <a:pt x="1049" y="1276"/>
                    </a:lnTo>
                    <a:lnTo>
                      <a:pt x="992" y="1134"/>
                    </a:lnTo>
                    <a:lnTo>
                      <a:pt x="964" y="1021"/>
                    </a:lnTo>
                    <a:lnTo>
                      <a:pt x="992" y="936"/>
                    </a:lnTo>
                    <a:lnTo>
                      <a:pt x="1077" y="907"/>
                    </a:lnTo>
                    <a:lnTo>
                      <a:pt x="1049" y="851"/>
                    </a:lnTo>
                    <a:lnTo>
                      <a:pt x="1106" y="766"/>
                    </a:lnTo>
                    <a:lnTo>
                      <a:pt x="1106" y="737"/>
                    </a:lnTo>
                    <a:lnTo>
                      <a:pt x="1077" y="681"/>
                    </a:lnTo>
                    <a:lnTo>
                      <a:pt x="992" y="681"/>
                    </a:lnTo>
                    <a:lnTo>
                      <a:pt x="992" y="624"/>
                    </a:lnTo>
                    <a:lnTo>
                      <a:pt x="907" y="567"/>
                    </a:lnTo>
                    <a:lnTo>
                      <a:pt x="907" y="511"/>
                    </a:lnTo>
                    <a:lnTo>
                      <a:pt x="766" y="511"/>
                    </a:lnTo>
                    <a:lnTo>
                      <a:pt x="624" y="369"/>
                    </a:lnTo>
                    <a:lnTo>
                      <a:pt x="652" y="312"/>
                    </a:lnTo>
                    <a:lnTo>
                      <a:pt x="624" y="114"/>
                    </a:lnTo>
                    <a:lnTo>
                      <a:pt x="454" y="142"/>
                    </a:lnTo>
                    <a:lnTo>
                      <a:pt x="397" y="0"/>
                    </a:lnTo>
                    <a:lnTo>
                      <a:pt x="312" y="0"/>
                    </a:lnTo>
                    <a:lnTo>
                      <a:pt x="340" y="85"/>
                    </a:lnTo>
                    <a:lnTo>
                      <a:pt x="199" y="114"/>
                    </a:lnTo>
                    <a:lnTo>
                      <a:pt x="142" y="255"/>
                    </a:lnTo>
                    <a:lnTo>
                      <a:pt x="28" y="340"/>
                    </a:lnTo>
                    <a:lnTo>
                      <a:pt x="85" y="397"/>
                    </a:lnTo>
                    <a:lnTo>
                      <a:pt x="113" y="397"/>
                    </a:lnTo>
                    <a:lnTo>
                      <a:pt x="142" y="426"/>
                    </a:lnTo>
                    <a:lnTo>
                      <a:pt x="57" y="539"/>
                    </a:lnTo>
                    <a:lnTo>
                      <a:pt x="85" y="596"/>
                    </a:lnTo>
                    <a:lnTo>
                      <a:pt x="142" y="624"/>
                    </a:lnTo>
                    <a:lnTo>
                      <a:pt x="113" y="709"/>
                    </a:lnTo>
                    <a:lnTo>
                      <a:pt x="0" y="794"/>
                    </a:lnTo>
                    <a:lnTo>
                      <a:pt x="28" y="964"/>
                    </a:lnTo>
                    <a:lnTo>
                      <a:pt x="0" y="1276"/>
                    </a:lnTo>
                    <a:lnTo>
                      <a:pt x="57" y="1361"/>
                    </a:lnTo>
                    <a:lnTo>
                      <a:pt x="28" y="1389"/>
                    </a:lnTo>
                    <a:lnTo>
                      <a:pt x="57" y="1446"/>
                    </a:lnTo>
                    <a:lnTo>
                      <a:pt x="28" y="1503"/>
                    </a:lnTo>
                    <a:lnTo>
                      <a:pt x="85" y="1531"/>
                    </a:lnTo>
                    <a:lnTo>
                      <a:pt x="57" y="1588"/>
                    </a:lnTo>
                    <a:lnTo>
                      <a:pt x="113" y="1645"/>
                    </a:lnTo>
                    <a:lnTo>
                      <a:pt x="113" y="1701"/>
                    </a:lnTo>
                    <a:lnTo>
                      <a:pt x="170" y="1843"/>
                    </a:lnTo>
                    <a:lnTo>
                      <a:pt x="255" y="1815"/>
                    </a:lnTo>
                    <a:lnTo>
                      <a:pt x="312" y="1871"/>
                    </a:lnTo>
                    <a:lnTo>
                      <a:pt x="397" y="1815"/>
                    </a:lnTo>
                    <a:lnTo>
                      <a:pt x="482" y="1843"/>
                    </a:lnTo>
                    <a:lnTo>
                      <a:pt x="510" y="1843"/>
                    </a:lnTo>
                    <a:lnTo>
                      <a:pt x="539" y="1786"/>
                    </a:lnTo>
                    <a:lnTo>
                      <a:pt x="737" y="1730"/>
                    </a:lnTo>
                    <a:lnTo>
                      <a:pt x="822" y="1758"/>
                    </a:lnTo>
                    <a:lnTo>
                      <a:pt x="822" y="1730"/>
                    </a:lnTo>
                    <a:lnTo>
                      <a:pt x="879" y="167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0" name="Freeform 270"/>
              <p:cNvSpPr>
                <a:spLocks/>
              </p:cNvSpPr>
              <p:nvPr/>
            </p:nvSpPr>
            <p:spPr bwMode="auto">
              <a:xfrm>
                <a:off x="2372" y="1821"/>
                <a:ext cx="1077" cy="1134"/>
              </a:xfrm>
              <a:custGeom>
                <a:avLst/>
                <a:gdLst>
                  <a:gd name="T0" fmla="*/ 142 w 1077"/>
                  <a:gd name="T1" fmla="*/ 0 h 1134"/>
                  <a:gd name="T2" fmla="*/ 85 w 1077"/>
                  <a:gd name="T3" fmla="*/ 85 h 1134"/>
                  <a:gd name="T4" fmla="*/ 113 w 1077"/>
                  <a:gd name="T5" fmla="*/ 141 h 1134"/>
                  <a:gd name="T6" fmla="*/ 28 w 1077"/>
                  <a:gd name="T7" fmla="*/ 170 h 1134"/>
                  <a:gd name="T8" fmla="*/ 0 w 1077"/>
                  <a:gd name="T9" fmla="*/ 255 h 1134"/>
                  <a:gd name="T10" fmla="*/ 28 w 1077"/>
                  <a:gd name="T11" fmla="*/ 368 h 1134"/>
                  <a:gd name="T12" fmla="*/ 85 w 1077"/>
                  <a:gd name="T13" fmla="*/ 510 h 1134"/>
                  <a:gd name="T14" fmla="*/ 28 w 1077"/>
                  <a:gd name="T15" fmla="*/ 567 h 1134"/>
                  <a:gd name="T16" fmla="*/ 28 w 1077"/>
                  <a:gd name="T17" fmla="*/ 623 h 1134"/>
                  <a:gd name="T18" fmla="*/ 85 w 1077"/>
                  <a:gd name="T19" fmla="*/ 623 h 1134"/>
                  <a:gd name="T20" fmla="*/ 113 w 1077"/>
                  <a:gd name="T21" fmla="*/ 708 h 1134"/>
                  <a:gd name="T22" fmla="*/ 170 w 1077"/>
                  <a:gd name="T23" fmla="*/ 680 h 1134"/>
                  <a:gd name="T24" fmla="*/ 227 w 1077"/>
                  <a:gd name="T25" fmla="*/ 708 h 1134"/>
                  <a:gd name="T26" fmla="*/ 255 w 1077"/>
                  <a:gd name="T27" fmla="*/ 765 h 1134"/>
                  <a:gd name="T28" fmla="*/ 482 w 1077"/>
                  <a:gd name="T29" fmla="*/ 822 h 1134"/>
                  <a:gd name="T30" fmla="*/ 482 w 1077"/>
                  <a:gd name="T31" fmla="*/ 794 h 1134"/>
                  <a:gd name="T32" fmla="*/ 539 w 1077"/>
                  <a:gd name="T33" fmla="*/ 850 h 1134"/>
                  <a:gd name="T34" fmla="*/ 539 w 1077"/>
                  <a:gd name="T35" fmla="*/ 964 h 1134"/>
                  <a:gd name="T36" fmla="*/ 595 w 1077"/>
                  <a:gd name="T37" fmla="*/ 992 h 1134"/>
                  <a:gd name="T38" fmla="*/ 567 w 1077"/>
                  <a:gd name="T39" fmla="*/ 1020 h 1134"/>
                  <a:gd name="T40" fmla="*/ 567 w 1077"/>
                  <a:gd name="T41" fmla="*/ 1077 h 1134"/>
                  <a:gd name="T42" fmla="*/ 624 w 1077"/>
                  <a:gd name="T43" fmla="*/ 1077 h 1134"/>
                  <a:gd name="T44" fmla="*/ 652 w 1077"/>
                  <a:gd name="T45" fmla="*/ 1105 h 1134"/>
                  <a:gd name="T46" fmla="*/ 737 w 1077"/>
                  <a:gd name="T47" fmla="*/ 1134 h 1134"/>
                  <a:gd name="T48" fmla="*/ 737 w 1077"/>
                  <a:gd name="T49" fmla="*/ 1077 h 1134"/>
                  <a:gd name="T50" fmla="*/ 794 w 1077"/>
                  <a:gd name="T51" fmla="*/ 1077 h 1134"/>
                  <a:gd name="T52" fmla="*/ 850 w 1077"/>
                  <a:gd name="T53" fmla="*/ 1020 h 1134"/>
                  <a:gd name="T54" fmla="*/ 907 w 1077"/>
                  <a:gd name="T55" fmla="*/ 1049 h 1134"/>
                  <a:gd name="T56" fmla="*/ 992 w 1077"/>
                  <a:gd name="T57" fmla="*/ 1020 h 1134"/>
                  <a:gd name="T58" fmla="*/ 1049 w 1077"/>
                  <a:gd name="T59" fmla="*/ 1077 h 1134"/>
                  <a:gd name="T60" fmla="*/ 1077 w 1077"/>
                  <a:gd name="T61" fmla="*/ 1049 h 1134"/>
                  <a:gd name="T62" fmla="*/ 1077 w 1077"/>
                  <a:gd name="T63" fmla="*/ 907 h 1134"/>
                  <a:gd name="T64" fmla="*/ 992 w 1077"/>
                  <a:gd name="T65" fmla="*/ 879 h 1134"/>
                  <a:gd name="T66" fmla="*/ 964 w 1077"/>
                  <a:gd name="T67" fmla="*/ 822 h 1134"/>
                  <a:gd name="T68" fmla="*/ 964 w 1077"/>
                  <a:gd name="T69" fmla="*/ 737 h 1134"/>
                  <a:gd name="T70" fmla="*/ 879 w 1077"/>
                  <a:gd name="T71" fmla="*/ 623 h 1134"/>
                  <a:gd name="T72" fmla="*/ 907 w 1077"/>
                  <a:gd name="T73" fmla="*/ 538 h 1134"/>
                  <a:gd name="T74" fmla="*/ 879 w 1077"/>
                  <a:gd name="T75" fmla="*/ 482 h 1134"/>
                  <a:gd name="T76" fmla="*/ 737 w 1077"/>
                  <a:gd name="T77" fmla="*/ 482 h 1134"/>
                  <a:gd name="T78" fmla="*/ 652 w 1077"/>
                  <a:gd name="T79" fmla="*/ 397 h 1134"/>
                  <a:gd name="T80" fmla="*/ 652 w 1077"/>
                  <a:gd name="T81" fmla="*/ 340 h 1134"/>
                  <a:gd name="T82" fmla="*/ 595 w 1077"/>
                  <a:gd name="T83" fmla="*/ 283 h 1134"/>
                  <a:gd name="T84" fmla="*/ 624 w 1077"/>
                  <a:gd name="T85" fmla="*/ 255 h 1134"/>
                  <a:gd name="T86" fmla="*/ 567 w 1077"/>
                  <a:gd name="T87" fmla="*/ 227 h 1134"/>
                  <a:gd name="T88" fmla="*/ 539 w 1077"/>
                  <a:gd name="T89" fmla="*/ 170 h 1134"/>
                  <a:gd name="T90" fmla="*/ 454 w 1077"/>
                  <a:gd name="T91" fmla="*/ 198 h 1134"/>
                  <a:gd name="T92" fmla="*/ 397 w 1077"/>
                  <a:gd name="T93" fmla="*/ 113 h 1134"/>
                  <a:gd name="T94" fmla="*/ 227 w 1077"/>
                  <a:gd name="T95" fmla="*/ 85 h 1134"/>
                  <a:gd name="T96" fmla="*/ 142 w 1077"/>
                  <a:gd name="T97" fmla="*/ 0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1077" h="1134">
                    <a:moveTo>
                      <a:pt x="142" y="0"/>
                    </a:moveTo>
                    <a:lnTo>
                      <a:pt x="85" y="85"/>
                    </a:lnTo>
                    <a:lnTo>
                      <a:pt x="113" y="141"/>
                    </a:lnTo>
                    <a:lnTo>
                      <a:pt x="28" y="170"/>
                    </a:lnTo>
                    <a:lnTo>
                      <a:pt x="0" y="255"/>
                    </a:lnTo>
                    <a:lnTo>
                      <a:pt x="28" y="368"/>
                    </a:lnTo>
                    <a:lnTo>
                      <a:pt x="85" y="510"/>
                    </a:lnTo>
                    <a:lnTo>
                      <a:pt x="28" y="567"/>
                    </a:lnTo>
                    <a:lnTo>
                      <a:pt x="28" y="623"/>
                    </a:lnTo>
                    <a:lnTo>
                      <a:pt x="85" y="623"/>
                    </a:lnTo>
                    <a:lnTo>
                      <a:pt x="113" y="708"/>
                    </a:lnTo>
                    <a:lnTo>
                      <a:pt x="170" y="680"/>
                    </a:lnTo>
                    <a:lnTo>
                      <a:pt x="227" y="708"/>
                    </a:lnTo>
                    <a:lnTo>
                      <a:pt x="255" y="765"/>
                    </a:lnTo>
                    <a:lnTo>
                      <a:pt x="482" y="822"/>
                    </a:lnTo>
                    <a:lnTo>
                      <a:pt x="482" y="794"/>
                    </a:lnTo>
                    <a:lnTo>
                      <a:pt x="539" y="850"/>
                    </a:lnTo>
                    <a:lnTo>
                      <a:pt x="539" y="964"/>
                    </a:lnTo>
                    <a:lnTo>
                      <a:pt x="595" y="992"/>
                    </a:lnTo>
                    <a:lnTo>
                      <a:pt x="567" y="1020"/>
                    </a:lnTo>
                    <a:lnTo>
                      <a:pt x="567" y="1077"/>
                    </a:lnTo>
                    <a:lnTo>
                      <a:pt x="624" y="1077"/>
                    </a:lnTo>
                    <a:lnTo>
                      <a:pt x="652" y="1105"/>
                    </a:lnTo>
                    <a:lnTo>
                      <a:pt x="737" y="1134"/>
                    </a:lnTo>
                    <a:lnTo>
                      <a:pt x="737" y="1077"/>
                    </a:lnTo>
                    <a:lnTo>
                      <a:pt x="794" y="1077"/>
                    </a:lnTo>
                    <a:lnTo>
                      <a:pt x="850" y="1020"/>
                    </a:lnTo>
                    <a:lnTo>
                      <a:pt x="907" y="1049"/>
                    </a:lnTo>
                    <a:lnTo>
                      <a:pt x="992" y="1020"/>
                    </a:lnTo>
                    <a:lnTo>
                      <a:pt x="1049" y="1077"/>
                    </a:lnTo>
                    <a:lnTo>
                      <a:pt x="1077" y="1049"/>
                    </a:lnTo>
                    <a:lnTo>
                      <a:pt x="1077" y="907"/>
                    </a:lnTo>
                    <a:lnTo>
                      <a:pt x="992" y="879"/>
                    </a:lnTo>
                    <a:lnTo>
                      <a:pt x="964" y="822"/>
                    </a:lnTo>
                    <a:lnTo>
                      <a:pt x="964" y="737"/>
                    </a:lnTo>
                    <a:lnTo>
                      <a:pt x="879" y="623"/>
                    </a:lnTo>
                    <a:lnTo>
                      <a:pt x="907" y="538"/>
                    </a:lnTo>
                    <a:lnTo>
                      <a:pt x="879" y="482"/>
                    </a:lnTo>
                    <a:lnTo>
                      <a:pt x="737" y="482"/>
                    </a:lnTo>
                    <a:lnTo>
                      <a:pt x="652" y="397"/>
                    </a:lnTo>
                    <a:lnTo>
                      <a:pt x="652" y="340"/>
                    </a:lnTo>
                    <a:lnTo>
                      <a:pt x="595" y="283"/>
                    </a:lnTo>
                    <a:lnTo>
                      <a:pt x="624" y="255"/>
                    </a:lnTo>
                    <a:lnTo>
                      <a:pt x="567" y="227"/>
                    </a:lnTo>
                    <a:lnTo>
                      <a:pt x="539" y="170"/>
                    </a:lnTo>
                    <a:lnTo>
                      <a:pt x="454" y="198"/>
                    </a:lnTo>
                    <a:lnTo>
                      <a:pt x="397" y="113"/>
                    </a:lnTo>
                    <a:lnTo>
                      <a:pt x="227" y="85"/>
                    </a:lnTo>
                    <a:lnTo>
                      <a:pt x="142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1" name="Freeform 271"/>
              <p:cNvSpPr>
                <a:spLocks/>
              </p:cNvSpPr>
              <p:nvPr/>
            </p:nvSpPr>
            <p:spPr bwMode="auto">
              <a:xfrm>
                <a:off x="2939" y="1481"/>
                <a:ext cx="1077" cy="1275"/>
              </a:xfrm>
              <a:custGeom>
                <a:avLst/>
                <a:gdLst>
                  <a:gd name="T0" fmla="*/ 680 w 1077"/>
                  <a:gd name="T1" fmla="*/ 226 h 1275"/>
                  <a:gd name="T2" fmla="*/ 482 w 1077"/>
                  <a:gd name="T3" fmla="*/ 226 h 1275"/>
                  <a:gd name="T4" fmla="*/ 482 w 1077"/>
                  <a:gd name="T5" fmla="*/ 198 h 1275"/>
                  <a:gd name="T6" fmla="*/ 425 w 1077"/>
                  <a:gd name="T7" fmla="*/ 198 h 1275"/>
                  <a:gd name="T8" fmla="*/ 425 w 1077"/>
                  <a:gd name="T9" fmla="*/ 141 h 1275"/>
                  <a:gd name="T10" fmla="*/ 340 w 1077"/>
                  <a:gd name="T11" fmla="*/ 85 h 1275"/>
                  <a:gd name="T12" fmla="*/ 397 w 1077"/>
                  <a:gd name="T13" fmla="*/ 0 h 1275"/>
                  <a:gd name="T14" fmla="*/ 255 w 1077"/>
                  <a:gd name="T15" fmla="*/ 28 h 1275"/>
                  <a:gd name="T16" fmla="*/ 255 w 1077"/>
                  <a:gd name="T17" fmla="*/ 56 h 1275"/>
                  <a:gd name="T18" fmla="*/ 198 w 1077"/>
                  <a:gd name="T19" fmla="*/ 56 h 1275"/>
                  <a:gd name="T20" fmla="*/ 142 w 1077"/>
                  <a:gd name="T21" fmla="*/ 85 h 1275"/>
                  <a:gd name="T22" fmla="*/ 170 w 1077"/>
                  <a:gd name="T23" fmla="*/ 113 h 1275"/>
                  <a:gd name="T24" fmla="*/ 227 w 1077"/>
                  <a:gd name="T25" fmla="*/ 113 h 1275"/>
                  <a:gd name="T26" fmla="*/ 170 w 1077"/>
                  <a:gd name="T27" fmla="*/ 198 h 1275"/>
                  <a:gd name="T28" fmla="*/ 227 w 1077"/>
                  <a:gd name="T29" fmla="*/ 340 h 1275"/>
                  <a:gd name="T30" fmla="*/ 312 w 1077"/>
                  <a:gd name="T31" fmla="*/ 396 h 1275"/>
                  <a:gd name="T32" fmla="*/ 198 w 1077"/>
                  <a:gd name="T33" fmla="*/ 453 h 1275"/>
                  <a:gd name="T34" fmla="*/ 113 w 1077"/>
                  <a:gd name="T35" fmla="*/ 453 h 1275"/>
                  <a:gd name="T36" fmla="*/ 28 w 1077"/>
                  <a:gd name="T37" fmla="*/ 425 h 1275"/>
                  <a:gd name="T38" fmla="*/ 0 w 1077"/>
                  <a:gd name="T39" fmla="*/ 481 h 1275"/>
                  <a:gd name="T40" fmla="*/ 57 w 1077"/>
                  <a:gd name="T41" fmla="*/ 538 h 1275"/>
                  <a:gd name="T42" fmla="*/ 0 w 1077"/>
                  <a:gd name="T43" fmla="*/ 567 h 1275"/>
                  <a:gd name="T44" fmla="*/ 57 w 1077"/>
                  <a:gd name="T45" fmla="*/ 595 h 1275"/>
                  <a:gd name="T46" fmla="*/ 28 w 1077"/>
                  <a:gd name="T47" fmla="*/ 623 h 1275"/>
                  <a:gd name="T48" fmla="*/ 85 w 1077"/>
                  <a:gd name="T49" fmla="*/ 680 h 1275"/>
                  <a:gd name="T50" fmla="*/ 85 w 1077"/>
                  <a:gd name="T51" fmla="*/ 737 h 1275"/>
                  <a:gd name="T52" fmla="*/ 170 w 1077"/>
                  <a:gd name="T53" fmla="*/ 822 h 1275"/>
                  <a:gd name="T54" fmla="*/ 283 w 1077"/>
                  <a:gd name="T55" fmla="*/ 822 h 1275"/>
                  <a:gd name="T56" fmla="*/ 312 w 1077"/>
                  <a:gd name="T57" fmla="*/ 822 h 1275"/>
                  <a:gd name="T58" fmla="*/ 340 w 1077"/>
                  <a:gd name="T59" fmla="*/ 878 h 1275"/>
                  <a:gd name="T60" fmla="*/ 312 w 1077"/>
                  <a:gd name="T61" fmla="*/ 963 h 1275"/>
                  <a:gd name="T62" fmla="*/ 397 w 1077"/>
                  <a:gd name="T63" fmla="*/ 1077 h 1275"/>
                  <a:gd name="T64" fmla="*/ 397 w 1077"/>
                  <a:gd name="T65" fmla="*/ 1162 h 1275"/>
                  <a:gd name="T66" fmla="*/ 425 w 1077"/>
                  <a:gd name="T67" fmla="*/ 1219 h 1275"/>
                  <a:gd name="T68" fmla="*/ 510 w 1077"/>
                  <a:gd name="T69" fmla="*/ 1247 h 1275"/>
                  <a:gd name="T70" fmla="*/ 567 w 1077"/>
                  <a:gd name="T71" fmla="*/ 1219 h 1275"/>
                  <a:gd name="T72" fmla="*/ 652 w 1077"/>
                  <a:gd name="T73" fmla="*/ 1275 h 1275"/>
                  <a:gd name="T74" fmla="*/ 709 w 1077"/>
                  <a:gd name="T75" fmla="*/ 1219 h 1275"/>
                  <a:gd name="T76" fmla="*/ 680 w 1077"/>
                  <a:gd name="T77" fmla="*/ 1162 h 1275"/>
                  <a:gd name="T78" fmla="*/ 709 w 1077"/>
                  <a:gd name="T79" fmla="*/ 1134 h 1275"/>
                  <a:gd name="T80" fmla="*/ 765 w 1077"/>
                  <a:gd name="T81" fmla="*/ 1134 h 1275"/>
                  <a:gd name="T82" fmla="*/ 822 w 1077"/>
                  <a:gd name="T83" fmla="*/ 1105 h 1275"/>
                  <a:gd name="T84" fmla="*/ 907 w 1077"/>
                  <a:gd name="T85" fmla="*/ 1134 h 1275"/>
                  <a:gd name="T86" fmla="*/ 964 w 1077"/>
                  <a:gd name="T87" fmla="*/ 1105 h 1275"/>
                  <a:gd name="T88" fmla="*/ 964 w 1077"/>
                  <a:gd name="T89" fmla="*/ 1020 h 1275"/>
                  <a:gd name="T90" fmla="*/ 1077 w 1077"/>
                  <a:gd name="T91" fmla="*/ 907 h 1275"/>
                  <a:gd name="T92" fmla="*/ 907 w 1077"/>
                  <a:gd name="T93" fmla="*/ 595 h 1275"/>
                  <a:gd name="T94" fmla="*/ 850 w 1077"/>
                  <a:gd name="T95" fmla="*/ 567 h 1275"/>
                  <a:gd name="T96" fmla="*/ 850 w 1077"/>
                  <a:gd name="T97" fmla="*/ 368 h 1275"/>
                  <a:gd name="T98" fmla="*/ 794 w 1077"/>
                  <a:gd name="T99" fmla="*/ 340 h 1275"/>
                  <a:gd name="T100" fmla="*/ 737 w 1077"/>
                  <a:gd name="T101" fmla="*/ 368 h 1275"/>
                  <a:gd name="T102" fmla="*/ 680 w 1077"/>
                  <a:gd name="T103" fmla="*/ 283 h 1275"/>
                  <a:gd name="T104" fmla="*/ 680 w 1077"/>
                  <a:gd name="T105" fmla="*/ 226 h 12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077" h="1275">
                    <a:moveTo>
                      <a:pt x="680" y="226"/>
                    </a:moveTo>
                    <a:lnTo>
                      <a:pt x="482" y="226"/>
                    </a:lnTo>
                    <a:lnTo>
                      <a:pt x="482" y="198"/>
                    </a:lnTo>
                    <a:lnTo>
                      <a:pt x="425" y="198"/>
                    </a:lnTo>
                    <a:lnTo>
                      <a:pt x="425" y="141"/>
                    </a:lnTo>
                    <a:lnTo>
                      <a:pt x="340" y="85"/>
                    </a:lnTo>
                    <a:lnTo>
                      <a:pt x="397" y="0"/>
                    </a:lnTo>
                    <a:lnTo>
                      <a:pt x="255" y="28"/>
                    </a:lnTo>
                    <a:lnTo>
                      <a:pt x="255" y="56"/>
                    </a:lnTo>
                    <a:lnTo>
                      <a:pt x="198" y="56"/>
                    </a:lnTo>
                    <a:lnTo>
                      <a:pt x="142" y="85"/>
                    </a:lnTo>
                    <a:lnTo>
                      <a:pt x="170" y="113"/>
                    </a:lnTo>
                    <a:lnTo>
                      <a:pt x="227" y="113"/>
                    </a:lnTo>
                    <a:lnTo>
                      <a:pt x="170" y="198"/>
                    </a:lnTo>
                    <a:lnTo>
                      <a:pt x="227" y="340"/>
                    </a:lnTo>
                    <a:lnTo>
                      <a:pt x="312" y="396"/>
                    </a:lnTo>
                    <a:lnTo>
                      <a:pt x="198" y="453"/>
                    </a:lnTo>
                    <a:lnTo>
                      <a:pt x="113" y="453"/>
                    </a:lnTo>
                    <a:lnTo>
                      <a:pt x="28" y="425"/>
                    </a:lnTo>
                    <a:lnTo>
                      <a:pt x="0" y="481"/>
                    </a:lnTo>
                    <a:lnTo>
                      <a:pt x="57" y="538"/>
                    </a:lnTo>
                    <a:lnTo>
                      <a:pt x="0" y="567"/>
                    </a:lnTo>
                    <a:lnTo>
                      <a:pt x="57" y="595"/>
                    </a:lnTo>
                    <a:lnTo>
                      <a:pt x="28" y="623"/>
                    </a:lnTo>
                    <a:lnTo>
                      <a:pt x="85" y="680"/>
                    </a:lnTo>
                    <a:lnTo>
                      <a:pt x="85" y="737"/>
                    </a:lnTo>
                    <a:lnTo>
                      <a:pt x="170" y="822"/>
                    </a:lnTo>
                    <a:lnTo>
                      <a:pt x="283" y="822"/>
                    </a:lnTo>
                    <a:lnTo>
                      <a:pt x="312" y="822"/>
                    </a:lnTo>
                    <a:lnTo>
                      <a:pt x="340" y="878"/>
                    </a:lnTo>
                    <a:lnTo>
                      <a:pt x="312" y="963"/>
                    </a:lnTo>
                    <a:lnTo>
                      <a:pt x="397" y="1077"/>
                    </a:lnTo>
                    <a:lnTo>
                      <a:pt x="397" y="1162"/>
                    </a:lnTo>
                    <a:lnTo>
                      <a:pt x="425" y="1219"/>
                    </a:lnTo>
                    <a:lnTo>
                      <a:pt x="510" y="1247"/>
                    </a:lnTo>
                    <a:lnTo>
                      <a:pt x="567" y="1219"/>
                    </a:lnTo>
                    <a:lnTo>
                      <a:pt x="652" y="1275"/>
                    </a:lnTo>
                    <a:lnTo>
                      <a:pt x="709" y="1219"/>
                    </a:lnTo>
                    <a:lnTo>
                      <a:pt x="680" y="1162"/>
                    </a:lnTo>
                    <a:lnTo>
                      <a:pt x="709" y="1134"/>
                    </a:lnTo>
                    <a:lnTo>
                      <a:pt x="765" y="1134"/>
                    </a:lnTo>
                    <a:lnTo>
                      <a:pt x="822" y="1105"/>
                    </a:lnTo>
                    <a:lnTo>
                      <a:pt x="907" y="1134"/>
                    </a:lnTo>
                    <a:lnTo>
                      <a:pt x="964" y="1105"/>
                    </a:lnTo>
                    <a:lnTo>
                      <a:pt x="964" y="1020"/>
                    </a:lnTo>
                    <a:lnTo>
                      <a:pt x="1077" y="907"/>
                    </a:lnTo>
                    <a:lnTo>
                      <a:pt x="907" y="595"/>
                    </a:lnTo>
                    <a:lnTo>
                      <a:pt x="850" y="567"/>
                    </a:lnTo>
                    <a:lnTo>
                      <a:pt x="850" y="368"/>
                    </a:lnTo>
                    <a:lnTo>
                      <a:pt x="794" y="340"/>
                    </a:lnTo>
                    <a:lnTo>
                      <a:pt x="737" y="368"/>
                    </a:lnTo>
                    <a:lnTo>
                      <a:pt x="680" y="283"/>
                    </a:lnTo>
                    <a:lnTo>
                      <a:pt x="680" y="226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2" name="Freeform 272"/>
              <p:cNvSpPr>
                <a:spLocks/>
              </p:cNvSpPr>
              <p:nvPr/>
            </p:nvSpPr>
            <p:spPr bwMode="auto">
              <a:xfrm>
                <a:off x="2514" y="1055"/>
                <a:ext cx="850" cy="993"/>
              </a:xfrm>
              <a:custGeom>
                <a:avLst/>
                <a:gdLst>
                  <a:gd name="T0" fmla="*/ 0 w 850"/>
                  <a:gd name="T1" fmla="*/ 737 h 993"/>
                  <a:gd name="T2" fmla="*/ 0 w 850"/>
                  <a:gd name="T3" fmla="*/ 766 h 993"/>
                  <a:gd name="T4" fmla="*/ 85 w 850"/>
                  <a:gd name="T5" fmla="*/ 851 h 993"/>
                  <a:gd name="T6" fmla="*/ 255 w 850"/>
                  <a:gd name="T7" fmla="*/ 879 h 993"/>
                  <a:gd name="T8" fmla="*/ 312 w 850"/>
                  <a:gd name="T9" fmla="*/ 964 h 993"/>
                  <a:gd name="T10" fmla="*/ 397 w 850"/>
                  <a:gd name="T11" fmla="*/ 936 h 993"/>
                  <a:gd name="T12" fmla="*/ 425 w 850"/>
                  <a:gd name="T13" fmla="*/ 993 h 993"/>
                  <a:gd name="T14" fmla="*/ 482 w 850"/>
                  <a:gd name="T15" fmla="*/ 964 h 993"/>
                  <a:gd name="T16" fmla="*/ 425 w 850"/>
                  <a:gd name="T17" fmla="*/ 907 h 993"/>
                  <a:gd name="T18" fmla="*/ 453 w 850"/>
                  <a:gd name="T19" fmla="*/ 851 h 993"/>
                  <a:gd name="T20" fmla="*/ 538 w 850"/>
                  <a:gd name="T21" fmla="*/ 879 h 993"/>
                  <a:gd name="T22" fmla="*/ 623 w 850"/>
                  <a:gd name="T23" fmla="*/ 879 h 993"/>
                  <a:gd name="T24" fmla="*/ 737 w 850"/>
                  <a:gd name="T25" fmla="*/ 822 h 993"/>
                  <a:gd name="T26" fmla="*/ 652 w 850"/>
                  <a:gd name="T27" fmla="*/ 766 h 993"/>
                  <a:gd name="T28" fmla="*/ 595 w 850"/>
                  <a:gd name="T29" fmla="*/ 624 h 993"/>
                  <a:gd name="T30" fmla="*/ 652 w 850"/>
                  <a:gd name="T31" fmla="*/ 539 h 993"/>
                  <a:gd name="T32" fmla="*/ 595 w 850"/>
                  <a:gd name="T33" fmla="*/ 539 h 993"/>
                  <a:gd name="T34" fmla="*/ 567 w 850"/>
                  <a:gd name="T35" fmla="*/ 511 h 993"/>
                  <a:gd name="T36" fmla="*/ 623 w 850"/>
                  <a:gd name="T37" fmla="*/ 482 h 993"/>
                  <a:gd name="T38" fmla="*/ 680 w 850"/>
                  <a:gd name="T39" fmla="*/ 482 h 993"/>
                  <a:gd name="T40" fmla="*/ 680 w 850"/>
                  <a:gd name="T41" fmla="*/ 454 h 993"/>
                  <a:gd name="T42" fmla="*/ 822 w 850"/>
                  <a:gd name="T43" fmla="*/ 426 h 993"/>
                  <a:gd name="T44" fmla="*/ 850 w 850"/>
                  <a:gd name="T45" fmla="*/ 397 h 993"/>
                  <a:gd name="T46" fmla="*/ 765 w 850"/>
                  <a:gd name="T47" fmla="*/ 227 h 993"/>
                  <a:gd name="T48" fmla="*/ 793 w 850"/>
                  <a:gd name="T49" fmla="*/ 142 h 993"/>
                  <a:gd name="T50" fmla="*/ 765 w 850"/>
                  <a:gd name="T51" fmla="*/ 57 h 993"/>
                  <a:gd name="T52" fmla="*/ 652 w 850"/>
                  <a:gd name="T53" fmla="*/ 85 h 993"/>
                  <a:gd name="T54" fmla="*/ 482 w 850"/>
                  <a:gd name="T55" fmla="*/ 0 h 993"/>
                  <a:gd name="T56" fmla="*/ 368 w 850"/>
                  <a:gd name="T57" fmla="*/ 0 h 993"/>
                  <a:gd name="T58" fmla="*/ 340 w 850"/>
                  <a:gd name="T59" fmla="*/ 57 h 993"/>
                  <a:gd name="T60" fmla="*/ 340 w 850"/>
                  <a:gd name="T61" fmla="*/ 114 h 993"/>
                  <a:gd name="T62" fmla="*/ 283 w 850"/>
                  <a:gd name="T63" fmla="*/ 142 h 993"/>
                  <a:gd name="T64" fmla="*/ 255 w 850"/>
                  <a:gd name="T65" fmla="*/ 199 h 993"/>
                  <a:gd name="T66" fmla="*/ 227 w 850"/>
                  <a:gd name="T67" fmla="*/ 227 h 993"/>
                  <a:gd name="T68" fmla="*/ 198 w 850"/>
                  <a:gd name="T69" fmla="*/ 170 h 993"/>
                  <a:gd name="T70" fmla="*/ 170 w 850"/>
                  <a:gd name="T71" fmla="*/ 255 h 993"/>
                  <a:gd name="T72" fmla="*/ 113 w 850"/>
                  <a:gd name="T73" fmla="*/ 255 h 993"/>
                  <a:gd name="T74" fmla="*/ 113 w 850"/>
                  <a:gd name="T75" fmla="*/ 312 h 993"/>
                  <a:gd name="T76" fmla="*/ 56 w 850"/>
                  <a:gd name="T77" fmla="*/ 397 h 993"/>
                  <a:gd name="T78" fmla="*/ 113 w 850"/>
                  <a:gd name="T79" fmla="*/ 539 h 993"/>
                  <a:gd name="T80" fmla="*/ 56 w 850"/>
                  <a:gd name="T81" fmla="*/ 624 h 993"/>
                  <a:gd name="T82" fmla="*/ 28 w 850"/>
                  <a:gd name="T83" fmla="*/ 652 h 993"/>
                  <a:gd name="T84" fmla="*/ 0 w 850"/>
                  <a:gd name="T85" fmla="*/ 737 h 9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850" h="993">
                    <a:moveTo>
                      <a:pt x="0" y="737"/>
                    </a:moveTo>
                    <a:lnTo>
                      <a:pt x="0" y="766"/>
                    </a:lnTo>
                    <a:lnTo>
                      <a:pt x="85" y="851"/>
                    </a:lnTo>
                    <a:lnTo>
                      <a:pt x="255" y="879"/>
                    </a:lnTo>
                    <a:lnTo>
                      <a:pt x="312" y="964"/>
                    </a:lnTo>
                    <a:lnTo>
                      <a:pt x="397" y="936"/>
                    </a:lnTo>
                    <a:lnTo>
                      <a:pt x="425" y="993"/>
                    </a:lnTo>
                    <a:lnTo>
                      <a:pt x="482" y="964"/>
                    </a:lnTo>
                    <a:lnTo>
                      <a:pt x="425" y="907"/>
                    </a:lnTo>
                    <a:lnTo>
                      <a:pt x="453" y="851"/>
                    </a:lnTo>
                    <a:lnTo>
                      <a:pt x="538" y="879"/>
                    </a:lnTo>
                    <a:lnTo>
                      <a:pt x="623" y="879"/>
                    </a:lnTo>
                    <a:lnTo>
                      <a:pt x="737" y="822"/>
                    </a:lnTo>
                    <a:lnTo>
                      <a:pt x="652" y="766"/>
                    </a:lnTo>
                    <a:lnTo>
                      <a:pt x="595" y="624"/>
                    </a:lnTo>
                    <a:lnTo>
                      <a:pt x="652" y="539"/>
                    </a:lnTo>
                    <a:lnTo>
                      <a:pt x="595" y="539"/>
                    </a:lnTo>
                    <a:lnTo>
                      <a:pt x="567" y="511"/>
                    </a:lnTo>
                    <a:lnTo>
                      <a:pt x="623" y="482"/>
                    </a:lnTo>
                    <a:lnTo>
                      <a:pt x="680" y="482"/>
                    </a:lnTo>
                    <a:lnTo>
                      <a:pt x="680" y="454"/>
                    </a:lnTo>
                    <a:lnTo>
                      <a:pt x="822" y="426"/>
                    </a:lnTo>
                    <a:lnTo>
                      <a:pt x="850" y="397"/>
                    </a:lnTo>
                    <a:lnTo>
                      <a:pt x="765" y="227"/>
                    </a:lnTo>
                    <a:lnTo>
                      <a:pt x="793" y="142"/>
                    </a:lnTo>
                    <a:lnTo>
                      <a:pt x="765" y="57"/>
                    </a:lnTo>
                    <a:lnTo>
                      <a:pt x="652" y="85"/>
                    </a:lnTo>
                    <a:lnTo>
                      <a:pt x="482" y="0"/>
                    </a:lnTo>
                    <a:lnTo>
                      <a:pt x="368" y="0"/>
                    </a:lnTo>
                    <a:lnTo>
                      <a:pt x="340" y="57"/>
                    </a:lnTo>
                    <a:lnTo>
                      <a:pt x="340" y="114"/>
                    </a:lnTo>
                    <a:lnTo>
                      <a:pt x="283" y="142"/>
                    </a:lnTo>
                    <a:lnTo>
                      <a:pt x="255" y="199"/>
                    </a:lnTo>
                    <a:lnTo>
                      <a:pt x="227" y="227"/>
                    </a:lnTo>
                    <a:lnTo>
                      <a:pt x="198" y="170"/>
                    </a:lnTo>
                    <a:lnTo>
                      <a:pt x="170" y="255"/>
                    </a:lnTo>
                    <a:lnTo>
                      <a:pt x="113" y="255"/>
                    </a:lnTo>
                    <a:lnTo>
                      <a:pt x="113" y="312"/>
                    </a:lnTo>
                    <a:lnTo>
                      <a:pt x="56" y="397"/>
                    </a:lnTo>
                    <a:lnTo>
                      <a:pt x="113" y="539"/>
                    </a:lnTo>
                    <a:lnTo>
                      <a:pt x="56" y="624"/>
                    </a:lnTo>
                    <a:lnTo>
                      <a:pt x="28" y="652"/>
                    </a:lnTo>
                    <a:lnTo>
                      <a:pt x="0" y="737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3" name="Freeform 273"/>
              <p:cNvSpPr>
                <a:spLocks/>
              </p:cNvSpPr>
              <p:nvPr/>
            </p:nvSpPr>
            <p:spPr bwMode="auto">
              <a:xfrm>
                <a:off x="3251" y="914"/>
                <a:ext cx="482" cy="793"/>
              </a:xfrm>
              <a:custGeom>
                <a:avLst/>
                <a:gdLst>
                  <a:gd name="T0" fmla="*/ 28 w 482"/>
                  <a:gd name="T1" fmla="*/ 198 h 793"/>
                  <a:gd name="T2" fmla="*/ 56 w 482"/>
                  <a:gd name="T3" fmla="*/ 283 h 793"/>
                  <a:gd name="T4" fmla="*/ 28 w 482"/>
                  <a:gd name="T5" fmla="*/ 368 h 793"/>
                  <a:gd name="T6" fmla="*/ 113 w 482"/>
                  <a:gd name="T7" fmla="*/ 538 h 793"/>
                  <a:gd name="T8" fmla="*/ 85 w 482"/>
                  <a:gd name="T9" fmla="*/ 567 h 793"/>
                  <a:gd name="T10" fmla="*/ 28 w 482"/>
                  <a:gd name="T11" fmla="*/ 652 h 793"/>
                  <a:gd name="T12" fmla="*/ 113 w 482"/>
                  <a:gd name="T13" fmla="*/ 708 h 793"/>
                  <a:gd name="T14" fmla="*/ 113 w 482"/>
                  <a:gd name="T15" fmla="*/ 765 h 793"/>
                  <a:gd name="T16" fmla="*/ 170 w 482"/>
                  <a:gd name="T17" fmla="*/ 765 h 793"/>
                  <a:gd name="T18" fmla="*/ 170 w 482"/>
                  <a:gd name="T19" fmla="*/ 793 h 793"/>
                  <a:gd name="T20" fmla="*/ 312 w 482"/>
                  <a:gd name="T21" fmla="*/ 793 h 793"/>
                  <a:gd name="T22" fmla="*/ 283 w 482"/>
                  <a:gd name="T23" fmla="*/ 680 h 793"/>
                  <a:gd name="T24" fmla="*/ 340 w 482"/>
                  <a:gd name="T25" fmla="*/ 623 h 793"/>
                  <a:gd name="T26" fmla="*/ 397 w 482"/>
                  <a:gd name="T27" fmla="*/ 396 h 793"/>
                  <a:gd name="T28" fmla="*/ 397 w 482"/>
                  <a:gd name="T29" fmla="*/ 311 h 793"/>
                  <a:gd name="T30" fmla="*/ 453 w 482"/>
                  <a:gd name="T31" fmla="*/ 311 h 793"/>
                  <a:gd name="T32" fmla="*/ 482 w 482"/>
                  <a:gd name="T33" fmla="*/ 255 h 793"/>
                  <a:gd name="T34" fmla="*/ 283 w 482"/>
                  <a:gd name="T35" fmla="*/ 170 h 793"/>
                  <a:gd name="T36" fmla="*/ 312 w 482"/>
                  <a:gd name="T37" fmla="*/ 113 h 793"/>
                  <a:gd name="T38" fmla="*/ 227 w 482"/>
                  <a:gd name="T39" fmla="*/ 56 h 793"/>
                  <a:gd name="T40" fmla="*/ 255 w 482"/>
                  <a:gd name="T41" fmla="*/ 0 h 793"/>
                  <a:gd name="T42" fmla="*/ 227 w 482"/>
                  <a:gd name="T43" fmla="*/ 0 h 793"/>
                  <a:gd name="T44" fmla="*/ 170 w 482"/>
                  <a:gd name="T45" fmla="*/ 28 h 793"/>
                  <a:gd name="T46" fmla="*/ 170 w 482"/>
                  <a:gd name="T47" fmla="*/ 0 h 793"/>
                  <a:gd name="T48" fmla="*/ 113 w 482"/>
                  <a:gd name="T49" fmla="*/ 0 h 793"/>
                  <a:gd name="T50" fmla="*/ 0 w 482"/>
                  <a:gd name="T51" fmla="*/ 28 h 793"/>
                  <a:gd name="T52" fmla="*/ 0 w 482"/>
                  <a:gd name="T53" fmla="*/ 85 h 793"/>
                  <a:gd name="T54" fmla="*/ 28 w 482"/>
                  <a:gd name="T55" fmla="*/ 113 h 793"/>
                  <a:gd name="T56" fmla="*/ 28 w 482"/>
                  <a:gd name="T57" fmla="*/ 198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82" h="793">
                    <a:moveTo>
                      <a:pt x="28" y="198"/>
                    </a:moveTo>
                    <a:lnTo>
                      <a:pt x="56" y="283"/>
                    </a:lnTo>
                    <a:lnTo>
                      <a:pt x="28" y="368"/>
                    </a:lnTo>
                    <a:lnTo>
                      <a:pt x="113" y="538"/>
                    </a:lnTo>
                    <a:lnTo>
                      <a:pt x="85" y="567"/>
                    </a:lnTo>
                    <a:lnTo>
                      <a:pt x="28" y="652"/>
                    </a:lnTo>
                    <a:lnTo>
                      <a:pt x="113" y="708"/>
                    </a:lnTo>
                    <a:lnTo>
                      <a:pt x="113" y="765"/>
                    </a:lnTo>
                    <a:lnTo>
                      <a:pt x="170" y="765"/>
                    </a:lnTo>
                    <a:lnTo>
                      <a:pt x="170" y="793"/>
                    </a:lnTo>
                    <a:lnTo>
                      <a:pt x="312" y="793"/>
                    </a:lnTo>
                    <a:lnTo>
                      <a:pt x="283" y="680"/>
                    </a:lnTo>
                    <a:lnTo>
                      <a:pt x="340" y="623"/>
                    </a:lnTo>
                    <a:lnTo>
                      <a:pt x="397" y="396"/>
                    </a:lnTo>
                    <a:lnTo>
                      <a:pt x="397" y="311"/>
                    </a:lnTo>
                    <a:lnTo>
                      <a:pt x="453" y="311"/>
                    </a:lnTo>
                    <a:lnTo>
                      <a:pt x="482" y="255"/>
                    </a:lnTo>
                    <a:lnTo>
                      <a:pt x="283" y="170"/>
                    </a:lnTo>
                    <a:lnTo>
                      <a:pt x="312" y="113"/>
                    </a:lnTo>
                    <a:lnTo>
                      <a:pt x="227" y="56"/>
                    </a:lnTo>
                    <a:lnTo>
                      <a:pt x="255" y="0"/>
                    </a:lnTo>
                    <a:lnTo>
                      <a:pt x="227" y="0"/>
                    </a:lnTo>
                    <a:lnTo>
                      <a:pt x="170" y="28"/>
                    </a:lnTo>
                    <a:lnTo>
                      <a:pt x="170" y="0"/>
                    </a:lnTo>
                    <a:lnTo>
                      <a:pt x="113" y="0"/>
                    </a:lnTo>
                    <a:lnTo>
                      <a:pt x="0" y="28"/>
                    </a:lnTo>
                    <a:lnTo>
                      <a:pt x="0" y="85"/>
                    </a:lnTo>
                    <a:lnTo>
                      <a:pt x="28" y="113"/>
                    </a:lnTo>
                    <a:lnTo>
                      <a:pt x="28" y="198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4" name="Freeform 274"/>
              <p:cNvSpPr>
                <a:spLocks/>
              </p:cNvSpPr>
              <p:nvPr/>
            </p:nvSpPr>
            <p:spPr bwMode="auto">
              <a:xfrm>
                <a:off x="2032" y="488"/>
                <a:ext cx="1247" cy="1304"/>
              </a:xfrm>
              <a:custGeom>
                <a:avLst/>
                <a:gdLst>
                  <a:gd name="T0" fmla="*/ 0 w 1247"/>
                  <a:gd name="T1" fmla="*/ 681 h 1304"/>
                  <a:gd name="T2" fmla="*/ 28 w 1247"/>
                  <a:gd name="T3" fmla="*/ 879 h 1304"/>
                  <a:gd name="T4" fmla="*/ 0 w 1247"/>
                  <a:gd name="T5" fmla="*/ 936 h 1304"/>
                  <a:gd name="T6" fmla="*/ 142 w 1247"/>
                  <a:gd name="T7" fmla="*/ 1078 h 1304"/>
                  <a:gd name="T8" fmla="*/ 283 w 1247"/>
                  <a:gd name="T9" fmla="*/ 1078 h 1304"/>
                  <a:gd name="T10" fmla="*/ 283 w 1247"/>
                  <a:gd name="T11" fmla="*/ 1134 h 1304"/>
                  <a:gd name="T12" fmla="*/ 368 w 1247"/>
                  <a:gd name="T13" fmla="*/ 1191 h 1304"/>
                  <a:gd name="T14" fmla="*/ 368 w 1247"/>
                  <a:gd name="T15" fmla="*/ 1248 h 1304"/>
                  <a:gd name="T16" fmla="*/ 453 w 1247"/>
                  <a:gd name="T17" fmla="*/ 1248 h 1304"/>
                  <a:gd name="T18" fmla="*/ 482 w 1247"/>
                  <a:gd name="T19" fmla="*/ 1304 h 1304"/>
                  <a:gd name="T20" fmla="*/ 510 w 1247"/>
                  <a:gd name="T21" fmla="*/ 1219 h 1304"/>
                  <a:gd name="T22" fmla="*/ 538 w 1247"/>
                  <a:gd name="T23" fmla="*/ 1191 h 1304"/>
                  <a:gd name="T24" fmla="*/ 595 w 1247"/>
                  <a:gd name="T25" fmla="*/ 1106 h 1304"/>
                  <a:gd name="T26" fmla="*/ 538 w 1247"/>
                  <a:gd name="T27" fmla="*/ 964 h 1304"/>
                  <a:gd name="T28" fmla="*/ 595 w 1247"/>
                  <a:gd name="T29" fmla="*/ 879 h 1304"/>
                  <a:gd name="T30" fmla="*/ 595 w 1247"/>
                  <a:gd name="T31" fmla="*/ 822 h 1304"/>
                  <a:gd name="T32" fmla="*/ 652 w 1247"/>
                  <a:gd name="T33" fmla="*/ 822 h 1304"/>
                  <a:gd name="T34" fmla="*/ 680 w 1247"/>
                  <a:gd name="T35" fmla="*/ 737 h 1304"/>
                  <a:gd name="T36" fmla="*/ 709 w 1247"/>
                  <a:gd name="T37" fmla="*/ 794 h 1304"/>
                  <a:gd name="T38" fmla="*/ 737 w 1247"/>
                  <a:gd name="T39" fmla="*/ 766 h 1304"/>
                  <a:gd name="T40" fmla="*/ 765 w 1247"/>
                  <a:gd name="T41" fmla="*/ 709 h 1304"/>
                  <a:gd name="T42" fmla="*/ 822 w 1247"/>
                  <a:gd name="T43" fmla="*/ 681 h 1304"/>
                  <a:gd name="T44" fmla="*/ 822 w 1247"/>
                  <a:gd name="T45" fmla="*/ 624 h 1304"/>
                  <a:gd name="T46" fmla="*/ 850 w 1247"/>
                  <a:gd name="T47" fmla="*/ 567 h 1304"/>
                  <a:gd name="T48" fmla="*/ 964 w 1247"/>
                  <a:gd name="T49" fmla="*/ 567 h 1304"/>
                  <a:gd name="T50" fmla="*/ 1134 w 1247"/>
                  <a:gd name="T51" fmla="*/ 652 h 1304"/>
                  <a:gd name="T52" fmla="*/ 1247 w 1247"/>
                  <a:gd name="T53" fmla="*/ 624 h 1304"/>
                  <a:gd name="T54" fmla="*/ 1247 w 1247"/>
                  <a:gd name="T55" fmla="*/ 539 h 1304"/>
                  <a:gd name="T56" fmla="*/ 1219 w 1247"/>
                  <a:gd name="T57" fmla="*/ 511 h 1304"/>
                  <a:gd name="T58" fmla="*/ 1219 w 1247"/>
                  <a:gd name="T59" fmla="*/ 454 h 1304"/>
                  <a:gd name="T60" fmla="*/ 1190 w 1247"/>
                  <a:gd name="T61" fmla="*/ 340 h 1304"/>
                  <a:gd name="T62" fmla="*/ 1134 w 1247"/>
                  <a:gd name="T63" fmla="*/ 340 h 1304"/>
                  <a:gd name="T64" fmla="*/ 1134 w 1247"/>
                  <a:gd name="T65" fmla="*/ 170 h 1304"/>
                  <a:gd name="T66" fmla="*/ 1077 w 1247"/>
                  <a:gd name="T67" fmla="*/ 114 h 1304"/>
                  <a:gd name="T68" fmla="*/ 1077 w 1247"/>
                  <a:gd name="T69" fmla="*/ 57 h 1304"/>
                  <a:gd name="T70" fmla="*/ 1020 w 1247"/>
                  <a:gd name="T71" fmla="*/ 0 h 1304"/>
                  <a:gd name="T72" fmla="*/ 935 w 1247"/>
                  <a:gd name="T73" fmla="*/ 29 h 1304"/>
                  <a:gd name="T74" fmla="*/ 935 w 1247"/>
                  <a:gd name="T75" fmla="*/ 85 h 1304"/>
                  <a:gd name="T76" fmla="*/ 879 w 1247"/>
                  <a:gd name="T77" fmla="*/ 114 h 1304"/>
                  <a:gd name="T78" fmla="*/ 822 w 1247"/>
                  <a:gd name="T79" fmla="*/ 85 h 1304"/>
                  <a:gd name="T80" fmla="*/ 794 w 1247"/>
                  <a:gd name="T81" fmla="*/ 142 h 1304"/>
                  <a:gd name="T82" fmla="*/ 709 w 1247"/>
                  <a:gd name="T83" fmla="*/ 199 h 1304"/>
                  <a:gd name="T84" fmla="*/ 680 w 1247"/>
                  <a:gd name="T85" fmla="*/ 255 h 1304"/>
                  <a:gd name="T86" fmla="*/ 623 w 1247"/>
                  <a:gd name="T87" fmla="*/ 284 h 1304"/>
                  <a:gd name="T88" fmla="*/ 510 w 1247"/>
                  <a:gd name="T89" fmla="*/ 284 h 1304"/>
                  <a:gd name="T90" fmla="*/ 255 w 1247"/>
                  <a:gd name="T91" fmla="*/ 397 h 1304"/>
                  <a:gd name="T92" fmla="*/ 283 w 1247"/>
                  <a:gd name="T93" fmla="*/ 539 h 1304"/>
                  <a:gd name="T94" fmla="*/ 170 w 1247"/>
                  <a:gd name="T95" fmla="*/ 539 h 1304"/>
                  <a:gd name="T96" fmla="*/ 113 w 1247"/>
                  <a:gd name="T97" fmla="*/ 624 h 1304"/>
                  <a:gd name="T98" fmla="*/ 56 w 1247"/>
                  <a:gd name="T99" fmla="*/ 624 h 1304"/>
                  <a:gd name="T100" fmla="*/ 0 w 1247"/>
                  <a:gd name="T101" fmla="*/ 681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247" h="1304">
                    <a:moveTo>
                      <a:pt x="0" y="681"/>
                    </a:moveTo>
                    <a:lnTo>
                      <a:pt x="28" y="879"/>
                    </a:lnTo>
                    <a:lnTo>
                      <a:pt x="0" y="936"/>
                    </a:lnTo>
                    <a:lnTo>
                      <a:pt x="142" y="1078"/>
                    </a:lnTo>
                    <a:lnTo>
                      <a:pt x="283" y="1078"/>
                    </a:lnTo>
                    <a:lnTo>
                      <a:pt x="283" y="1134"/>
                    </a:lnTo>
                    <a:lnTo>
                      <a:pt x="368" y="1191"/>
                    </a:lnTo>
                    <a:lnTo>
                      <a:pt x="368" y="1248"/>
                    </a:lnTo>
                    <a:lnTo>
                      <a:pt x="453" y="1248"/>
                    </a:lnTo>
                    <a:lnTo>
                      <a:pt x="482" y="1304"/>
                    </a:lnTo>
                    <a:lnTo>
                      <a:pt x="510" y="1219"/>
                    </a:lnTo>
                    <a:lnTo>
                      <a:pt x="538" y="1191"/>
                    </a:lnTo>
                    <a:lnTo>
                      <a:pt x="595" y="1106"/>
                    </a:lnTo>
                    <a:lnTo>
                      <a:pt x="538" y="964"/>
                    </a:lnTo>
                    <a:lnTo>
                      <a:pt x="595" y="879"/>
                    </a:lnTo>
                    <a:lnTo>
                      <a:pt x="595" y="822"/>
                    </a:lnTo>
                    <a:lnTo>
                      <a:pt x="652" y="822"/>
                    </a:lnTo>
                    <a:lnTo>
                      <a:pt x="680" y="737"/>
                    </a:lnTo>
                    <a:lnTo>
                      <a:pt x="709" y="794"/>
                    </a:lnTo>
                    <a:lnTo>
                      <a:pt x="737" y="766"/>
                    </a:lnTo>
                    <a:lnTo>
                      <a:pt x="765" y="709"/>
                    </a:lnTo>
                    <a:lnTo>
                      <a:pt x="822" y="681"/>
                    </a:lnTo>
                    <a:lnTo>
                      <a:pt x="822" y="624"/>
                    </a:lnTo>
                    <a:lnTo>
                      <a:pt x="850" y="567"/>
                    </a:lnTo>
                    <a:lnTo>
                      <a:pt x="964" y="567"/>
                    </a:lnTo>
                    <a:lnTo>
                      <a:pt x="1134" y="652"/>
                    </a:lnTo>
                    <a:lnTo>
                      <a:pt x="1247" y="624"/>
                    </a:lnTo>
                    <a:lnTo>
                      <a:pt x="1247" y="539"/>
                    </a:lnTo>
                    <a:lnTo>
                      <a:pt x="1219" y="511"/>
                    </a:lnTo>
                    <a:lnTo>
                      <a:pt x="1219" y="454"/>
                    </a:lnTo>
                    <a:lnTo>
                      <a:pt x="1190" y="340"/>
                    </a:lnTo>
                    <a:lnTo>
                      <a:pt x="1134" y="340"/>
                    </a:lnTo>
                    <a:lnTo>
                      <a:pt x="1134" y="170"/>
                    </a:lnTo>
                    <a:lnTo>
                      <a:pt x="1077" y="114"/>
                    </a:lnTo>
                    <a:lnTo>
                      <a:pt x="1077" y="57"/>
                    </a:lnTo>
                    <a:lnTo>
                      <a:pt x="1020" y="0"/>
                    </a:lnTo>
                    <a:lnTo>
                      <a:pt x="935" y="29"/>
                    </a:lnTo>
                    <a:lnTo>
                      <a:pt x="935" y="85"/>
                    </a:lnTo>
                    <a:lnTo>
                      <a:pt x="879" y="114"/>
                    </a:lnTo>
                    <a:lnTo>
                      <a:pt x="822" y="85"/>
                    </a:lnTo>
                    <a:lnTo>
                      <a:pt x="794" y="142"/>
                    </a:lnTo>
                    <a:lnTo>
                      <a:pt x="709" y="199"/>
                    </a:lnTo>
                    <a:lnTo>
                      <a:pt x="680" y="255"/>
                    </a:lnTo>
                    <a:lnTo>
                      <a:pt x="623" y="284"/>
                    </a:lnTo>
                    <a:lnTo>
                      <a:pt x="510" y="284"/>
                    </a:lnTo>
                    <a:lnTo>
                      <a:pt x="255" y="397"/>
                    </a:lnTo>
                    <a:lnTo>
                      <a:pt x="283" y="539"/>
                    </a:lnTo>
                    <a:lnTo>
                      <a:pt x="170" y="539"/>
                    </a:lnTo>
                    <a:lnTo>
                      <a:pt x="113" y="624"/>
                    </a:lnTo>
                    <a:lnTo>
                      <a:pt x="56" y="624"/>
                    </a:lnTo>
                    <a:lnTo>
                      <a:pt x="0" y="681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5" name="Freeform 275"/>
              <p:cNvSpPr>
                <a:spLocks/>
              </p:cNvSpPr>
              <p:nvPr/>
            </p:nvSpPr>
            <p:spPr bwMode="auto">
              <a:xfrm>
                <a:off x="3166" y="460"/>
                <a:ext cx="935" cy="709"/>
              </a:xfrm>
              <a:custGeom>
                <a:avLst/>
                <a:gdLst>
                  <a:gd name="T0" fmla="*/ 0 w 935"/>
                  <a:gd name="T1" fmla="*/ 198 h 709"/>
                  <a:gd name="T2" fmla="*/ 0 w 935"/>
                  <a:gd name="T3" fmla="*/ 368 h 709"/>
                  <a:gd name="T4" fmla="*/ 56 w 935"/>
                  <a:gd name="T5" fmla="*/ 368 h 709"/>
                  <a:gd name="T6" fmla="*/ 85 w 935"/>
                  <a:gd name="T7" fmla="*/ 482 h 709"/>
                  <a:gd name="T8" fmla="*/ 198 w 935"/>
                  <a:gd name="T9" fmla="*/ 454 h 709"/>
                  <a:gd name="T10" fmla="*/ 255 w 935"/>
                  <a:gd name="T11" fmla="*/ 454 h 709"/>
                  <a:gd name="T12" fmla="*/ 255 w 935"/>
                  <a:gd name="T13" fmla="*/ 482 h 709"/>
                  <a:gd name="T14" fmla="*/ 312 w 935"/>
                  <a:gd name="T15" fmla="*/ 454 h 709"/>
                  <a:gd name="T16" fmla="*/ 340 w 935"/>
                  <a:gd name="T17" fmla="*/ 454 h 709"/>
                  <a:gd name="T18" fmla="*/ 312 w 935"/>
                  <a:gd name="T19" fmla="*/ 510 h 709"/>
                  <a:gd name="T20" fmla="*/ 397 w 935"/>
                  <a:gd name="T21" fmla="*/ 567 h 709"/>
                  <a:gd name="T22" fmla="*/ 368 w 935"/>
                  <a:gd name="T23" fmla="*/ 624 h 709"/>
                  <a:gd name="T24" fmla="*/ 567 w 935"/>
                  <a:gd name="T25" fmla="*/ 709 h 709"/>
                  <a:gd name="T26" fmla="*/ 595 w 935"/>
                  <a:gd name="T27" fmla="*/ 652 h 709"/>
                  <a:gd name="T28" fmla="*/ 652 w 935"/>
                  <a:gd name="T29" fmla="*/ 680 h 709"/>
                  <a:gd name="T30" fmla="*/ 708 w 935"/>
                  <a:gd name="T31" fmla="*/ 680 h 709"/>
                  <a:gd name="T32" fmla="*/ 822 w 935"/>
                  <a:gd name="T33" fmla="*/ 652 h 709"/>
                  <a:gd name="T34" fmla="*/ 935 w 935"/>
                  <a:gd name="T35" fmla="*/ 624 h 709"/>
                  <a:gd name="T36" fmla="*/ 907 w 935"/>
                  <a:gd name="T37" fmla="*/ 510 h 709"/>
                  <a:gd name="T38" fmla="*/ 850 w 935"/>
                  <a:gd name="T39" fmla="*/ 482 h 709"/>
                  <a:gd name="T40" fmla="*/ 822 w 935"/>
                  <a:gd name="T41" fmla="*/ 425 h 709"/>
                  <a:gd name="T42" fmla="*/ 850 w 935"/>
                  <a:gd name="T43" fmla="*/ 397 h 709"/>
                  <a:gd name="T44" fmla="*/ 794 w 935"/>
                  <a:gd name="T45" fmla="*/ 368 h 709"/>
                  <a:gd name="T46" fmla="*/ 794 w 935"/>
                  <a:gd name="T47" fmla="*/ 340 h 709"/>
                  <a:gd name="T48" fmla="*/ 822 w 935"/>
                  <a:gd name="T49" fmla="*/ 312 h 709"/>
                  <a:gd name="T50" fmla="*/ 765 w 935"/>
                  <a:gd name="T51" fmla="*/ 283 h 709"/>
                  <a:gd name="T52" fmla="*/ 765 w 935"/>
                  <a:gd name="T53" fmla="*/ 255 h 709"/>
                  <a:gd name="T54" fmla="*/ 822 w 935"/>
                  <a:gd name="T55" fmla="*/ 227 h 709"/>
                  <a:gd name="T56" fmla="*/ 794 w 935"/>
                  <a:gd name="T57" fmla="*/ 170 h 709"/>
                  <a:gd name="T58" fmla="*/ 879 w 935"/>
                  <a:gd name="T59" fmla="*/ 142 h 709"/>
                  <a:gd name="T60" fmla="*/ 907 w 935"/>
                  <a:gd name="T61" fmla="*/ 113 h 709"/>
                  <a:gd name="T62" fmla="*/ 822 w 935"/>
                  <a:gd name="T63" fmla="*/ 85 h 709"/>
                  <a:gd name="T64" fmla="*/ 794 w 935"/>
                  <a:gd name="T65" fmla="*/ 28 h 709"/>
                  <a:gd name="T66" fmla="*/ 708 w 935"/>
                  <a:gd name="T67" fmla="*/ 85 h 709"/>
                  <a:gd name="T68" fmla="*/ 652 w 935"/>
                  <a:gd name="T69" fmla="*/ 142 h 709"/>
                  <a:gd name="T70" fmla="*/ 595 w 935"/>
                  <a:gd name="T71" fmla="*/ 113 h 709"/>
                  <a:gd name="T72" fmla="*/ 510 w 935"/>
                  <a:gd name="T73" fmla="*/ 57 h 709"/>
                  <a:gd name="T74" fmla="*/ 453 w 935"/>
                  <a:gd name="T75" fmla="*/ 0 h 709"/>
                  <a:gd name="T76" fmla="*/ 312 w 935"/>
                  <a:gd name="T77" fmla="*/ 0 h 709"/>
                  <a:gd name="T78" fmla="*/ 255 w 935"/>
                  <a:gd name="T79" fmla="*/ 85 h 709"/>
                  <a:gd name="T80" fmla="*/ 198 w 935"/>
                  <a:gd name="T81" fmla="*/ 85 h 709"/>
                  <a:gd name="T82" fmla="*/ 170 w 935"/>
                  <a:gd name="T83" fmla="*/ 57 h 709"/>
                  <a:gd name="T84" fmla="*/ 113 w 935"/>
                  <a:gd name="T85" fmla="*/ 170 h 709"/>
                  <a:gd name="T86" fmla="*/ 85 w 935"/>
                  <a:gd name="T87" fmla="*/ 170 h 709"/>
                  <a:gd name="T88" fmla="*/ 56 w 935"/>
                  <a:gd name="T89" fmla="*/ 198 h 709"/>
                  <a:gd name="T90" fmla="*/ 0 w 935"/>
                  <a:gd name="T91" fmla="*/ 198 h 70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</a:cxnLst>
                <a:rect l="0" t="0" r="r" b="b"/>
                <a:pathLst>
                  <a:path w="935" h="709">
                    <a:moveTo>
                      <a:pt x="0" y="198"/>
                    </a:moveTo>
                    <a:lnTo>
                      <a:pt x="0" y="368"/>
                    </a:lnTo>
                    <a:lnTo>
                      <a:pt x="56" y="368"/>
                    </a:lnTo>
                    <a:lnTo>
                      <a:pt x="85" y="482"/>
                    </a:lnTo>
                    <a:lnTo>
                      <a:pt x="198" y="454"/>
                    </a:lnTo>
                    <a:lnTo>
                      <a:pt x="255" y="454"/>
                    </a:lnTo>
                    <a:lnTo>
                      <a:pt x="255" y="482"/>
                    </a:lnTo>
                    <a:lnTo>
                      <a:pt x="312" y="454"/>
                    </a:lnTo>
                    <a:lnTo>
                      <a:pt x="340" y="454"/>
                    </a:lnTo>
                    <a:lnTo>
                      <a:pt x="312" y="510"/>
                    </a:lnTo>
                    <a:lnTo>
                      <a:pt x="397" y="567"/>
                    </a:lnTo>
                    <a:lnTo>
                      <a:pt x="368" y="624"/>
                    </a:lnTo>
                    <a:lnTo>
                      <a:pt x="567" y="709"/>
                    </a:lnTo>
                    <a:lnTo>
                      <a:pt x="595" y="652"/>
                    </a:lnTo>
                    <a:lnTo>
                      <a:pt x="652" y="680"/>
                    </a:lnTo>
                    <a:lnTo>
                      <a:pt x="708" y="680"/>
                    </a:lnTo>
                    <a:lnTo>
                      <a:pt x="822" y="652"/>
                    </a:lnTo>
                    <a:lnTo>
                      <a:pt x="935" y="624"/>
                    </a:lnTo>
                    <a:lnTo>
                      <a:pt x="907" y="510"/>
                    </a:lnTo>
                    <a:lnTo>
                      <a:pt x="850" y="482"/>
                    </a:lnTo>
                    <a:lnTo>
                      <a:pt x="822" y="425"/>
                    </a:lnTo>
                    <a:lnTo>
                      <a:pt x="850" y="397"/>
                    </a:lnTo>
                    <a:lnTo>
                      <a:pt x="794" y="368"/>
                    </a:lnTo>
                    <a:lnTo>
                      <a:pt x="794" y="340"/>
                    </a:lnTo>
                    <a:lnTo>
                      <a:pt x="822" y="312"/>
                    </a:lnTo>
                    <a:lnTo>
                      <a:pt x="765" y="283"/>
                    </a:lnTo>
                    <a:lnTo>
                      <a:pt x="765" y="255"/>
                    </a:lnTo>
                    <a:lnTo>
                      <a:pt x="822" y="227"/>
                    </a:lnTo>
                    <a:lnTo>
                      <a:pt x="794" y="170"/>
                    </a:lnTo>
                    <a:lnTo>
                      <a:pt x="879" y="142"/>
                    </a:lnTo>
                    <a:lnTo>
                      <a:pt x="907" y="113"/>
                    </a:lnTo>
                    <a:lnTo>
                      <a:pt x="822" y="85"/>
                    </a:lnTo>
                    <a:lnTo>
                      <a:pt x="794" y="28"/>
                    </a:lnTo>
                    <a:lnTo>
                      <a:pt x="708" y="85"/>
                    </a:lnTo>
                    <a:lnTo>
                      <a:pt x="652" y="142"/>
                    </a:lnTo>
                    <a:lnTo>
                      <a:pt x="595" y="113"/>
                    </a:lnTo>
                    <a:lnTo>
                      <a:pt x="510" y="57"/>
                    </a:lnTo>
                    <a:lnTo>
                      <a:pt x="453" y="0"/>
                    </a:lnTo>
                    <a:lnTo>
                      <a:pt x="312" y="0"/>
                    </a:lnTo>
                    <a:lnTo>
                      <a:pt x="255" y="85"/>
                    </a:lnTo>
                    <a:lnTo>
                      <a:pt x="198" y="85"/>
                    </a:lnTo>
                    <a:lnTo>
                      <a:pt x="170" y="57"/>
                    </a:lnTo>
                    <a:lnTo>
                      <a:pt x="113" y="170"/>
                    </a:lnTo>
                    <a:lnTo>
                      <a:pt x="85" y="170"/>
                    </a:lnTo>
                    <a:lnTo>
                      <a:pt x="56" y="198"/>
                    </a:lnTo>
                    <a:lnTo>
                      <a:pt x="0" y="198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8" name="Freeform 278"/>
              <p:cNvSpPr>
                <a:spLocks/>
              </p:cNvSpPr>
              <p:nvPr/>
            </p:nvSpPr>
            <p:spPr bwMode="auto">
              <a:xfrm>
                <a:off x="1918" y="2728"/>
                <a:ext cx="624" cy="879"/>
              </a:xfrm>
              <a:custGeom>
                <a:avLst/>
                <a:gdLst>
                  <a:gd name="T0" fmla="*/ 142 w 624"/>
                  <a:gd name="T1" fmla="*/ 822 h 879"/>
                  <a:gd name="T2" fmla="*/ 199 w 624"/>
                  <a:gd name="T3" fmla="*/ 879 h 879"/>
                  <a:gd name="T4" fmla="*/ 284 w 624"/>
                  <a:gd name="T5" fmla="*/ 822 h 879"/>
                  <a:gd name="T6" fmla="*/ 284 w 624"/>
                  <a:gd name="T7" fmla="*/ 737 h 879"/>
                  <a:gd name="T8" fmla="*/ 256 w 624"/>
                  <a:gd name="T9" fmla="*/ 680 h 879"/>
                  <a:gd name="T10" fmla="*/ 341 w 624"/>
                  <a:gd name="T11" fmla="*/ 709 h 879"/>
                  <a:gd name="T12" fmla="*/ 369 w 624"/>
                  <a:gd name="T13" fmla="*/ 709 h 879"/>
                  <a:gd name="T14" fmla="*/ 454 w 624"/>
                  <a:gd name="T15" fmla="*/ 539 h 879"/>
                  <a:gd name="T16" fmla="*/ 539 w 624"/>
                  <a:gd name="T17" fmla="*/ 482 h 879"/>
                  <a:gd name="T18" fmla="*/ 596 w 624"/>
                  <a:gd name="T19" fmla="*/ 510 h 879"/>
                  <a:gd name="T20" fmla="*/ 624 w 624"/>
                  <a:gd name="T21" fmla="*/ 454 h 879"/>
                  <a:gd name="T22" fmla="*/ 596 w 624"/>
                  <a:gd name="T23" fmla="*/ 340 h 879"/>
                  <a:gd name="T24" fmla="*/ 539 w 624"/>
                  <a:gd name="T25" fmla="*/ 312 h 879"/>
                  <a:gd name="T26" fmla="*/ 567 w 624"/>
                  <a:gd name="T27" fmla="*/ 283 h 879"/>
                  <a:gd name="T28" fmla="*/ 539 w 624"/>
                  <a:gd name="T29" fmla="*/ 227 h 879"/>
                  <a:gd name="T30" fmla="*/ 482 w 624"/>
                  <a:gd name="T31" fmla="*/ 255 h 879"/>
                  <a:gd name="T32" fmla="*/ 482 w 624"/>
                  <a:gd name="T33" fmla="*/ 170 h 879"/>
                  <a:gd name="T34" fmla="*/ 426 w 624"/>
                  <a:gd name="T35" fmla="*/ 170 h 879"/>
                  <a:gd name="T36" fmla="*/ 369 w 624"/>
                  <a:gd name="T37" fmla="*/ 0 h 879"/>
                  <a:gd name="T38" fmla="*/ 312 w 624"/>
                  <a:gd name="T39" fmla="*/ 57 h 879"/>
                  <a:gd name="T40" fmla="*/ 312 w 624"/>
                  <a:gd name="T41" fmla="*/ 85 h 879"/>
                  <a:gd name="T42" fmla="*/ 227 w 624"/>
                  <a:gd name="T43" fmla="*/ 57 h 879"/>
                  <a:gd name="T44" fmla="*/ 29 w 624"/>
                  <a:gd name="T45" fmla="*/ 113 h 879"/>
                  <a:gd name="T46" fmla="*/ 0 w 624"/>
                  <a:gd name="T47" fmla="*/ 170 h 879"/>
                  <a:gd name="T48" fmla="*/ 57 w 624"/>
                  <a:gd name="T49" fmla="*/ 255 h 879"/>
                  <a:gd name="T50" fmla="*/ 29 w 624"/>
                  <a:gd name="T51" fmla="*/ 312 h 879"/>
                  <a:gd name="T52" fmla="*/ 29 w 624"/>
                  <a:gd name="T53" fmla="*/ 454 h 879"/>
                  <a:gd name="T54" fmla="*/ 85 w 624"/>
                  <a:gd name="T55" fmla="*/ 510 h 879"/>
                  <a:gd name="T56" fmla="*/ 85 w 624"/>
                  <a:gd name="T57" fmla="*/ 567 h 879"/>
                  <a:gd name="T58" fmla="*/ 85 w 624"/>
                  <a:gd name="T59" fmla="*/ 765 h 879"/>
                  <a:gd name="T60" fmla="*/ 170 w 624"/>
                  <a:gd name="T61" fmla="*/ 794 h 879"/>
                  <a:gd name="T62" fmla="*/ 142 w 624"/>
                  <a:gd name="T63" fmla="*/ 822 h 8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624" h="879">
                    <a:moveTo>
                      <a:pt x="142" y="822"/>
                    </a:moveTo>
                    <a:lnTo>
                      <a:pt x="199" y="879"/>
                    </a:lnTo>
                    <a:lnTo>
                      <a:pt x="284" y="822"/>
                    </a:lnTo>
                    <a:lnTo>
                      <a:pt x="284" y="737"/>
                    </a:lnTo>
                    <a:lnTo>
                      <a:pt x="256" y="680"/>
                    </a:lnTo>
                    <a:lnTo>
                      <a:pt x="341" y="709"/>
                    </a:lnTo>
                    <a:lnTo>
                      <a:pt x="369" y="709"/>
                    </a:lnTo>
                    <a:lnTo>
                      <a:pt x="454" y="539"/>
                    </a:lnTo>
                    <a:lnTo>
                      <a:pt x="539" y="482"/>
                    </a:lnTo>
                    <a:lnTo>
                      <a:pt x="596" y="510"/>
                    </a:lnTo>
                    <a:lnTo>
                      <a:pt x="624" y="454"/>
                    </a:lnTo>
                    <a:lnTo>
                      <a:pt x="596" y="340"/>
                    </a:lnTo>
                    <a:lnTo>
                      <a:pt x="539" y="312"/>
                    </a:lnTo>
                    <a:lnTo>
                      <a:pt x="567" y="283"/>
                    </a:lnTo>
                    <a:lnTo>
                      <a:pt x="539" y="227"/>
                    </a:lnTo>
                    <a:lnTo>
                      <a:pt x="482" y="255"/>
                    </a:lnTo>
                    <a:lnTo>
                      <a:pt x="482" y="170"/>
                    </a:lnTo>
                    <a:lnTo>
                      <a:pt x="426" y="170"/>
                    </a:lnTo>
                    <a:lnTo>
                      <a:pt x="369" y="0"/>
                    </a:lnTo>
                    <a:lnTo>
                      <a:pt x="312" y="57"/>
                    </a:lnTo>
                    <a:lnTo>
                      <a:pt x="312" y="85"/>
                    </a:lnTo>
                    <a:lnTo>
                      <a:pt x="227" y="57"/>
                    </a:lnTo>
                    <a:lnTo>
                      <a:pt x="29" y="113"/>
                    </a:lnTo>
                    <a:lnTo>
                      <a:pt x="0" y="170"/>
                    </a:lnTo>
                    <a:lnTo>
                      <a:pt x="57" y="255"/>
                    </a:lnTo>
                    <a:lnTo>
                      <a:pt x="29" y="312"/>
                    </a:lnTo>
                    <a:lnTo>
                      <a:pt x="29" y="454"/>
                    </a:lnTo>
                    <a:lnTo>
                      <a:pt x="85" y="510"/>
                    </a:lnTo>
                    <a:lnTo>
                      <a:pt x="85" y="567"/>
                    </a:lnTo>
                    <a:lnTo>
                      <a:pt x="85" y="765"/>
                    </a:lnTo>
                    <a:lnTo>
                      <a:pt x="170" y="794"/>
                    </a:lnTo>
                    <a:lnTo>
                      <a:pt x="142" y="822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39" name="Freeform 279"/>
              <p:cNvSpPr>
                <a:spLocks/>
              </p:cNvSpPr>
              <p:nvPr/>
            </p:nvSpPr>
            <p:spPr bwMode="auto">
              <a:xfrm>
                <a:off x="1521" y="4117"/>
                <a:ext cx="2155" cy="1418"/>
              </a:xfrm>
              <a:custGeom>
                <a:avLst/>
                <a:gdLst>
                  <a:gd name="T0" fmla="*/ 1531 w 2155"/>
                  <a:gd name="T1" fmla="*/ 0 h 1418"/>
                  <a:gd name="T2" fmla="*/ 1673 w 2155"/>
                  <a:gd name="T3" fmla="*/ 0 h 1418"/>
                  <a:gd name="T4" fmla="*/ 1900 w 2155"/>
                  <a:gd name="T5" fmla="*/ 57 h 1418"/>
                  <a:gd name="T6" fmla="*/ 2042 w 2155"/>
                  <a:gd name="T7" fmla="*/ 57 h 1418"/>
                  <a:gd name="T8" fmla="*/ 2155 w 2155"/>
                  <a:gd name="T9" fmla="*/ 198 h 1418"/>
                  <a:gd name="T10" fmla="*/ 1928 w 2155"/>
                  <a:gd name="T11" fmla="*/ 312 h 1418"/>
                  <a:gd name="T12" fmla="*/ 1786 w 2155"/>
                  <a:gd name="T13" fmla="*/ 567 h 1418"/>
                  <a:gd name="T14" fmla="*/ 1616 w 2155"/>
                  <a:gd name="T15" fmla="*/ 709 h 1418"/>
                  <a:gd name="T16" fmla="*/ 1531 w 2155"/>
                  <a:gd name="T17" fmla="*/ 765 h 1418"/>
                  <a:gd name="T18" fmla="*/ 1475 w 2155"/>
                  <a:gd name="T19" fmla="*/ 851 h 1418"/>
                  <a:gd name="T20" fmla="*/ 1531 w 2155"/>
                  <a:gd name="T21" fmla="*/ 992 h 1418"/>
                  <a:gd name="T22" fmla="*/ 1588 w 2155"/>
                  <a:gd name="T23" fmla="*/ 1049 h 1418"/>
                  <a:gd name="T24" fmla="*/ 1645 w 2155"/>
                  <a:gd name="T25" fmla="*/ 1191 h 1418"/>
                  <a:gd name="T26" fmla="*/ 1645 w 2155"/>
                  <a:gd name="T27" fmla="*/ 1276 h 1418"/>
                  <a:gd name="T28" fmla="*/ 1730 w 2155"/>
                  <a:gd name="T29" fmla="*/ 1361 h 1418"/>
                  <a:gd name="T30" fmla="*/ 1588 w 2155"/>
                  <a:gd name="T31" fmla="*/ 1389 h 1418"/>
                  <a:gd name="T32" fmla="*/ 1560 w 2155"/>
                  <a:gd name="T33" fmla="*/ 1304 h 1418"/>
                  <a:gd name="T34" fmla="*/ 1503 w 2155"/>
                  <a:gd name="T35" fmla="*/ 1276 h 1418"/>
                  <a:gd name="T36" fmla="*/ 1333 w 2155"/>
                  <a:gd name="T37" fmla="*/ 1162 h 1418"/>
                  <a:gd name="T38" fmla="*/ 1220 w 2155"/>
                  <a:gd name="T39" fmla="*/ 1191 h 1418"/>
                  <a:gd name="T40" fmla="*/ 1134 w 2155"/>
                  <a:gd name="T41" fmla="*/ 1162 h 1418"/>
                  <a:gd name="T42" fmla="*/ 1078 w 2155"/>
                  <a:gd name="T43" fmla="*/ 1134 h 1418"/>
                  <a:gd name="T44" fmla="*/ 1049 w 2155"/>
                  <a:gd name="T45" fmla="*/ 992 h 1418"/>
                  <a:gd name="T46" fmla="*/ 993 w 2155"/>
                  <a:gd name="T47" fmla="*/ 907 h 1418"/>
                  <a:gd name="T48" fmla="*/ 908 w 2155"/>
                  <a:gd name="T49" fmla="*/ 1021 h 1418"/>
                  <a:gd name="T50" fmla="*/ 766 w 2155"/>
                  <a:gd name="T51" fmla="*/ 964 h 1418"/>
                  <a:gd name="T52" fmla="*/ 653 w 2155"/>
                  <a:gd name="T53" fmla="*/ 1106 h 1418"/>
                  <a:gd name="T54" fmla="*/ 482 w 2155"/>
                  <a:gd name="T55" fmla="*/ 1077 h 1418"/>
                  <a:gd name="T56" fmla="*/ 341 w 2155"/>
                  <a:gd name="T57" fmla="*/ 964 h 1418"/>
                  <a:gd name="T58" fmla="*/ 142 w 2155"/>
                  <a:gd name="T59" fmla="*/ 964 h 1418"/>
                  <a:gd name="T60" fmla="*/ 114 w 2155"/>
                  <a:gd name="T61" fmla="*/ 680 h 1418"/>
                  <a:gd name="T62" fmla="*/ 114 w 2155"/>
                  <a:gd name="T63" fmla="*/ 510 h 1418"/>
                  <a:gd name="T64" fmla="*/ 57 w 2155"/>
                  <a:gd name="T65" fmla="*/ 482 h 1418"/>
                  <a:gd name="T66" fmla="*/ 29 w 2155"/>
                  <a:gd name="T67" fmla="*/ 369 h 1418"/>
                  <a:gd name="T68" fmla="*/ 57 w 2155"/>
                  <a:gd name="T69" fmla="*/ 284 h 1418"/>
                  <a:gd name="T70" fmla="*/ 57 w 2155"/>
                  <a:gd name="T71" fmla="*/ 170 h 1418"/>
                  <a:gd name="T72" fmla="*/ 284 w 2155"/>
                  <a:gd name="T73" fmla="*/ 198 h 1418"/>
                  <a:gd name="T74" fmla="*/ 482 w 2155"/>
                  <a:gd name="T75" fmla="*/ 227 h 1418"/>
                  <a:gd name="T76" fmla="*/ 653 w 2155"/>
                  <a:gd name="T77" fmla="*/ 255 h 1418"/>
                  <a:gd name="T78" fmla="*/ 709 w 2155"/>
                  <a:gd name="T79" fmla="*/ 198 h 1418"/>
                  <a:gd name="T80" fmla="*/ 823 w 2155"/>
                  <a:gd name="T81" fmla="*/ 312 h 1418"/>
                  <a:gd name="T82" fmla="*/ 1248 w 2155"/>
                  <a:gd name="T83" fmla="*/ 397 h 1418"/>
                  <a:gd name="T84" fmla="*/ 1390 w 2155"/>
                  <a:gd name="T85" fmla="*/ 397 h 1418"/>
                  <a:gd name="T86" fmla="*/ 1418 w 2155"/>
                  <a:gd name="T87" fmla="*/ 255 h 1418"/>
                  <a:gd name="T88" fmla="*/ 1418 w 2155"/>
                  <a:gd name="T89" fmla="*/ 142 h 14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2155" h="1418">
                    <a:moveTo>
                      <a:pt x="1475" y="28"/>
                    </a:moveTo>
                    <a:lnTo>
                      <a:pt x="1531" y="0"/>
                    </a:lnTo>
                    <a:lnTo>
                      <a:pt x="1616" y="28"/>
                    </a:lnTo>
                    <a:lnTo>
                      <a:pt x="1673" y="0"/>
                    </a:lnTo>
                    <a:lnTo>
                      <a:pt x="1843" y="0"/>
                    </a:lnTo>
                    <a:lnTo>
                      <a:pt x="1900" y="57"/>
                    </a:lnTo>
                    <a:lnTo>
                      <a:pt x="1928" y="113"/>
                    </a:lnTo>
                    <a:lnTo>
                      <a:pt x="2042" y="57"/>
                    </a:lnTo>
                    <a:lnTo>
                      <a:pt x="2127" y="85"/>
                    </a:lnTo>
                    <a:lnTo>
                      <a:pt x="2155" y="198"/>
                    </a:lnTo>
                    <a:lnTo>
                      <a:pt x="2070" y="170"/>
                    </a:lnTo>
                    <a:lnTo>
                      <a:pt x="1928" y="312"/>
                    </a:lnTo>
                    <a:lnTo>
                      <a:pt x="1957" y="482"/>
                    </a:lnTo>
                    <a:lnTo>
                      <a:pt x="1786" y="567"/>
                    </a:lnTo>
                    <a:lnTo>
                      <a:pt x="1758" y="652"/>
                    </a:lnTo>
                    <a:lnTo>
                      <a:pt x="1616" y="709"/>
                    </a:lnTo>
                    <a:lnTo>
                      <a:pt x="1531" y="709"/>
                    </a:lnTo>
                    <a:lnTo>
                      <a:pt x="1531" y="765"/>
                    </a:lnTo>
                    <a:lnTo>
                      <a:pt x="1531" y="794"/>
                    </a:lnTo>
                    <a:lnTo>
                      <a:pt x="1475" y="851"/>
                    </a:lnTo>
                    <a:lnTo>
                      <a:pt x="1475" y="964"/>
                    </a:lnTo>
                    <a:lnTo>
                      <a:pt x="1531" y="992"/>
                    </a:lnTo>
                    <a:lnTo>
                      <a:pt x="1560" y="992"/>
                    </a:lnTo>
                    <a:lnTo>
                      <a:pt x="1588" y="1049"/>
                    </a:lnTo>
                    <a:lnTo>
                      <a:pt x="1560" y="1077"/>
                    </a:lnTo>
                    <a:lnTo>
                      <a:pt x="1645" y="1191"/>
                    </a:lnTo>
                    <a:lnTo>
                      <a:pt x="1616" y="1219"/>
                    </a:lnTo>
                    <a:lnTo>
                      <a:pt x="1645" y="1276"/>
                    </a:lnTo>
                    <a:lnTo>
                      <a:pt x="1730" y="1304"/>
                    </a:lnTo>
                    <a:lnTo>
                      <a:pt x="1730" y="1361"/>
                    </a:lnTo>
                    <a:lnTo>
                      <a:pt x="1673" y="1418"/>
                    </a:lnTo>
                    <a:lnTo>
                      <a:pt x="1588" y="1389"/>
                    </a:lnTo>
                    <a:lnTo>
                      <a:pt x="1588" y="1332"/>
                    </a:lnTo>
                    <a:lnTo>
                      <a:pt x="1560" y="1304"/>
                    </a:lnTo>
                    <a:lnTo>
                      <a:pt x="1475" y="1332"/>
                    </a:lnTo>
                    <a:lnTo>
                      <a:pt x="1503" y="1276"/>
                    </a:lnTo>
                    <a:lnTo>
                      <a:pt x="1446" y="1162"/>
                    </a:lnTo>
                    <a:lnTo>
                      <a:pt x="1333" y="1162"/>
                    </a:lnTo>
                    <a:lnTo>
                      <a:pt x="1248" y="1219"/>
                    </a:lnTo>
                    <a:lnTo>
                      <a:pt x="1220" y="1191"/>
                    </a:lnTo>
                    <a:lnTo>
                      <a:pt x="1191" y="1219"/>
                    </a:lnTo>
                    <a:lnTo>
                      <a:pt x="1134" y="1162"/>
                    </a:lnTo>
                    <a:lnTo>
                      <a:pt x="1078" y="1191"/>
                    </a:lnTo>
                    <a:lnTo>
                      <a:pt x="1078" y="1134"/>
                    </a:lnTo>
                    <a:lnTo>
                      <a:pt x="1078" y="1049"/>
                    </a:lnTo>
                    <a:lnTo>
                      <a:pt x="1049" y="992"/>
                    </a:lnTo>
                    <a:lnTo>
                      <a:pt x="1049" y="936"/>
                    </a:lnTo>
                    <a:lnTo>
                      <a:pt x="993" y="907"/>
                    </a:lnTo>
                    <a:lnTo>
                      <a:pt x="1021" y="992"/>
                    </a:lnTo>
                    <a:lnTo>
                      <a:pt x="908" y="1021"/>
                    </a:lnTo>
                    <a:lnTo>
                      <a:pt x="823" y="992"/>
                    </a:lnTo>
                    <a:lnTo>
                      <a:pt x="766" y="964"/>
                    </a:lnTo>
                    <a:lnTo>
                      <a:pt x="624" y="1049"/>
                    </a:lnTo>
                    <a:lnTo>
                      <a:pt x="653" y="1106"/>
                    </a:lnTo>
                    <a:lnTo>
                      <a:pt x="567" y="1077"/>
                    </a:lnTo>
                    <a:lnTo>
                      <a:pt x="482" y="1077"/>
                    </a:lnTo>
                    <a:lnTo>
                      <a:pt x="369" y="1021"/>
                    </a:lnTo>
                    <a:lnTo>
                      <a:pt x="341" y="964"/>
                    </a:lnTo>
                    <a:lnTo>
                      <a:pt x="312" y="992"/>
                    </a:lnTo>
                    <a:lnTo>
                      <a:pt x="142" y="964"/>
                    </a:lnTo>
                    <a:lnTo>
                      <a:pt x="86" y="765"/>
                    </a:lnTo>
                    <a:lnTo>
                      <a:pt x="114" y="680"/>
                    </a:lnTo>
                    <a:lnTo>
                      <a:pt x="57" y="539"/>
                    </a:lnTo>
                    <a:lnTo>
                      <a:pt x="114" y="510"/>
                    </a:lnTo>
                    <a:lnTo>
                      <a:pt x="86" y="482"/>
                    </a:lnTo>
                    <a:lnTo>
                      <a:pt x="57" y="482"/>
                    </a:lnTo>
                    <a:lnTo>
                      <a:pt x="0" y="425"/>
                    </a:lnTo>
                    <a:lnTo>
                      <a:pt x="29" y="369"/>
                    </a:lnTo>
                    <a:lnTo>
                      <a:pt x="0" y="340"/>
                    </a:lnTo>
                    <a:lnTo>
                      <a:pt x="57" y="284"/>
                    </a:lnTo>
                    <a:lnTo>
                      <a:pt x="29" y="255"/>
                    </a:lnTo>
                    <a:lnTo>
                      <a:pt x="57" y="170"/>
                    </a:lnTo>
                    <a:lnTo>
                      <a:pt x="142" y="142"/>
                    </a:lnTo>
                    <a:lnTo>
                      <a:pt x="284" y="198"/>
                    </a:lnTo>
                    <a:lnTo>
                      <a:pt x="312" y="113"/>
                    </a:lnTo>
                    <a:lnTo>
                      <a:pt x="482" y="227"/>
                    </a:lnTo>
                    <a:lnTo>
                      <a:pt x="624" y="198"/>
                    </a:lnTo>
                    <a:lnTo>
                      <a:pt x="653" y="255"/>
                    </a:lnTo>
                    <a:lnTo>
                      <a:pt x="681" y="198"/>
                    </a:lnTo>
                    <a:lnTo>
                      <a:pt x="709" y="198"/>
                    </a:lnTo>
                    <a:lnTo>
                      <a:pt x="738" y="255"/>
                    </a:lnTo>
                    <a:lnTo>
                      <a:pt x="823" y="312"/>
                    </a:lnTo>
                    <a:lnTo>
                      <a:pt x="908" y="284"/>
                    </a:lnTo>
                    <a:lnTo>
                      <a:pt x="1248" y="397"/>
                    </a:lnTo>
                    <a:lnTo>
                      <a:pt x="1333" y="369"/>
                    </a:lnTo>
                    <a:lnTo>
                      <a:pt x="1390" y="397"/>
                    </a:lnTo>
                    <a:lnTo>
                      <a:pt x="1475" y="312"/>
                    </a:lnTo>
                    <a:lnTo>
                      <a:pt x="1418" y="255"/>
                    </a:lnTo>
                    <a:lnTo>
                      <a:pt x="1446" y="198"/>
                    </a:lnTo>
                    <a:lnTo>
                      <a:pt x="1418" y="142"/>
                    </a:lnTo>
                    <a:lnTo>
                      <a:pt x="1475" y="28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0" name="Freeform 280"/>
              <p:cNvSpPr>
                <a:spLocks/>
              </p:cNvSpPr>
              <p:nvPr/>
            </p:nvSpPr>
            <p:spPr bwMode="auto">
              <a:xfrm>
                <a:off x="1805" y="3947"/>
                <a:ext cx="1191" cy="567"/>
              </a:xfrm>
              <a:custGeom>
                <a:avLst/>
                <a:gdLst>
                  <a:gd name="T0" fmla="*/ 28 w 1191"/>
                  <a:gd name="T1" fmla="*/ 283 h 567"/>
                  <a:gd name="T2" fmla="*/ 198 w 1191"/>
                  <a:gd name="T3" fmla="*/ 397 h 567"/>
                  <a:gd name="T4" fmla="*/ 340 w 1191"/>
                  <a:gd name="T5" fmla="*/ 368 h 567"/>
                  <a:gd name="T6" fmla="*/ 369 w 1191"/>
                  <a:gd name="T7" fmla="*/ 425 h 567"/>
                  <a:gd name="T8" fmla="*/ 397 w 1191"/>
                  <a:gd name="T9" fmla="*/ 368 h 567"/>
                  <a:gd name="T10" fmla="*/ 425 w 1191"/>
                  <a:gd name="T11" fmla="*/ 368 h 567"/>
                  <a:gd name="T12" fmla="*/ 454 w 1191"/>
                  <a:gd name="T13" fmla="*/ 425 h 567"/>
                  <a:gd name="T14" fmla="*/ 539 w 1191"/>
                  <a:gd name="T15" fmla="*/ 482 h 567"/>
                  <a:gd name="T16" fmla="*/ 624 w 1191"/>
                  <a:gd name="T17" fmla="*/ 454 h 567"/>
                  <a:gd name="T18" fmla="*/ 964 w 1191"/>
                  <a:gd name="T19" fmla="*/ 567 h 567"/>
                  <a:gd name="T20" fmla="*/ 1049 w 1191"/>
                  <a:gd name="T21" fmla="*/ 539 h 567"/>
                  <a:gd name="T22" fmla="*/ 1106 w 1191"/>
                  <a:gd name="T23" fmla="*/ 567 h 567"/>
                  <a:gd name="T24" fmla="*/ 1191 w 1191"/>
                  <a:gd name="T25" fmla="*/ 482 h 567"/>
                  <a:gd name="T26" fmla="*/ 1134 w 1191"/>
                  <a:gd name="T27" fmla="*/ 425 h 567"/>
                  <a:gd name="T28" fmla="*/ 1162 w 1191"/>
                  <a:gd name="T29" fmla="*/ 368 h 567"/>
                  <a:gd name="T30" fmla="*/ 1134 w 1191"/>
                  <a:gd name="T31" fmla="*/ 312 h 567"/>
                  <a:gd name="T32" fmla="*/ 1191 w 1191"/>
                  <a:gd name="T33" fmla="*/ 198 h 567"/>
                  <a:gd name="T34" fmla="*/ 1191 w 1191"/>
                  <a:gd name="T35" fmla="*/ 113 h 567"/>
                  <a:gd name="T36" fmla="*/ 1134 w 1191"/>
                  <a:gd name="T37" fmla="*/ 0 h 567"/>
                  <a:gd name="T38" fmla="*/ 1106 w 1191"/>
                  <a:gd name="T39" fmla="*/ 142 h 567"/>
                  <a:gd name="T40" fmla="*/ 992 w 1191"/>
                  <a:gd name="T41" fmla="*/ 28 h 567"/>
                  <a:gd name="T42" fmla="*/ 850 w 1191"/>
                  <a:gd name="T43" fmla="*/ 57 h 567"/>
                  <a:gd name="T44" fmla="*/ 850 w 1191"/>
                  <a:gd name="T45" fmla="*/ 113 h 567"/>
                  <a:gd name="T46" fmla="*/ 737 w 1191"/>
                  <a:gd name="T47" fmla="*/ 170 h 567"/>
                  <a:gd name="T48" fmla="*/ 680 w 1191"/>
                  <a:gd name="T49" fmla="*/ 113 h 567"/>
                  <a:gd name="T50" fmla="*/ 624 w 1191"/>
                  <a:gd name="T51" fmla="*/ 142 h 567"/>
                  <a:gd name="T52" fmla="*/ 482 w 1191"/>
                  <a:gd name="T53" fmla="*/ 142 h 567"/>
                  <a:gd name="T54" fmla="*/ 454 w 1191"/>
                  <a:gd name="T55" fmla="*/ 57 h 567"/>
                  <a:gd name="T56" fmla="*/ 425 w 1191"/>
                  <a:gd name="T57" fmla="*/ 85 h 567"/>
                  <a:gd name="T58" fmla="*/ 397 w 1191"/>
                  <a:gd name="T59" fmla="*/ 28 h 567"/>
                  <a:gd name="T60" fmla="*/ 369 w 1191"/>
                  <a:gd name="T61" fmla="*/ 57 h 567"/>
                  <a:gd name="T62" fmla="*/ 369 w 1191"/>
                  <a:gd name="T63" fmla="*/ 113 h 567"/>
                  <a:gd name="T64" fmla="*/ 312 w 1191"/>
                  <a:gd name="T65" fmla="*/ 142 h 567"/>
                  <a:gd name="T66" fmla="*/ 283 w 1191"/>
                  <a:gd name="T67" fmla="*/ 85 h 567"/>
                  <a:gd name="T68" fmla="*/ 255 w 1191"/>
                  <a:gd name="T69" fmla="*/ 170 h 567"/>
                  <a:gd name="T70" fmla="*/ 170 w 1191"/>
                  <a:gd name="T71" fmla="*/ 198 h 567"/>
                  <a:gd name="T72" fmla="*/ 142 w 1191"/>
                  <a:gd name="T73" fmla="*/ 170 h 567"/>
                  <a:gd name="T74" fmla="*/ 85 w 1191"/>
                  <a:gd name="T75" fmla="*/ 170 h 567"/>
                  <a:gd name="T76" fmla="*/ 85 w 1191"/>
                  <a:gd name="T77" fmla="*/ 142 h 567"/>
                  <a:gd name="T78" fmla="*/ 28 w 1191"/>
                  <a:gd name="T79" fmla="*/ 142 h 567"/>
                  <a:gd name="T80" fmla="*/ 0 w 1191"/>
                  <a:gd name="T81" fmla="*/ 198 h 567"/>
                  <a:gd name="T82" fmla="*/ 28 w 1191"/>
                  <a:gd name="T83" fmla="*/ 283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191" h="567">
                    <a:moveTo>
                      <a:pt x="28" y="283"/>
                    </a:moveTo>
                    <a:lnTo>
                      <a:pt x="198" y="397"/>
                    </a:lnTo>
                    <a:lnTo>
                      <a:pt x="340" y="368"/>
                    </a:lnTo>
                    <a:lnTo>
                      <a:pt x="369" y="425"/>
                    </a:lnTo>
                    <a:lnTo>
                      <a:pt x="397" y="368"/>
                    </a:lnTo>
                    <a:lnTo>
                      <a:pt x="425" y="368"/>
                    </a:lnTo>
                    <a:lnTo>
                      <a:pt x="454" y="425"/>
                    </a:lnTo>
                    <a:lnTo>
                      <a:pt x="539" y="482"/>
                    </a:lnTo>
                    <a:lnTo>
                      <a:pt x="624" y="454"/>
                    </a:lnTo>
                    <a:lnTo>
                      <a:pt x="964" y="567"/>
                    </a:lnTo>
                    <a:lnTo>
                      <a:pt x="1049" y="539"/>
                    </a:lnTo>
                    <a:lnTo>
                      <a:pt x="1106" y="567"/>
                    </a:lnTo>
                    <a:lnTo>
                      <a:pt x="1191" y="482"/>
                    </a:lnTo>
                    <a:lnTo>
                      <a:pt x="1134" y="425"/>
                    </a:lnTo>
                    <a:lnTo>
                      <a:pt x="1162" y="368"/>
                    </a:lnTo>
                    <a:lnTo>
                      <a:pt x="1134" y="312"/>
                    </a:lnTo>
                    <a:lnTo>
                      <a:pt x="1191" y="198"/>
                    </a:lnTo>
                    <a:lnTo>
                      <a:pt x="1191" y="113"/>
                    </a:lnTo>
                    <a:lnTo>
                      <a:pt x="1134" y="0"/>
                    </a:lnTo>
                    <a:lnTo>
                      <a:pt x="1106" y="142"/>
                    </a:lnTo>
                    <a:lnTo>
                      <a:pt x="992" y="28"/>
                    </a:lnTo>
                    <a:lnTo>
                      <a:pt x="850" y="57"/>
                    </a:lnTo>
                    <a:lnTo>
                      <a:pt x="850" y="113"/>
                    </a:lnTo>
                    <a:lnTo>
                      <a:pt x="737" y="170"/>
                    </a:lnTo>
                    <a:lnTo>
                      <a:pt x="680" y="113"/>
                    </a:lnTo>
                    <a:lnTo>
                      <a:pt x="624" y="142"/>
                    </a:lnTo>
                    <a:lnTo>
                      <a:pt x="482" y="142"/>
                    </a:lnTo>
                    <a:lnTo>
                      <a:pt x="454" y="57"/>
                    </a:lnTo>
                    <a:lnTo>
                      <a:pt x="425" y="85"/>
                    </a:lnTo>
                    <a:lnTo>
                      <a:pt x="397" y="28"/>
                    </a:lnTo>
                    <a:lnTo>
                      <a:pt x="369" y="57"/>
                    </a:lnTo>
                    <a:lnTo>
                      <a:pt x="369" y="113"/>
                    </a:lnTo>
                    <a:lnTo>
                      <a:pt x="312" y="142"/>
                    </a:lnTo>
                    <a:lnTo>
                      <a:pt x="283" y="85"/>
                    </a:lnTo>
                    <a:lnTo>
                      <a:pt x="255" y="170"/>
                    </a:lnTo>
                    <a:lnTo>
                      <a:pt x="170" y="198"/>
                    </a:lnTo>
                    <a:lnTo>
                      <a:pt x="142" y="170"/>
                    </a:lnTo>
                    <a:lnTo>
                      <a:pt x="85" y="170"/>
                    </a:lnTo>
                    <a:lnTo>
                      <a:pt x="85" y="142"/>
                    </a:lnTo>
                    <a:lnTo>
                      <a:pt x="28" y="142"/>
                    </a:lnTo>
                    <a:lnTo>
                      <a:pt x="0" y="198"/>
                    </a:lnTo>
                    <a:lnTo>
                      <a:pt x="28" y="28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1" name="Freeform 281"/>
              <p:cNvSpPr>
                <a:spLocks/>
              </p:cNvSpPr>
              <p:nvPr/>
            </p:nvSpPr>
            <p:spPr bwMode="auto">
              <a:xfrm>
                <a:off x="2088" y="3777"/>
                <a:ext cx="567" cy="340"/>
              </a:xfrm>
              <a:custGeom>
                <a:avLst/>
                <a:gdLst>
                  <a:gd name="T0" fmla="*/ 29 w 567"/>
                  <a:gd name="T1" fmla="*/ 28 h 340"/>
                  <a:gd name="T2" fmla="*/ 57 w 567"/>
                  <a:gd name="T3" fmla="*/ 28 h 340"/>
                  <a:gd name="T4" fmla="*/ 114 w 567"/>
                  <a:gd name="T5" fmla="*/ 85 h 340"/>
                  <a:gd name="T6" fmla="*/ 256 w 567"/>
                  <a:gd name="T7" fmla="*/ 57 h 340"/>
                  <a:gd name="T8" fmla="*/ 312 w 567"/>
                  <a:gd name="T9" fmla="*/ 0 h 340"/>
                  <a:gd name="T10" fmla="*/ 397 w 567"/>
                  <a:gd name="T11" fmla="*/ 85 h 340"/>
                  <a:gd name="T12" fmla="*/ 482 w 567"/>
                  <a:gd name="T13" fmla="*/ 85 h 340"/>
                  <a:gd name="T14" fmla="*/ 482 w 567"/>
                  <a:gd name="T15" fmla="*/ 113 h 340"/>
                  <a:gd name="T16" fmla="*/ 482 w 567"/>
                  <a:gd name="T17" fmla="*/ 142 h 340"/>
                  <a:gd name="T18" fmla="*/ 567 w 567"/>
                  <a:gd name="T19" fmla="*/ 227 h 340"/>
                  <a:gd name="T20" fmla="*/ 567 w 567"/>
                  <a:gd name="T21" fmla="*/ 255 h 340"/>
                  <a:gd name="T22" fmla="*/ 567 w 567"/>
                  <a:gd name="T23" fmla="*/ 283 h 340"/>
                  <a:gd name="T24" fmla="*/ 454 w 567"/>
                  <a:gd name="T25" fmla="*/ 340 h 340"/>
                  <a:gd name="T26" fmla="*/ 397 w 567"/>
                  <a:gd name="T27" fmla="*/ 283 h 340"/>
                  <a:gd name="T28" fmla="*/ 369 w 567"/>
                  <a:gd name="T29" fmla="*/ 312 h 340"/>
                  <a:gd name="T30" fmla="*/ 199 w 567"/>
                  <a:gd name="T31" fmla="*/ 312 h 340"/>
                  <a:gd name="T32" fmla="*/ 171 w 567"/>
                  <a:gd name="T33" fmla="*/ 227 h 340"/>
                  <a:gd name="T34" fmla="*/ 142 w 567"/>
                  <a:gd name="T35" fmla="*/ 255 h 340"/>
                  <a:gd name="T36" fmla="*/ 114 w 567"/>
                  <a:gd name="T37" fmla="*/ 198 h 340"/>
                  <a:gd name="T38" fmla="*/ 86 w 567"/>
                  <a:gd name="T39" fmla="*/ 227 h 340"/>
                  <a:gd name="T40" fmla="*/ 29 w 567"/>
                  <a:gd name="T41" fmla="*/ 170 h 340"/>
                  <a:gd name="T42" fmla="*/ 57 w 567"/>
                  <a:gd name="T43" fmla="*/ 142 h 340"/>
                  <a:gd name="T44" fmla="*/ 0 w 567"/>
                  <a:gd name="T45" fmla="*/ 85 h 340"/>
                  <a:gd name="T46" fmla="*/ 29 w 567"/>
                  <a:gd name="T47" fmla="*/ 28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567" h="340">
                    <a:moveTo>
                      <a:pt x="29" y="28"/>
                    </a:moveTo>
                    <a:lnTo>
                      <a:pt x="57" y="28"/>
                    </a:lnTo>
                    <a:lnTo>
                      <a:pt x="114" y="85"/>
                    </a:lnTo>
                    <a:lnTo>
                      <a:pt x="256" y="57"/>
                    </a:lnTo>
                    <a:lnTo>
                      <a:pt x="312" y="0"/>
                    </a:lnTo>
                    <a:lnTo>
                      <a:pt x="397" y="85"/>
                    </a:lnTo>
                    <a:lnTo>
                      <a:pt x="482" y="85"/>
                    </a:lnTo>
                    <a:lnTo>
                      <a:pt x="482" y="113"/>
                    </a:lnTo>
                    <a:lnTo>
                      <a:pt x="482" y="142"/>
                    </a:lnTo>
                    <a:lnTo>
                      <a:pt x="567" y="227"/>
                    </a:lnTo>
                    <a:lnTo>
                      <a:pt x="567" y="255"/>
                    </a:lnTo>
                    <a:lnTo>
                      <a:pt x="567" y="283"/>
                    </a:lnTo>
                    <a:lnTo>
                      <a:pt x="454" y="340"/>
                    </a:lnTo>
                    <a:lnTo>
                      <a:pt x="397" y="283"/>
                    </a:lnTo>
                    <a:lnTo>
                      <a:pt x="369" y="312"/>
                    </a:lnTo>
                    <a:lnTo>
                      <a:pt x="199" y="312"/>
                    </a:lnTo>
                    <a:lnTo>
                      <a:pt x="171" y="227"/>
                    </a:lnTo>
                    <a:lnTo>
                      <a:pt x="142" y="255"/>
                    </a:lnTo>
                    <a:lnTo>
                      <a:pt x="114" y="198"/>
                    </a:lnTo>
                    <a:lnTo>
                      <a:pt x="86" y="227"/>
                    </a:lnTo>
                    <a:lnTo>
                      <a:pt x="29" y="170"/>
                    </a:lnTo>
                    <a:lnTo>
                      <a:pt x="57" y="142"/>
                    </a:lnTo>
                    <a:lnTo>
                      <a:pt x="0" y="85"/>
                    </a:lnTo>
                    <a:lnTo>
                      <a:pt x="29" y="28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2" name="Freeform 282"/>
              <p:cNvSpPr>
                <a:spLocks/>
              </p:cNvSpPr>
              <p:nvPr/>
            </p:nvSpPr>
            <p:spPr bwMode="auto">
              <a:xfrm>
                <a:off x="1153" y="2700"/>
                <a:ext cx="1021" cy="1672"/>
              </a:xfrm>
              <a:custGeom>
                <a:avLst/>
                <a:gdLst>
                  <a:gd name="T0" fmla="*/ 425 w 1021"/>
                  <a:gd name="T1" fmla="*/ 1587 h 1672"/>
                  <a:gd name="T2" fmla="*/ 652 w 1021"/>
                  <a:gd name="T3" fmla="*/ 1615 h 1672"/>
                  <a:gd name="T4" fmla="*/ 652 w 1021"/>
                  <a:gd name="T5" fmla="*/ 1445 h 1672"/>
                  <a:gd name="T6" fmla="*/ 737 w 1021"/>
                  <a:gd name="T7" fmla="*/ 1389 h 1672"/>
                  <a:gd name="T8" fmla="*/ 794 w 1021"/>
                  <a:gd name="T9" fmla="*/ 1417 h 1672"/>
                  <a:gd name="T10" fmla="*/ 907 w 1021"/>
                  <a:gd name="T11" fmla="*/ 1417 h 1672"/>
                  <a:gd name="T12" fmla="*/ 964 w 1021"/>
                  <a:gd name="T13" fmla="*/ 1389 h 1672"/>
                  <a:gd name="T14" fmla="*/ 1021 w 1021"/>
                  <a:gd name="T15" fmla="*/ 1304 h 1672"/>
                  <a:gd name="T16" fmla="*/ 992 w 1021"/>
                  <a:gd name="T17" fmla="*/ 1219 h 1672"/>
                  <a:gd name="T18" fmla="*/ 964 w 1021"/>
                  <a:gd name="T19" fmla="*/ 1105 h 1672"/>
                  <a:gd name="T20" fmla="*/ 935 w 1021"/>
                  <a:gd name="T21" fmla="*/ 1020 h 1672"/>
                  <a:gd name="T22" fmla="*/ 850 w 1021"/>
                  <a:gd name="T23" fmla="*/ 1077 h 1672"/>
                  <a:gd name="T24" fmla="*/ 765 w 1021"/>
                  <a:gd name="T25" fmla="*/ 1020 h 1672"/>
                  <a:gd name="T26" fmla="*/ 822 w 1021"/>
                  <a:gd name="T27" fmla="*/ 878 h 1672"/>
                  <a:gd name="T28" fmla="*/ 935 w 1021"/>
                  <a:gd name="T29" fmla="*/ 822 h 1672"/>
                  <a:gd name="T30" fmla="*/ 850 w 1021"/>
                  <a:gd name="T31" fmla="*/ 538 h 1672"/>
                  <a:gd name="T32" fmla="*/ 794 w 1021"/>
                  <a:gd name="T33" fmla="*/ 340 h 1672"/>
                  <a:gd name="T34" fmla="*/ 765 w 1021"/>
                  <a:gd name="T35" fmla="*/ 198 h 1672"/>
                  <a:gd name="T36" fmla="*/ 652 w 1021"/>
                  <a:gd name="T37" fmla="*/ 170 h 1672"/>
                  <a:gd name="T38" fmla="*/ 510 w 1021"/>
                  <a:gd name="T39" fmla="*/ 170 h 1672"/>
                  <a:gd name="T40" fmla="*/ 368 w 1021"/>
                  <a:gd name="T41" fmla="*/ 56 h 1672"/>
                  <a:gd name="T42" fmla="*/ 283 w 1021"/>
                  <a:gd name="T43" fmla="*/ 85 h 1672"/>
                  <a:gd name="T44" fmla="*/ 142 w 1021"/>
                  <a:gd name="T45" fmla="*/ 28 h 1672"/>
                  <a:gd name="T46" fmla="*/ 28 w 1021"/>
                  <a:gd name="T47" fmla="*/ 85 h 1672"/>
                  <a:gd name="T48" fmla="*/ 28 w 1021"/>
                  <a:gd name="T49" fmla="*/ 255 h 1672"/>
                  <a:gd name="T50" fmla="*/ 170 w 1021"/>
                  <a:gd name="T51" fmla="*/ 311 h 1672"/>
                  <a:gd name="T52" fmla="*/ 255 w 1021"/>
                  <a:gd name="T53" fmla="*/ 368 h 1672"/>
                  <a:gd name="T54" fmla="*/ 113 w 1021"/>
                  <a:gd name="T55" fmla="*/ 595 h 1672"/>
                  <a:gd name="T56" fmla="*/ 0 w 1021"/>
                  <a:gd name="T57" fmla="*/ 680 h 1672"/>
                  <a:gd name="T58" fmla="*/ 142 w 1021"/>
                  <a:gd name="T59" fmla="*/ 822 h 1672"/>
                  <a:gd name="T60" fmla="*/ 170 w 1021"/>
                  <a:gd name="T61" fmla="*/ 907 h 1672"/>
                  <a:gd name="T62" fmla="*/ 170 w 1021"/>
                  <a:gd name="T63" fmla="*/ 992 h 1672"/>
                  <a:gd name="T64" fmla="*/ 113 w 1021"/>
                  <a:gd name="T65" fmla="*/ 1134 h 1672"/>
                  <a:gd name="T66" fmla="*/ 113 w 1021"/>
                  <a:gd name="T67" fmla="*/ 1247 h 1672"/>
                  <a:gd name="T68" fmla="*/ 113 w 1021"/>
                  <a:gd name="T69" fmla="*/ 1360 h 1672"/>
                  <a:gd name="T70" fmla="*/ 312 w 1021"/>
                  <a:gd name="T71" fmla="*/ 1417 h 1672"/>
                  <a:gd name="T72" fmla="*/ 397 w 1021"/>
                  <a:gd name="T73" fmla="*/ 1559 h 1672"/>
                  <a:gd name="T74" fmla="*/ 397 w 1021"/>
                  <a:gd name="T75" fmla="*/ 1672 h 16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021" h="1672">
                    <a:moveTo>
                      <a:pt x="397" y="1672"/>
                    </a:moveTo>
                    <a:lnTo>
                      <a:pt x="425" y="1587"/>
                    </a:lnTo>
                    <a:lnTo>
                      <a:pt x="510" y="1559"/>
                    </a:lnTo>
                    <a:lnTo>
                      <a:pt x="652" y="1615"/>
                    </a:lnTo>
                    <a:lnTo>
                      <a:pt x="680" y="1530"/>
                    </a:lnTo>
                    <a:lnTo>
                      <a:pt x="652" y="1445"/>
                    </a:lnTo>
                    <a:lnTo>
                      <a:pt x="680" y="1389"/>
                    </a:lnTo>
                    <a:lnTo>
                      <a:pt x="737" y="1389"/>
                    </a:lnTo>
                    <a:lnTo>
                      <a:pt x="737" y="1417"/>
                    </a:lnTo>
                    <a:lnTo>
                      <a:pt x="794" y="1417"/>
                    </a:lnTo>
                    <a:lnTo>
                      <a:pt x="822" y="1445"/>
                    </a:lnTo>
                    <a:lnTo>
                      <a:pt x="907" y="1417"/>
                    </a:lnTo>
                    <a:lnTo>
                      <a:pt x="935" y="1332"/>
                    </a:lnTo>
                    <a:lnTo>
                      <a:pt x="964" y="1389"/>
                    </a:lnTo>
                    <a:lnTo>
                      <a:pt x="1021" y="1360"/>
                    </a:lnTo>
                    <a:lnTo>
                      <a:pt x="1021" y="1304"/>
                    </a:lnTo>
                    <a:lnTo>
                      <a:pt x="964" y="1247"/>
                    </a:lnTo>
                    <a:lnTo>
                      <a:pt x="992" y="1219"/>
                    </a:lnTo>
                    <a:lnTo>
                      <a:pt x="935" y="1162"/>
                    </a:lnTo>
                    <a:lnTo>
                      <a:pt x="964" y="1105"/>
                    </a:lnTo>
                    <a:lnTo>
                      <a:pt x="964" y="1049"/>
                    </a:lnTo>
                    <a:lnTo>
                      <a:pt x="935" y="1020"/>
                    </a:lnTo>
                    <a:lnTo>
                      <a:pt x="907" y="1077"/>
                    </a:lnTo>
                    <a:lnTo>
                      <a:pt x="850" y="1077"/>
                    </a:lnTo>
                    <a:lnTo>
                      <a:pt x="850" y="1020"/>
                    </a:lnTo>
                    <a:lnTo>
                      <a:pt x="765" y="1020"/>
                    </a:lnTo>
                    <a:lnTo>
                      <a:pt x="850" y="935"/>
                    </a:lnTo>
                    <a:lnTo>
                      <a:pt x="822" y="878"/>
                    </a:lnTo>
                    <a:lnTo>
                      <a:pt x="907" y="850"/>
                    </a:lnTo>
                    <a:lnTo>
                      <a:pt x="935" y="822"/>
                    </a:lnTo>
                    <a:lnTo>
                      <a:pt x="850" y="793"/>
                    </a:lnTo>
                    <a:lnTo>
                      <a:pt x="850" y="538"/>
                    </a:lnTo>
                    <a:lnTo>
                      <a:pt x="794" y="482"/>
                    </a:lnTo>
                    <a:lnTo>
                      <a:pt x="794" y="340"/>
                    </a:lnTo>
                    <a:lnTo>
                      <a:pt x="822" y="283"/>
                    </a:lnTo>
                    <a:lnTo>
                      <a:pt x="765" y="198"/>
                    </a:lnTo>
                    <a:lnTo>
                      <a:pt x="737" y="198"/>
                    </a:lnTo>
                    <a:lnTo>
                      <a:pt x="652" y="170"/>
                    </a:lnTo>
                    <a:lnTo>
                      <a:pt x="567" y="226"/>
                    </a:lnTo>
                    <a:lnTo>
                      <a:pt x="510" y="170"/>
                    </a:lnTo>
                    <a:lnTo>
                      <a:pt x="425" y="198"/>
                    </a:lnTo>
                    <a:lnTo>
                      <a:pt x="368" y="56"/>
                    </a:lnTo>
                    <a:lnTo>
                      <a:pt x="312" y="56"/>
                    </a:lnTo>
                    <a:lnTo>
                      <a:pt x="283" y="85"/>
                    </a:lnTo>
                    <a:lnTo>
                      <a:pt x="198" y="0"/>
                    </a:lnTo>
                    <a:lnTo>
                      <a:pt x="142" y="28"/>
                    </a:lnTo>
                    <a:lnTo>
                      <a:pt x="85" y="28"/>
                    </a:lnTo>
                    <a:lnTo>
                      <a:pt x="28" y="85"/>
                    </a:lnTo>
                    <a:lnTo>
                      <a:pt x="57" y="170"/>
                    </a:lnTo>
                    <a:lnTo>
                      <a:pt x="28" y="255"/>
                    </a:lnTo>
                    <a:lnTo>
                      <a:pt x="85" y="311"/>
                    </a:lnTo>
                    <a:lnTo>
                      <a:pt x="170" y="311"/>
                    </a:lnTo>
                    <a:lnTo>
                      <a:pt x="198" y="368"/>
                    </a:lnTo>
                    <a:lnTo>
                      <a:pt x="255" y="368"/>
                    </a:lnTo>
                    <a:lnTo>
                      <a:pt x="255" y="425"/>
                    </a:lnTo>
                    <a:lnTo>
                      <a:pt x="113" y="595"/>
                    </a:lnTo>
                    <a:lnTo>
                      <a:pt x="113" y="652"/>
                    </a:lnTo>
                    <a:lnTo>
                      <a:pt x="0" y="680"/>
                    </a:lnTo>
                    <a:lnTo>
                      <a:pt x="85" y="822"/>
                    </a:lnTo>
                    <a:lnTo>
                      <a:pt x="142" y="822"/>
                    </a:lnTo>
                    <a:lnTo>
                      <a:pt x="142" y="878"/>
                    </a:lnTo>
                    <a:lnTo>
                      <a:pt x="170" y="907"/>
                    </a:lnTo>
                    <a:lnTo>
                      <a:pt x="170" y="963"/>
                    </a:lnTo>
                    <a:lnTo>
                      <a:pt x="170" y="992"/>
                    </a:lnTo>
                    <a:lnTo>
                      <a:pt x="170" y="1077"/>
                    </a:lnTo>
                    <a:lnTo>
                      <a:pt x="113" y="1134"/>
                    </a:lnTo>
                    <a:lnTo>
                      <a:pt x="113" y="1190"/>
                    </a:lnTo>
                    <a:lnTo>
                      <a:pt x="113" y="1247"/>
                    </a:lnTo>
                    <a:lnTo>
                      <a:pt x="85" y="1275"/>
                    </a:lnTo>
                    <a:lnTo>
                      <a:pt x="113" y="1360"/>
                    </a:lnTo>
                    <a:lnTo>
                      <a:pt x="227" y="1332"/>
                    </a:lnTo>
                    <a:lnTo>
                      <a:pt x="312" y="1417"/>
                    </a:lnTo>
                    <a:lnTo>
                      <a:pt x="283" y="1474"/>
                    </a:lnTo>
                    <a:lnTo>
                      <a:pt x="397" y="1559"/>
                    </a:lnTo>
                    <a:lnTo>
                      <a:pt x="340" y="1615"/>
                    </a:lnTo>
                    <a:lnTo>
                      <a:pt x="397" y="1672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5" name="Freeform 285"/>
              <p:cNvSpPr>
                <a:spLocks/>
              </p:cNvSpPr>
              <p:nvPr/>
            </p:nvSpPr>
            <p:spPr bwMode="auto">
              <a:xfrm>
                <a:off x="728" y="3975"/>
                <a:ext cx="879" cy="1985"/>
              </a:xfrm>
              <a:custGeom>
                <a:avLst/>
                <a:gdLst>
                  <a:gd name="T0" fmla="*/ 822 w 879"/>
                  <a:gd name="T1" fmla="*/ 511 h 1985"/>
                  <a:gd name="T2" fmla="*/ 850 w 879"/>
                  <a:gd name="T3" fmla="*/ 426 h 1985"/>
                  <a:gd name="T4" fmla="*/ 765 w 879"/>
                  <a:gd name="T5" fmla="*/ 340 h 1985"/>
                  <a:gd name="T6" fmla="*/ 708 w 879"/>
                  <a:gd name="T7" fmla="*/ 199 h 1985"/>
                  <a:gd name="T8" fmla="*/ 652 w 879"/>
                  <a:gd name="T9" fmla="*/ 57 h 1985"/>
                  <a:gd name="T10" fmla="*/ 510 w 879"/>
                  <a:gd name="T11" fmla="*/ 0 h 1985"/>
                  <a:gd name="T12" fmla="*/ 453 w 879"/>
                  <a:gd name="T13" fmla="*/ 85 h 1985"/>
                  <a:gd name="T14" fmla="*/ 368 w 879"/>
                  <a:gd name="T15" fmla="*/ 170 h 1985"/>
                  <a:gd name="T16" fmla="*/ 255 w 879"/>
                  <a:gd name="T17" fmla="*/ 227 h 1985"/>
                  <a:gd name="T18" fmla="*/ 283 w 879"/>
                  <a:gd name="T19" fmla="*/ 397 h 1985"/>
                  <a:gd name="T20" fmla="*/ 255 w 879"/>
                  <a:gd name="T21" fmla="*/ 454 h 1985"/>
                  <a:gd name="T22" fmla="*/ 255 w 879"/>
                  <a:gd name="T23" fmla="*/ 567 h 1985"/>
                  <a:gd name="T24" fmla="*/ 85 w 879"/>
                  <a:gd name="T25" fmla="*/ 709 h 1985"/>
                  <a:gd name="T26" fmla="*/ 85 w 879"/>
                  <a:gd name="T27" fmla="*/ 851 h 1985"/>
                  <a:gd name="T28" fmla="*/ 28 w 879"/>
                  <a:gd name="T29" fmla="*/ 907 h 1985"/>
                  <a:gd name="T30" fmla="*/ 28 w 879"/>
                  <a:gd name="T31" fmla="*/ 993 h 1985"/>
                  <a:gd name="T32" fmla="*/ 85 w 879"/>
                  <a:gd name="T33" fmla="*/ 1078 h 1985"/>
                  <a:gd name="T34" fmla="*/ 141 w 879"/>
                  <a:gd name="T35" fmla="*/ 1163 h 1985"/>
                  <a:gd name="T36" fmla="*/ 170 w 879"/>
                  <a:gd name="T37" fmla="*/ 1276 h 1985"/>
                  <a:gd name="T38" fmla="*/ 226 w 879"/>
                  <a:gd name="T39" fmla="*/ 1389 h 1985"/>
                  <a:gd name="T40" fmla="*/ 340 w 879"/>
                  <a:gd name="T41" fmla="*/ 1560 h 1985"/>
                  <a:gd name="T42" fmla="*/ 482 w 879"/>
                  <a:gd name="T43" fmla="*/ 1673 h 1985"/>
                  <a:gd name="T44" fmla="*/ 368 w 879"/>
                  <a:gd name="T45" fmla="*/ 1758 h 1985"/>
                  <a:gd name="T46" fmla="*/ 368 w 879"/>
                  <a:gd name="T47" fmla="*/ 1843 h 1985"/>
                  <a:gd name="T48" fmla="*/ 538 w 879"/>
                  <a:gd name="T49" fmla="*/ 1928 h 1985"/>
                  <a:gd name="T50" fmla="*/ 623 w 879"/>
                  <a:gd name="T51" fmla="*/ 1985 h 1985"/>
                  <a:gd name="T52" fmla="*/ 708 w 879"/>
                  <a:gd name="T53" fmla="*/ 1871 h 1985"/>
                  <a:gd name="T54" fmla="*/ 708 w 879"/>
                  <a:gd name="T55" fmla="*/ 1786 h 1985"/>
                  <a:gd name="T56" fmla="*/ 822 w 879"/>
                  <a:gd name="T57" fmla="*/ 1645 h 1985"/>
                  <a:gd name="T58" fmla="*/ 793 w 879"/>
                  <a:gd name="T59" fmla="*/ 1560 h 1985"/>
                  <a:gd name="T60" fmla="*/ 850 w 879"/>
                  <a:gd name="T61" fmla="*/ 1361 h 1985"/>
                  <a:gd name="T62" fmla="*/ 822 w 879"/>
                  <a:gd name="T63" fmla="*/ 1219 h 1985"/>
                  <a:gd name="T64" fmla="*/ 765 w 879"/>
                  <a:gd name="T65" fmla="*/ 1134 h 1985"/>
                  <a:gd name="T66" fmla="*/ 737 w 879"/>
                  <a:gd name="T67" fmla="*/ 1021 h 1985"/>
                  <a:gd name="T68" fmla="*/ 680 w 879"/>
                  <a:gd name="T69" fmla="*/ 964 h 1985"/>
                  <a:gd name="T70" fmla="*/ 623 w 879"/>
                  <a:gd name="T71" fmla="*/ 907 h 1985"/>
                  <a:gd name="T72" fmla="*/ 623 w 879"/>
                  <a:gd name="T73" fmla="*/ 822 h 1985"/>
                  <a:gd name="T74" fmla="*/ 680 w 879"/>
                  <a:gd name="T75" fmla="*/ 766 h 1985"/>
                  <a:gd name="T76" fmla="*/ 765 w 879"/>
                  <a:gd name="T77" fmla="*/ 709 h 1985"/>
                  <a:gd name="T78" fmla="*/ 793 w 879"/>
                  <a:gd name="T79" fmla="*/ 567 h 19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879" h="1985">
                    <a:moveTo>
                      <a:pt x="793" y="567"/>
                    </a:moveTo>
                    <a:lnTo>
                      <a:pt x="822" y="511"/>
                    </a:lnTo>
                    <a:lnTo>
                      <a:pt x="793" y="482"/>
                    </a:lnTo>
                    <a:lnTo>
                      <a:pt x="850" y="426"/>
                    </a:lnTo>
                    <a:lnTo>
                      <a:pt x="822" y="397"/>
                    </a:lnTo>
                    <a:lnTo>
                      <a:pt x="765" y="340"/>
                    </a:lnTo>
                    <a:lnTo>
                      <a:pt x="822" y="284"/>
                    </a:lnTo>
                    <a:lnTo>
                      <a:pt x="708" y="199"/>
                    </a:lnTo>
                    <a:lnTo>
                      <a:pt x="737" y="142"/>
                    </a:lnTo>
                    <a:lnTo>
                      <a:pt x="652" y="57"/>
                    </a:lnTo>
                    <a:lnTo>
                      <a:pt x="538" y="85"/>
                    </a:lnTo>
                    <a:lnTo>
                      <a:pt x="510" y="0"/>
                    </a:lnTo>
                    <a:lnTo>
                      <a:pt x="453" y="0"/>
                    </a:lnTo>
                    <a:lnTo>
                      <a:pt x="453" y="85"/>
                    </a:lnTo>
                    <a:lnTo>
                      <a:pt x="397" y="57"/>
                    </a:lnTo>
                    <a:lnTo>
                      <a:pt x="368" y="170"/>
                    </a:lnTo>
                    <a:lnTo>
                      <a:pt x="283" y="170"/>
                    </a:lnTo>
                    <a:lnTo>
                      <a:pt x="255" y="227"/>
                    </a:lnTo>
                    <a:lnTo>
                      <a:pt x="312" y="255"/>
                    </a:lnTo>
                    <a:lnTo>
                      <a:pt x="283" y="397"/>
                    </a:lnTo>
                    <a:lnTo>
                      <a:pt x="255" y="397"/>
                    </a:lnTo>
                    <a:lnTo>
                      <a:pt x="255" y="454"/>
                    </a:lnTo>
                    <a:lnTo>
                      <a:pt x="198" y="511"/>
                    </a:lnTo>
                    <a:lnTo>
                      <a:pt x="255" y="567"/>
                    </a:lnTo>
                    <a:lnTo>
                      <a:pt x="141" y="624"/>
                    </a:lnTo>
                    <a:lnTo>
                      <a:pt x="85" y="709"/>
                    </a:lnTo>
                    <a:lnTo>
                      <a:pt x="113" y="794"/>
                    </a:lnTo>
                    <a:lnTo>
                      <a:pt x="85" y="851"/>
                    </a:lnTo>
                    <a:lnTo>
                      <a:pt x="28" y="879"/>
                    </a:lnTo>
                    <a:lnTo>
                      <a:pt x="28" y="907"/>
                    </a:lnTo>
                    <a:lnTo>
                      <a:pt x="0" y="964"/>
                    </a:lnTo>
                    <a:lnTo>
                      <a:pt x="28" y="993"/>
                    </a:lnTo>
                    <a:lnTo>
                      <a:pt x="85" y="993"/>
                    </a:lnTo>
                    <a:lnTo>
                      <a:pt x="85" y="1078"/>
                    </a:lnTo>
                    <a:lnTo>
                      <a:pt x="141" y="1134"/>
                    </a:lnTo>
                    <a:lnTo>
                      <a:pt x="141" y="1163"/>
                    </a:lnTo>
                    <a:lnTo>
                      <a:pt x="198" y="1219"/>
                    </a:lnTo>
                    <a:lnTo>
                      <a:pt x="170" y="1276"/>
                    </a:lnTo>
                    <a:lnTo>
                      <a:pt x="141" y="1389"/>
                    </a:lnTo>
                    <a:lnTo>
                      <a:pt x="226" y="1389"/>
                    </a:lnTo>
                    <a:lnTo>
                      <a:pt x="226" y="1503"/>
                    </a:lnTo>
                    <a:lnTo>
                      <a:pt x="340" y="1560"/>
                    </a:lnTo>
                    <a:lnTo>
                      <a:pt x="397" y="1645"/>
                    </a:lnTo>
                    <a:lnTo>
                      <a:pt x="482" y="1673"/>
                    </a:lnTo>
                    <a:lnTo>
                      <a:pt x="482" y="1701"/>
                    </a:lnTo>
                    <a:lnTo>
                      <a:pt x="368" y="1758"/>
                    </a:lnTo>
                    <a:lnTo>
                      <a:pt x="397" y="1815"/>
                    </a:lnTo>
                    <a:lnTo>
                      <a:pt x="368" y="1843"/>
                    </a:lnTo>
                    <a:lnTo>
                      <a:pt x="510" y="1871"/>
                    </a:lnTo>
                    <a:lnTo>
                      <a:pt x="538" y="1928"/>
                    </a:lnTo>
                    <a:lnTo>
                      <a:pt x="595" y="1928"/>
                    </a:lnTo>
                    <a:lnTo>
                      <a:pt x="623" y="1985"/>
                    </a:lnTo>
                    <a:lnTo>
                      <a:pt x="737" y="1928"/>
                    </a:lnTo>
                    <a:lnTo>
                      <a:pt x="708" y="1871"/>
                    </a:lnTo>
                    <a:lnTo>
                      <a:pt x="737" y="1843"/>
                    </a:lnTo>
                    <a:lnTo>
                      <a:pt x="708" y="1786"/>
                    </a:lnTo>
                    <a:lnTo>
                      <a:pt x="822" y="1701"/>
                    </a:lnTo>
                    <a:lnTo>
                      <a:pt x="822" y="1645"/>
                    </a:lnTo>
                    <a:lnTo>
                      <a:pt x="793" y="1588"/>
                    </a:lnTo>
                    <a:lnTo>
                      <a:pt x="793" y="1560"/>
                    </a:lnTo>
                    <a:lnTo>
                      <a:pt x="879" y="1446"/>
                    </a:lnTo>
                    <a:lnTo>
                      <a:pt x="850" y="1361"/>
                    </a:lnTo>
                    <a:lnTo>
                      <a:pt x="879" y="1333"/>
                    </a:lnTo>
                    <a:lnTo>
                      <a:pt x="822" y="1219"/>
                    </a:lnTo>
                    <a:lnTo>
                      <a:pt x="765" y="1191"/>
                    </a:lnTo>
                    <a:lnTo>
                      <a:pt x="765" y="1134"/>
                    </a:lnTo>
                    <a:lnTo>
                      <a:pt x="708" y="1078"/>
                    </a:lnTo>
                    <a:lnTo>
                      <a:pt x="737" y="1021"/>
                    </a:lnTo>
                    <a:lnTo>
                      <a:pt x="652" y="1021"/>
                    </a:lnTo>
                    <a:lnTo>
                      <a:pt x="680" y="964"/>
                    </a:lnTo>
                    <a:lnTo>
                      <a:pt x="652" y="907"/>
                    </a:lnTo>
                    <a:lnTo>
                      <a:pt x="623" y="907"/>
                    </a:lnTo>
                    <a:lnTo>
                      <a:pt x="567" y="851"/>
                    </a:lnTo>
                    <a:lnTo>
                      <a:pt x="623" y="822"/>
                    </a:lnTo>
                    <a:lnTo>
                      <a:pt x="595" y="766"/>
                    </a:lnTo>
                    <a:lnTo>
                      <a:pt x="680" y="766"/>
                    </a:lnTo>
                    <a:lnTo>
                      <a:pt x="708" y="794"/>
                    </a:lnTo>
                    <a:lnTo>
                      <a:pt x="765" y="709"/>
                    </a:lnTo>
                    <a:lnTo>
                      <a:pt x="737" y="652"/>
                    </a:lnTo>
                    <a:lnTo>
                      <a:pt x="793" y="567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6" name="Freeform 286"/>
              <p:cNvSpPr>
                <a:spLocks/>
              </p:cNvSpPr>
              <p:nvPr/>
            </p:nvSpPr>
            <p:spPr bwMode="auto">
              <a:xfrm>
                <a:off x="1295" y="4542"/>
                <a:ext cx="1531" cy="1389"/>
              </a:xfrm>
              <a:custGeom>
                <a:avLst/>
                <a:gdLst>
                  <a:gd name="T0" fmla="*/ 141 w 1531"/>
                  <a:gd name="T1" fmla="*/ 1304 h 1389"/>
                  <a:gd name="T2" fmla="*/ 141 w 1531"/>
                  <a:gd name="T3" fmla="*/ 1219 h 1389"/>
                  <a:gd name="T4" fmla="*/ 255 w 1531"/>
                  <a:gd name="T5" fmla="*/ 1078 h 1389"/>
                  <a:gd name="T6" fmla="*/ 226 w 1531"/>
                  <a:gd name="T7" fmla="*/ 993 h 1389"/>
                  <a:gd name="T8" fmla="*/ 283 w 1531"/>
                  <a:gd name="T9" fmla="*/ 794 h 1389"/>
                  <a:gd name="T10" fmla="*/ 255 w 1531"/>
                  <a:gd name="T11" fmla="*/ 652 h 1389"/>
                  <a:gd name="T12" fmla="*/ 198 w 1531"/>
                  <a:gd name="T13" fmla="*/ 567 h 1389"/>
                  <a:gd name="T14" fmla="*/ 170 w 1531"/>
                  <a:gd name="T15" fmla="*/ 454 h 1389"/>
                  <a:gd name="T16" fmla="*/ 113 w 1531"/>
                  <a:gd name="T17" fmla="*/ 397 h 1389"/>
                  <a:gd name="T18" fmla="*/ 56 w 1531"/>
                  <a:gd name="T19" fmla="*/ 340 h 1389"/>
                  <a:gd name="T20" fmla="*/ 56 w 1531"/>
                  <a:gd name="T21" fmla="*/ 255 h 1389"/>
                  <a:gd name="T22" fmla="*/ 113 w 1531"/>
                  <a:gd name="T23" fmla="*/ 199 h 1389"/>
                  <a:gd name="T24" fmla="*/ 198 w 1531"/>
                  <a:gd name="T25" fmla="*/ 142 h 1389"/>
                  <a:gd name="T26" fmla="*/ 226 w 1531"/>
                  <a:gd name="T27" fmla="*/ 0 h 1389"/>
                  <a:gd name="T28" fmla="*/ 312 w 1531"/>
                  <a:gd name="T29" fmla="*/ 57 h 1389"/>
                  <a:gd name="T30" fmla="*/ 283 w 1531"/>
                  <a:gd name="T31" fmla="*/ 114 h 1389"/>
                  <a:gd name="T32" fmla="*/ 312 w 1531"/>
                  <a:gd name="T33" fmla="*/ 340 h 1389"/>
                  <a:gd name="T34" fmla="*/ 538 w 1531"/>
                  <a:gd name="T35" fmla="*/ 567 h 1389"/>
                  <a:gd name="T36" fmla="*/ 595 w 1531"/>
                  <a:gd name="T37" fmla="*/ 596 h 1389"/>
                  <a:gd name="T38" fmla="*/ 765 w 1531"/>
                  <a:gd name="T39" fmla="*/ 652 h 1389"/>
                  <a:gd name="T40" fmla="*/ 879 w 1531"/>
                  <a:gd name="T41" fmla="*/ 681 h 1389"/>
                  <a:gd name="T42" fmla="*/ 992 w 1531"/>
                  <a:gd name="T43" fmla="*/ 539 h 1389"/>
                  <a:gd name="T44" fmla="*/ 1134 w 1531"/>
                  <a:gd name="T45" fmla="*/ 596 h 1389"/>
                  <a:gd name="T46" fmla="*/ 1219 w 1531"/>
                  <a:gd name="T47" fmla="*/ 482 h 1389"/>
                  <a:gd name="T48" fmla="*/ 1275 w 1531"/>
                  <a:gd name="T49" fmla="*/ 567 h 1389"/>
                  <a:gd name="T50" fmla="*/ 1304 w 1531"/>
                  <a:gd name="T51" fmla="*/ 766 h 1389"/>
                  <a:gd name="T52" fmla="*/ 1417 w 1531"/>
                  <a:gd name="T53" fmla="*/ 794 h 1389"/>
                  <a:gd name="T54" fmla="*/ 1474 w 1531"/>
                  <a:gd name="T55" fmla="*/ 794 h 1389"/>
                  <a:gd name="T56" fmla="*/ 1531 w 1531"/>
                  <a:gd name="T57" fmla="*/ 936 h 1389"/>
                  <a:gd name="T58" fmla="*/ 1332 w 1531"/>
                  <a:gd name="T59" fmla="*/ 936 h 1389"/>
                  <a:gd name="T60" fmla="*/ 1247 w 1531"/>
                  <a:gd name="T61" fmla="*/ 1021 h 1389"/>
                  <a:gd name="T62" fmla="*/ 1162 w 1531"/>
                  <a:gd name="T63" fmla="*/ 1021 h 1389"/>
                  <a:gd name="T64" fmla="*/ 1020 w 1531"/>
                  <a:gd name="T65" fmla="*/ 1106 h 1389"/>
                  <a:gd name="T66" fmla="*/ 935 w 1531"/>
                  <a:gd name="T67" fmla="*/ 1106 h 1389"/>
                  <a:gd name="T68" fmla="*/ 850 w 1531"/>
                  <a:gd name="T69" fmla="*/ 1049 h 1389"/>
                  <a:gd name="T70" fmla="*/ 793 w 1531"/>
                  <a:gd name="T71" fmla="*/ 1049 h 1389"/>
                  <a:gd name="T72" fmla="*/ 652 w 1531"/>
                  <a:gd name="T73" fmla="*/ 1078 h 1389"/>
                  <a:gd name="T74" fmla="*/ 368 w 1531"/>
                  <a:gd name="T75" fmla="*/ 1276 h 1389"/>
                  <a:gd name="T76" fmla="*/ 255 w 1531"/>
                  <a:gd name="T77" fmla="*/ 1361 h 1389"/>
                  <a:gd name="T78" fmla="*/ 170 w 1531"/>
                  <a:gd name="T79" fmla="*/ 1361 h 13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531" h="1389">
                    <a:moveTo>
                      <a:pt x="170" y="1361"/>
                    </a:moveTo>
                    <a:lnTo>
                      <a:pt x="141" y="1304"/>
                    </a:lnTo>
                    <a:lnTo>
                      <a:pt x="170" y="1276"/>
                    </a:lnTo>
                    <a:lnTo>
                      <a:pt x="141" y="1219"/>
                    </a:lnTo>
                    <a:lnTo>
                      <a:pt x="255" y="1134"/>
                    </a:lnTo>
                    <a:lnTo>
                      <a:pt x="255" y="1078"/>
                    </a:lnTo>
                    <a:lnTo>
                      <a:pt x="226" y="1021"/>
                    </a:lnTo>
                    <a:lnTo>
                      <a:pt x="226" y="993"/>
                    </a:lnTo>
                    <a:lnTo>
                      <a:pt x="312" y="879"/>
                    </a:lnTo>
                    <a:lnTo>
                      <a:pt x="283" y="794"/>
                    </a:lnTo>
                    <a:lnTo>
                      <a:pt x="312" y="766"/>
                    </a:lnTo>
                    <a:lnTo>
                      <a:pt x="255" y="652"/>
                    </a:lnTo>
                    <a:lnTo>
                      <a:pt x="198" y="624"/>
                    </a:lnTo>
                    <a:lnTo>
                      <a:pt x="198" y="567"/>
                    </a:lnTo>
                    <a:lnTo>
                      <a:pt x="141" y="511"/>
                    </a:lnTo>
                    <a:lnTo>
                      <a:pt x="170" y="454"/>
                    </a:lnTo>
                    <a:lnTo>
                      <a:pt x="85" y="454"/>
                    </a:lnTo>
                    <a:lnTo>
                      <a:pt x="113" y="397"/>
                    </a:lnTo>
                    <a:lnTo>
                      <a:pt x="85" y="340"/>
                    </a:lnTo>
                    <a:lnTo>
                      <a:pt x="56" y="340"/>
                    </a:lnTo>
                    <a:lnTo>
                      <a:pt x="0" y="284"/>
                    </a:lnTo>
                    <a:lnTo>
                      <a:pt x="56" y="255"/>
                    </a:lnTo>
                    <a:lnTo>
                      <a:pt x="28" y="199"/>
                    </a:lnTo>
                    <a:lnTo>
                      <a:pt x="113" y="199"/>
                    </a:lnTo>
                    <a:lnTo>
                      <a:pt x="141" y="227"/>
                    </a:lnTo>
                    <a:lnTo>
                      <a:pt x="198" y="142"/>
                    </a:lnTo>
                    <a:lnTo>
                      <a:pt x="170" y="85"/>
                    </a:lnTo>
                    <a:lnTo>
                      <a:pt x="226" y="0"/>
                    </a:lnTo>
                    <a:lnTo>
                      <a:pt x="283" y="57"/>
                    </a:lnTo>
                    <a:lnTo>
                      <a:pt x="312" y="57"/>
                    </a:lnTo>
                    <a:lnTo>
                      <a:pt x="340" y="85"/>
                    </a:lnTo>
                    <a:lnTo>
                      <a:pt x="283" y="114"/>
                    </a:lnTo>
                    <a:lnTo>
                      <a:pt x="340" y="255"/>
                    </a:lnTo>
                    <a:lnTo>
                      <a:pt x="312" y="340"/>
                    </a:lnTo>
                    <a:lnTo>
                      <a:pt x="368" y="539"/>
                    </a:lnTo>
                    <a:lnTo>
                      <a:pt x="538" y="567"/>
                    </a:lnTo>
                    <a:lnTo>
                      <a:pt x="567" y="539"/>
                    </a:lnTo>
                    <a:lnTo>
                      <a:pt x="595" y="596"/>
                    </a:lnTo>
                    <a:lnTo>
                      <a:pt x="708" y="652"/>
                    </a:lnTo>
                    <a:lnTo>
                      <a:pt x="765" y="652"/>
                    </a:lnTo>
                    <a:lnTo>
                      <a:pt x="793" y="652"/>
                    </a:lnTo>
                    <a:lnTo>
                      <a:pt x="879" y="681"/>
                    </a:lnTo>
                    <a:lnTo>
                      <a:pt x="850" y="624"/>
                    </a:lnTo>
                    <a:lnTo>
                      <a:pt x="992" y="539"/>
                    </a:lnTo>
                    <a:lnTo>
                      <a:pt x="1049" y="567"/>
                    </a:lnTo>
                    <a:lnTo>
                      <a:pt x="1134" y="596"/>
                    </a:lnTo>
                    <a:lnTo>
                      <a:pt x="1247" y="567"/>
                    </a:lnTo>
                    <a:lnTo>
                      <a:pt x="1219" y="482"/>
                    </a:lnTo>
                    <a:lnTo>
                      <a:pt x="1275" y="511"/>
                    </a:lnTo>
                    <a:lnTo>
                      <a:pt x="1275" y="567"/>
                    </a:lnTo>
                    <a:lnTo>
                      <a:pt x="1304" y="624"/>
                    </a:lnTo>
                    <a:lnTo>
                      <a:pt x="1304" y="766"/>
                    </a:lnTo>
                    <a:lnTo>
                      <a:pt x="1360" y="737"/>
                    </a:lnTo>
                    <a:lnTo>
                      <a:pt x="1417" y="794"/>
                    </a:lnTo>
                    <a:lnTo>
                      <a:pt x="1446" y="766"/>
                    </a:lnTo>
                    <a:lnTo>
                      <a:pt x="1474" y="794"/>
                    </a:lnTo>
                    <a:lnTo>
                      <a:pt x="1502" y="851"/>
                    </a:lnTo>
                    <a:lnTo>
                      <a:pt x="1531" y="936"/>
                    </a:lnTo>
                    <a:lnTo>
                      <a:pt x="1417" y="993"/>
                    </a:lnTo>
                    <a:lnTo>
                      <a:pt x="1332" y="936"/>
                    </a:lnTo>
                    <a:lnTo>
                      <a:pt x="1247" y="936"/>
                    </a:lnTo>
                    <a:lnTo>
                      <a:pt x="1247" y="1021"/>
                    </a:lnTo>
                    <a:lnTo>
                      <a:pt x="1190" y="993"/>
                    </a:lnTo>
                    <a:lnTo>
                      <a:pt x="1162" y="1021"/>
                    </a:lnTo>
                    <a:lnTo>
                      <a:pt x="1134" y="1078"/>
                    </a:lnTo>
                    <a:lnTo>
                      <a:pt x="1020" y="1106"/>
                    </a:lnTo>
                    <a:lnTo>
                      <a:pt x="1020" y="1134"/>
                    </a:lnTo>
                    <a:lnTo>
                      <a:pt x="935" y="1106"/>
                    </a:lnTo>
                    <a:lnTo>
                      <a:pt x="907" y="1049"/>
                    </a:lnTo>
                    <a:lnTo>
                      <a:pt x="850" y="1049"/>
                    </a:lnTo>
                    <a:lnTo>
                      <a:pt x="822" y="993"/>
                    </a:lnTo>
                    <a:lnTo>
                      <a:pt x="793" y="1049"/>
                    </a:lnTo>
                    <a:lnTo>
                      <a:pt x="765" y="1021"/>
                    </a:lnTo>
                    <a:lnTo>
                      <a:pt x="652" y="1078"/>
                    </a:lnTo>
                    <a:lnTo>
                      <a:pt x="425" y="1134"/>
                    </a:lnTo>
                    <a:lnTo>
                      <a:pt x="368" y="1276"/>
                    </a:lnTo>
                    <a:lnTo>
                      <a:pt x="312" y="1304"/>
                    </a:lnTo>
                    <a:lnTo>
                      <a:pt x="255" y="1361"/>
                    </a:lnTo>
                    <a:lnTo>
                      <a:pt x="198" y="1389"/>
                    </a:lnTo>
                    <a:lnTo>
                      <a:pt x="170" y="1361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7" name="Freeform 287"/>
              <p:cNvSpPr>
                <a:spLocks/>
              </p:cNvSpPr>
              <p:nvPr/>
            </p:nvSpPr>
            <p:spPr bwMode="auto">
              <a:xfrm>
                <a:off x="1068" y="5279"/>
                <a:ext cx="2296" cy="1503"/>
              </a:xfrm>
              <a:custGeom>
                <a:avLst/>
                <a:gdLst>
                  <a:gd name="T0" fmla="*/ 2041 w 2296"/>
                  <a:gd name="T1" fmla="*/ 227 h 1503"/>
                  <a:gd name="T2" fmla="*/ 2013 w 2296"/>
                  <a:gd name="T3" fmla="*/ 142 h 1503"/>
                  <a:gd name="T4" fmla="*/ 1956 w 2296"/>
                  <a:gd name="T5" fmla="*/ 114 h 1503"/>
                  <a:gd name="T6" fmla="*/ 1786 w 2296"/>
                  <a:gd name="T7" fmla="*/ 0 h 1503"/>
                  <a:gd name="T8" fmla="*/ 1729 w 2296"/>
                  <a:gd name="T9" fmla="*/ 114 h 1503"/>
                  <a:gd name="T10" fmla="*/ 1644 w 2296"/>
                  <a:gd name="T11" fmla="*/ 256 h 1503"/>
                  <a:gd name="T12" fmla="*/ 1474 w 2296"/>
                  <a:gd name="T13" fmla="*/ 199 h 1503"/>
                  <a:gd name="T14" fmla="*/ 1417 w 2296"/>
                  <a:gd name="T15" fmla="*/ 256 h 1503"/>
                  <a:gd name="T16" fmla="*/ 1361 w 2296"/>
                  <a:gd name="T17" fmla="*/ 341 h 1503"/>
                  <a:gd name="T18" fmla="*/ 1247 w 2296"/>
                  <a:gd name="T19" fmla="*/ 426 h 1503"/>
                  <a:gd name="T20" fmla="*/ 1304 w 2296"/>
                  <a:gd name="T21" fmla="*/ 511 h 1503"/>
                  <a:gd name="T22" fmla="*/ 1389 w 2296"/>
                  <a:gd name="T23" fmla="*/ 567 h 1503"/>
                  <a:gd name="T24" fmla="*/ 1304 w 2296"/>
                  <a:gd name="T25" fmla="*/ 567 h 1503"/>
                  <a:gd name="T26" fmla="*/ 1020 w 2296"/>
                  <a:gd name="T27" fmla="*/ 766 h 1503"/>
                  <a:gd name="T28" fmla="*/ 850 w 2296"/>
                  <a:gd name="T29" fmla="*/ 823 h 1503"/>
                  <a:gd name="T30" fmla="*/ 595 w 2296"/>
                  <a:gd name="T31" fmla="*/ 766 h 1503"/>
                  <a:gd name="T32" fmla="*/ 539 w 2296"/>
                  <a:gd name="T33" fmla="*/ 652 h 1503"/>
                  <a:gd name="T34" fmla="*/ 425 w 2296"/>
                  <a:gd name="T35" fmla="*/ 652 h 1503"/>
                  <a:gd name="T36" fmla="*/ 283 w 2296"/>
                  <a:gd name="T37" fmla="*/ 681 h 1503"/>
                  <a:gd name="T38" fmla="*/ 198 w 2296"/>
                  <a:gd name="T39" fmla="*/ 624 h 1503"/>
                  <a:gd name="T40" fmla="*/ 85 w 2296"/>
                  <a:gd name="T41" fmla="*/ 681 h 1503"/>
                  <a:gd name="T42" fmla="*/ 0 w 2296"/>
                  <a:gd name="T43" fmla="*/ 794 h 1503"/>
                  <a:gd name="T44" fmla="*/ 28 w 2296"/>
                  <a:gd name="T45" fmla="*/ 908 h 1503"/>
                  <a:gd name="T46" fmla="*/ 0 w 2296"/>
                  <a:gd name="T47" fmla="*/ 1021 h 1503"/>
                  <a:gd name="T48" fmla="*/ 113 w 2296"/>
                  <a:gd name="T49" fmla="*/ 1049 h 1503"/>
                  <a:gd name="T50" fmla="*/ 198 w 2296"/>
                  <a:gd name="T51" fmla="*/ 1134 h 1503"/>
                  <a:gd name="T52" fmla="*/ 170 w 2296"/>
                  <a:gd name="T53" fmla="*/ 1248 h 1503"/>
                  <a:gd name="T54" fmla="*/ 113 w 2296"/>
                  <a:gd name="T55" fmla="*/ 1361 h 1503"/>
                  <a:gd name="T56" fmla="*/ 255 w 2296"/>
                  <a:gd name="T57" fmla="*/ 1333 h 1503"/>
                  <a:gd name="T58" fmla="*/ 397 w 2296"/>
                  <a:gd name="T59" fmla="*/ 1219 h 1503"/>
                  <a:gd name="T60" fmla="*/ 482 w 2296"/>
                  <a:gd name="T61" fmla="*/ 1191 h 1503"/>
                  <a:gd name="T62" fmla="*/ 595 w 2296"/>
                  <a:gd name="T63" fmla="*/ 1446 h 1503"/>
                  <a:gd name="T64" fmla="*/ 794 w 2296"/>
                  <a:gd name="T65" fmla="*/ 1446 h 1503"/>
                  <a:gd name="T66" fmla="*/ 1020 w 2296"/>
                  <a:gd name="T67" fmla="*/ 1418 h 1503"/>
                  <a:gd name="T68" fmla="*/ 1219 w 2296"/>
                  <a:gd name="T69" fmla="*/ 1361 h 1503"/>
                  <a:gd name="T70" fmla="*/ 1219 w 2296"/>
                  <a:gd name="T71" fmla="*/ 1304 h 1503"/>
                  <a:gd name="T72" fmla="*/ 1304 w 2296"/>
                  <a:gd name="T73" fmla="*/ 1361 h 1503"/>
                  <a:gd name="T74" fmla="*/ 1361 w 2296"/>
                  <a:gd name="T75" fmla="*/ 1333 h 1503"/>
                  <a:gd name="T76" fmla="*/ 1502 w 2296"/>
                  <a:gd name="T77" fmla="*/ 1361 h 1503"/>
                  <a:gd name="T78" fmla="*/ 1616 w 2296"/>
                  <a:gd name="T79" fmla="*/ 1163 h 1503"/>
                  <a:gd name="T80" fmla="*/ 1843 w 2296"/>
                  <a:gd name="T81" fmla="*/ 1021 h 1503"/>
                  <a:gd name="T82" fmla="*/ 1928 w 2296"/>
                  <a:gd name="T83" fmla="*/ 851 h 1503"/>
                  <a:gd name="T84" fmla="*/ 2126 w 2296"/>
                  <a:gd name="T85" fmla="*/ 851 h 1503"/>
                  <a:gd name="T86" fmla="*/ 2239 w 2296"/>
                  <a:gd name="T87" fmla="*/ 681 h 1503"/>
                  <a:gd name="T88" fmla="*/ 2154 w 2296"/>
                  <a:gd name="T89" fmla="*/ 596 h 1503"/>
                  <a:gd name="T90" fmla="*/ 2211 w 2296"/>
                  <a:gd name="T91" fmla="*/ 369 h 1503"/>
                  <a:gd name="T92" fmla="*/ 2126 w 2296"/>
                  <a:gd name="T93" fmla="*/ 256 h 15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2296" h="1503">
                    <a:moveTo>
                      <a:pt x="2126" y="256"/>
                    </a:moveTo>
                    <a:lnTo>
                      <a:pt x="2041" y="227"/>
                    </a:lnTo>
                    <a:lnTo>
                      <a:pt x="2041" y="170"/>
                    </a:lnTo>
                    <a:lnTo>
                      <a:pt x="2013" y="142"/>
                    </a:lnTo>
                    <a:lnTo>
                      <a:pt x="1928" y="170"/>
                    </a:lnTo>
                    <a:lnTo>
                      <a:pt x="1956" y="114"/>
                    </a:lnTo>
                    <a:lnTo>
                      <a:pt x="1899" y="0"/>
                    </a:lnTo>
                    <a:lnTo>
                      <a:pt x="1786" y="0"/>
                    </a:lnTo>
                    <a:lnTo>
                      <a:pt x="1701" y="57"/>
                    </a:lnTo>
                    <a:lnTo>
                      <a:pt x="1729" y="114"/>
                    </a:lnTo>
                    <a:lnTo>
                      <a:pt x="1758" y="199"/>
                    </a:lnTo>
                    <a:lnTo>
                      <a:pt x="1644" y="256"/>
                    </a:lnTo>
                    <a:lnTo>
                      <a:pt x="1559" y="199"/>
                    </a:lnTo>
                    <a:lnTo>
                      <a:pt x="1474" y="199"/>
                    </a:lnTo>
                    <a:lnTo>
                      <a:pt x="1474" y="284"/>
                    </a:lnTo>
                    <a:lnTo>
                      <a:pt x="1417" y="256"/>
                    </a:lnTo>
                    <a:lnTo>
                      <a:pt x="1389" y="284"/>
                    </a:lnTo>
                    <a:lnTo>
                      <a:pt x="1361" y="341"/>
                    </a:lnTo>
                    <a:lnTo>
                      <a:pt x="1247" y="369"/>
                    </a:lnTo>
                    <a:lnTo>
                      <a:pt x="1247" y="426"/>
                    </a:lnTo>
                    <a:lnTo>
                      <a:pt x="1332" y="426"/>
                    </a:lnTo>
                    <a:lnTo>
                      <a:pt x="1304" y="511"/>
                    </a:lnTo>
                    <a:lnTo>
                      <a:pt x="1304" y="539"/>
                    </a:lnTo>
                    <a:lnTo>
                      <a:pt x="1389" y="567"/>
                    </a:lnTo>
                    <a:lnTo>
                      <a:pt x="1332" y="596"/>
                    </a:lnTo>
                    <a:lnTo>
                      <a:pt x="1304" y="567"/>
                    </a:lnTo>
                    <a:lnTo>
                      <a:pt x="1219" y="681"/>
                    </a:lnTo>
                    <a:lnTo>
                      <a:pt x="1020" y="766"/>
                    </a:lnTo>
                    <a:lnTo>
                      <a:pt x="964" y="851"/>
                    </a:lnTo>
                    <a:lnTo>
                      <a:pt x="850" y="823"/>
                    </a:lnTo>
                    <a:lnTo>
                      <a:pt x="765" y="766"/>
                    </a:lnTo>
                    <a:lnTo>
                      <a:pt x="595" y="766"/>
                    </a:lnTo>
                    <a:lnTo>
                      <a:pt x="567" y="652"/>
                    </a:lnTo>
                    <a:lnTo>
                      <a:pt x="539" y="652"/>
                    </a:lnTo>
                    <a:lnTo>
                      <a:pt x="482" y="624"/>
                    </a:lnTo>
                    <a:lnTo>
                      <a:pt x="425" y="652"/>
                    </a:lnTo>
                    <a:lnTo>
                      <a:pt x="397" y="624"/>
                    </a:lnTo>
                    <a:lnTo>
                      <a:pt x="283" y="681"/>
                    </a:lnTo>
                    <a:lnTo>
                      <a:pt x="255" y="624"/>
                    </a:lnTo>
                    <a:lnTo>
                      <a:pt x="198" y="624"/>
                    </a:lnTo>
                    <a:lnTo>
                      <a:pt x="142" y="652"/>
                    </a:lnTo>
                    <a:lnTo>
                      <a:pt x="85" y="681"/>
                    </a:lnTo>
                    <a:lnTo>
                      <a:pt x="28" y="766"/>
                    </a:lnTo>
                    <a:lnTo>
                      <a:pt x="0" y="794"/>
                    </a:lnTo>
                    <a:lnTo>
                      <a:pt x="85" y="879"/>
                    </a:lnTo>
                    <a:lnTo>
                      <a:pt x="28" y="908"/>
                    </a:lnTo>
                    <a:lnTo>
                      <a:pt x="57" y="964"/>
                    </a:lnTo>
                    <a:lnTo>
                      <a:pt x="0" y="1021"/>
                    </a:lnTo>
                    <a:lnTo>
                      <a:pt x="57" y="1078"/>
                    </a:lnTo>
                    <a:lnTo>
                      <a:pt x="113" y="1049"/>
                    </a:lnTo>
                    <a:lnTo>
                      <a:pt x="198" y="1078"/>
                    </a:lnTo>
                    <a:lnTo>
                      <a:pt x="198" y="1134"/>
                    </a:lnTo>
                    <a:lnTo>
                      <a:pt x="227" y="1163"/>
                    </a:lnTo>
                    <a:lnTo>
                      <a:pt x="170" y="1248"/>
                    </a:lnTo>
                    <a:lnTo>
                      <a:pt x="170" y="1276"/>
                    </a:lnTo>
                    <a:lnTo>
                      <a:pt x="113" y="1361"/>
                    </a:lnTo>
                    <a:lnTo>
                      <a:pt x="198" y="1361"/>
                    </a:lnTo>
                    <a:lnTo>
                      <a:pt x="255" y="1333"/>
                    </a:lnTo>
                    <a:lnTo>
                      <a:pt x="340" y="1333"/>
                    </a:lnTo>
                    <a:lnTo>
                      <a:pt x="397" y="1219"/>
                    </a:lnTo>
                    <a:lnTo>
                      <a:pt x="453" y="1219"/>
                    </a:lnTo>
                    <a:lnTo>
                      <a:pt x="482" y="1191"/>
                    </a:lnTo>
                    <a:lnTo>
                      <a:pt x="595" y="1333"/>
                    </a:lnTo>
                    <a:lnTo>
                      <a:pt x="595" y="1446"/>
                    </a:lnTo>
                    <a:lnTo>
                      <a:pt x="652" y="1475"/>
                    </a:lnTo>
                    <a:lnTo>
                      <a:pt x="794" y="1446"/>
                    </a:lnTo>
                    <a:lnTo>
                      <a:pt x="907" y="1503"/>
                    </a:lnTo>
                    <a:lnTo>
                      <a:pt x="1020" y="1418"/>
                    </a:lnTo>
                    <a:lnTo>
                      <a:pt x="1191" y="1418"/>
                    </a:lnTo>
                    <a:lnTo>
                      <a:pt x="1219" y="1361"/>
                    </a:lnTo>
                    <a:lnTo>
                      <a:pt x="1247" y="1361"/>
                    </a:lnTo>
                    <a:lnTo>
                      <a:pt x="1219" y="1304"/>
                    </a:lnTo>
                    <a:lnTo>
                      <a:pt x="1247" y="1304"/>
                    </a:lnTo>
                    <a:lnTo>
                      <a:pt x="1304" y="1361"/>
                    </a:lnTo>
                    <a:lnTo>
                      <a:pt x="1332" y="1361"/>
                    </a:lnTo>
                    <a:lnTo>
                      <a:pt x="1361" y="1333"/>
                    </a:lnTo>
                    <a:lnTo>
                      <a:pt x="1417" y="1390"/>
                    </a:lnTo>
                    <a:lnTo>
                      <a:pt x="1502" y="1361"/>
                    </a:lnTo>
                    <a:lnTo>
                      <a:pt x="1559" y="1304"/>
                    </a:lnTo>
                    <a:lnTo>
                      <a:pt x="1616" y="1163"/>
                    </a:lnTo>
                    <a:lnTo>
                      <a:pt x="1729" y="1134"/>
                    </a:lnTo>
                    <a:lnTo>
                      <a:pt x="1843" y="1021"/>
                    </a:lnTo>
                    <a:lnTo>
                      <a:pt x="1984" y="1049"/>
                    </a:lnTo>
                    <a:lnTo>
                      <a:pt x="1928" y="851"/>
                    </a:lnTo>
                    <a:lnTo>
                      <a:pt x="2041" y="823"/>
                    </a:lnTo>
                    <a:lnTo>
                      <a:pt x="2126" y="851"/>
                    </a:lnTo>
                    <a:lnTo>
                      <a:pt x="2098" y="766"/>
                    </a:lnTo>
                    <a:lnTo>
                      <a:pt x="2239" y="681"/>
                    </a:lnTo>
                    <a:lnTo>
                      <a:pt x="2239" y="624"/>
                    </a:lnTo>
                    <a:lnTo>
                      <a:pt x="2154" y="596"/>
                    </a:lnTo>
                    <a:lnTo>
                      <a:pt x="2296" y="539"/>
                    </a:lnTo>
                    <a:lnTo>
                      <a:pt x="2211" y="369"/>
                    </a:lnTo>
                    <a:lnTo>
                      <a:pt x="2211" y="312"/>
                    </a:lnTo>
                    <a:lnTo>
                      <a:pt x="2126" y="256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8" name="Freeform 288"/>
              <p:cNvSpPr>
                <a:spLocks/>
              </p:cNvSpPr>
              <p:nvPr/>
            </p:nvSpPr>
            <p:spPr bwMode="auto">
              <a:xfrm>
                <a:off x="1550" y="5535"/>
                <a:ext cx="907" cy="595"/>
              </a:xfrm>
              <a:custGeom>
                <a:avLst/>
                <a:gdLst>
                  <a:gd name="T0" fmla="*/ 0 w 907"/>
                  <a:gd name="T1" fmla="*/ 368 h 595"/>
                  <a:gd name="T2" fmla="*/ 57 w 907"/>
                  <a:gd name="T3" fmla="*/ 311 h 595"/>
                  <a:gd name="T4" fmla="*/ 113 w 907"/>
                  <a:gd name="T5" fmla="*/ 283 h 595"/>
                  <a:gd name="T6" fmla="*/ 170 w 907"/>
                  <a:gd name="T7" fmla="*/ 141 h 595"/>
                  <a:gd name="T8" fmla="*/ 397 w 907"/>
                  <a:gd name="T9" fmla="*/ 85 h 595"/>
                  <a:gd name="T10" fmla="*/ 510 w 907"/>
                  <a:gd name="T11" fmla="*/ 28 h 595"/>
                  <a:gd name="T12" fmla="*/ 538 w 907"/>
                  <a:gd name="T13" fmla="*/ 56 h 595"/>
                  <a:gd name="T14" fmla="*/ 567 w 907"/>
                  <a:gd name="T15" fmla="*/ 0 h 595"/>
                  <a:gd name="T16" fmla="*/ 595 w 907"/>
                  <a:gd name="T17" fmla="*/ 56 h 595"/>
                  <a:gd name="T18" fmla="*/ 652 w 907"/>
                  <a:gd name="T19" fmla="*/ 56 h 595"/>
                  <a:gd name="T20" fmla="*/ 680 w 907"/>
                  <a:gd name="T21" fmla="*/ 113 h 595"/>
                  <a:gd name="T22" fmla="*/ 765 w 907"/>
                  <a:gd name="T23" fmla="*/ 141 h 595"/>
                  <a:gd name="T24" fmla="*/ 765 w 907"/>
                  <a:gd name="T25" fmla="*/ 170 h 595"/>
                  <a:gd name="T26" fmla="*/ 850 w 907"/>
                  <a:gd name="T27" fmla="*/ 170 h 595"/>
                  <a:gd name="T28" fmla="*/ 822 w 907"/>
                  <a:gd name="T29" fmla="*/ 255 h 595"/>
                  <a:gd name="T30" fmla="*/ 822 w 907"/>
                  <a:gd name="T31" fmla="*/ 283 h 595"/>
                  <a:gd name="T32" fmla="*/ 907 w 907"/>
                  <a:gd name="T33" fmla="*/ 311 h 595"/>
                  <a:gd name="T34" fmla="*/ 850 w 907"/>
                  <a:gd name="T35" fmla="*/ 340 h 595"/>
                  <a:gd name="T36" fmla="*/ 822 w 907"/>
                  <a:gd name="T37" fmla="*/ 311 h 595"/>
                  <a:gd name="T38" fmla="*/ 737 w 907"/>
                  <a:gd name="T39" fmla="*/ 425 h 595"/>
                  <a:gd name="T40" fmla="*/ 538 w 907"/>
                  <a:gd name="T41" fmla="*/ 510 h 595"/>
                  <a:gd name="T42" fmla="*/ 482 w 907"/>
                  <a:gd name="T43" fmla="*/ 595 h 595"/>
                  <a:gd name="T44" fmla="*/ 368 w 907"/>
                  <a:gd name="T45" fmla="*/ 567 h 595"/>
                  <a:gd name="T46" fmla="*/ 283 w 907"/>
                  <a:gd name="T47" fmla="*/ 510 h 595"/>
                  <a:gd name="T48" fmla="*/ 113 w 907"/>
                  <a:gd name="T49" fmla="*/ 510 h 595"/>
                  <a:gd name="T50" fmla="*/ 85 w 907"/>
                  <a:gd name="T51" fmla="*/ 396 h 595"/>
                  <a:gd name="T52" fmla="*/ 57 w 907"/>
                  <a:gd name="T53" fmla="*/ 396 h 595"/>
                  <a:gd name="T54" fmla="*/ 0 w 907"/>
                  <a:gd name="T55" fmla="*/ 368 h 59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907" h="595">
                    <a:moveTo>
                      <a:pt x="0" y="368"/>
                    </a:moveTo>
                    <a:lnTo>
                      <a:pt x="57" y="311"/>
                    </a:lnTo>
                    <a:lnTo>
                      <a:pt x="113" y="283"/>
                    </a:lnTo>
                    <a:lnTo>
                      <a:pt x="170" y="141"/>
                    </a:lnTo>
                    <a:lnTo>
                      <a:pt x="397" y="85"/>
                    </a:lnTo>
                    <a:lnTo>
                      <a:pt x="510" y="28"/>
                    </a:lnTo>
                    <a:lnTo>
                      <a:pt x="538" y="56"/>
                    </a:lnTo>
                    <a:lnTo>
                      <a:pt x="567" y="0"/>
                    </a:lnTo>
                    <a:lnTo>
                      <a:pt x="595" y="56"/>
                    </a:lnTo>
                    <a:lnTo>
                      <a:pt x="652" y="56"/>
                    </a:lnTo>
                    <a:lnTo>
                      <a:pt x="680" y="113"/>
                    </a:lnTo>
                    <a:lnTo>
                      <a:pt x="765" y="141"/>
                    </a:lnTo>
                    <a:lnTo>
                      <a:pt x="765" y="170"/>
                    </a:lnTo>
                    <a:lnTo>
                      <a:pt x="850" y="170"/>
                    </a:lnTo>
                    <a:lnTo>
                      <a:pt x="822" y="255"/>
                    </a:lnTo>
                    <a:lnTo>
                      <a:pt x="822" y="283"/>
                    </a:lnTo>
                    <a:lnTo>
                      <a:pt x="907" y="311"/>
                    </a:lnTo>
                    <a:lnTo>
                      <a:pt x="850" y="340"/>
                    </a:lnTo>
                    <a:lnTo>
                      <a:pt x="822" y="311"/>
                    </a:lnTo>
                    <a:lnTo>
                      <a:pt x="737" y="425"/>
                    </a:lnTo>
                    <a:lnTo>
                      <a:pt x="538" y="510"/>
                    </a:lnTo>
                    <a:lnTo>
                      <a:pt x="482" y="595"/>
                    </a:lnTo>
                    <a:lnTo>
                      <a:pt x="368" y="567"/>
                    </a:lnTo>
                    <a:lnTo>
                      <a:pt x="283" y="510"/>
                    </a:lnTo>
                    <a:lnTo>
                      <a:pt x="113" y="510"/>
                    </a:lnTo>
                    <a:lnTo>
                      <a:pt x="85" y="396"/>
                    </a:lnTo>
                    <a:lnTo>
                      <a:pt x="57" y="396"/>
                    </a:lnTo>
                    <a:lnTo>
                      <a:pt x="0" y="368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49" name="Freeform 289"/>
              <p:cNvSpPr>
                <a:spLocks/>
              </p:cNvSpPr>
              <p:nvPr/>
            </p:nvSpPr>
            <p:spPr bwMode="auto">
              <a:xfrm>
                <a:off x="1975" y="6583"/>
                <a:ext cx="652" cy="341"/>
              </a:xfrm>
              <a:custGeom>
                <a:avLst/>
                <a:gdLst>
                  <a:gd name="T0" fmla="*/ 0 w 652"/>
                  <a:gd name="T1" fmla="*/ 199 h 341"/>
                  <a:gd name="T2" fmla="*/ 113 w 652"/>
                  <a:gd name="T3" fmla="*/ 114 h 341"/>
                  <a:gd name="T4" fmla="*/ 284 w 652"/>
                  <a:gd name="T5" fmla="*/ 114 h 341"/>
                  <a:gd name="T6" fmla="*/ 312 w 652"/>
                  <a:gd name="T7" fmla="*/ 57 h 341"/>
                  <a:gd name="T8" fmla="*/ 340 w 652"/>
                  <a:gd name="T9" fmla="*/ 57 h 341"/>
                  <a:gd name="T10" fmla="*/ 312 w 652"/>
                  <a:gd name="T11" fmla="*/ 0 h 341"/>
                  <a:gd name="T12" fmla="*/ 340 w 652"/>
                  <a:gd name="T13" fmla="*/ 0 h 341"/>
                  <a:gd name="T14" fmla="*/ 397 w 652"/>
                  <a:gd name="T15" fmla="*/ 57 h 341"/>
                  <a:gd name="T16" fmla="*/ 425 w 652"/>
                  <a:gd name="T17" fmla="*/ 57 h 341"/>
                  <a:gd name="T18" fmla="*/ 454 w 652"/>
                  <a:gd name="T19" fmla="*/ 29 h 341"/>
                  <a:gd name="T20" fmla="*/ 510 w 652"/>
                  <a:gd name="T21" fmla="*/ 86 h 341"/>
                  <a:gd name="T22" fmla="*/ 595 w 652"/>
                  <a:gd name="T23" fmla="*/ 57 h 341"/>
                  <a:gd name="T24" fmla="*/ 652 w 652"/>
                  <a:gd name="T25" fmla="*/ 114 h 341"/>
                  <a:gd name="T26" fmla="*/ 595 w 652"/>
                  <a:gd name="T27" fmla="*/ 199 h 341"/>
                  <a:gd name="T28" fmla="*/ 510 w 652"/>
                  <a:gd name="T29" fmla="*/ 227 h 341"/>
                  <a:gd name="T30" fmla="*/ 369 w 652"/>
                  <a:gd name="T31" fmla="*/ 341 h 341"/>
                  <a:gd name="T32" fmla="*/ 369 w 652"/>
                  <a:gd name="T33" fmla="*/ 284 h 341"/>
                  <a:gd name="T34" fmla="*/ 255 w 652"/>
                  <a:gd name="T35" fmla="*/ 284 h 341"/>
                  <a:gd name="T36" fmla="*/ 113 w 652"/>
                  <a:gd name="T37" fmla="*/ 284 h 341"/>
                  <a:gd name="T38" fmla="*/ 28 w 652"/>
                  <a:gd name="T39" fmla="*/ 256 h 341"/>
                  <a:gd name="T40" fmla="*/ 0 w 652"/>
                  <a:gd name="T41" fmla="*/ 199 h 3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652" h="341">
                    <a:moveTo>
                      <a:pt x="0" y="199"/>
                    </a:moveTo>
                    <a:lnTo>
                      <a:pt x="113" y="114"/>
                    </a:lnTo>
                    <a:lnTo>
                      <a:pt x="284" y="114"/>
                    </a:lnTo>
                    <a:lnTo>
                      <a:pt x="312" y="57"/>
                    </a:lnTo>
                    <a:lnTo>
                      <a:pt x="340" y="57"/>
                    </a:lnTo>
                    <a:lnTo>
                      <a:pt x="312" y="0"/>
                    </a:lnTo>
                    <a:lnTo>
                      <a:pt x="340" y="0"/>
                    </a:lnTo>
                    <a:lnTo>
                      <a:pt x="397" y="57"/>
                    </a:lnTo>
                    <a:lnTo>
                      <a:pt x="425" y="57"/>
                    </a:lnTo>
                    <a:lnTo>
                      <a:pt x="454" y="29"/>
                    </a:lnTo>
                    <a:lnTo>
                      <a:pt x="510" y="86"/>
                    </a:lnTo>
                    <a:lnTo>
                      <a:pt x="595" y="57"/>
                    </a:lnTo>
                    <a:lnTo>
                      <a:pt x="652" y="114"/>
                    </a:lnTo>
                    <a:lnTo>
                      <a:pt x="595" y="199"/>
                    </a:lnTo>
                    <a:lnTo>
                      <a:pt x="510" y="227"/>
                    </a:lnTo>
                    <a:lnTo>
                      <a:pt x="369" y="341"/>
                    </a:lnTo>
                    <a:lnTo>
                      <a:pt x="369" y="284"/>
                    </a:lnTo>
                    <a:lnTo>
                      <a:pt x="255" y="284"/>
                    </a:lnTo>
                    <a:lnTo>
                      <a:pt x="113" y="284"/>
                    </a:lnTo>
                    <a:lnTo>
                      <a:pt x="28" y="256"/>
                    </a:lnTo>
                    <a:lnTo>
                      <a:pt x="0" y="199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2" name="Freeform 292"/>
              <p:cNvSpPr>
                <a:spLocks/>
              </p:cNvSpPr>
              <p:nvPr/>
            </p:nvSpPr>
            <p:spPr bwMode="auto">
              <a:xfrm>
                <a:off x="1125" y="5960"/>
                <a:ext cx="2551" cy="1899"/>
              </a:xfrm>
              <a:custGeom>
                <a:avLst/>
                <a:gdLst>
                  <a:gd name="T0" fmla="*/ 141 w 2551"/>
                  <a:gd name="T1" fmla="*/ 680 h 1899"/>
                  <a:gd name="T2" fmla="*/ 283 w 2551"/>
                  <a:gd name="T3" fmla="*/ 652 h 1899"/>
                  <a:gd name="T4" fmla="*/ 396 w 2551"/>
                  <a:gd name="T5" fmla="*/ 538 h 1899"/>
                  <a:gd name="T6" fmla="*/ 538 w 2551"/>
                  <a:gd name="T7" fmla="*/ 652 h 1899"/>
                  <a:gd name="T8" fmla="*/ 595 w 2551"/>
                  <a:gd name="T9" fmla="*/ 794 h 1899"/>
                  <a:gd name="T10" fmla="*/ 850 w 2551"/>
                  <a:gd name="T11" fmla="*/ 822 h 1899"/>
                  <a:gd name="T12" fmla="*/ 963 w 2551"/>
                  <a:gd name="T13" fmla="*/ 907 h 1899"/>
                  <a:gd name="T14" fmla="*/ 1219 w 2551"/>
                  <a:gd name="T15" fmla="*/ 964 h 1899"/>
                  <a:gd name="T16" fmla="*/ 1445 w 2551"/>
                  <a:gd name="T17" fmla="*/ 822 h 1899"/>
                  <a:gd name="T18" fmla="*/ 1445 w 2551"/>
                  <a:gd name="T19" fmla="*/ 680 h 1899"/>
                  <a:gd name="T20" fmla="*/ 1559 w 2551"/>
                  <a:gd name="T21" fmla="*/ 482 h 1899"/>
                  <a:gd name="T22" fmla="*/ 1786 w 2551"/>
                  <a:gd name="T23" fmla="*/ 340 h 1899"/>
                  <a:gd name="T24" fmla="*/ 1871 w 2551"/>
                  <a:gd name="T25" fmla="*/ 170 h 1899"/>
                  <a:gd name="T26" fmla="*/ 2069 w 2551"/>
                  <a:gd name="T27" fmla="*/ 170 h 1899"/>
                  <a:gd name="T28" fmla="*/ 2182 w 2551"/>
                  <a:gd name="T29" fmla="*/ 0 h 1899"/>
                  <a:gd name="T30" fmla="*/ 2182 w 2551"/>
                  <a:gd name="T31" fmla="*/ 85 h 1899"/>
                  <a:gd name="T32" fmla="*/ 2239 w 2551"/>
                  <a:gd name="T33" fmla="*/ 113 h 1899"/>
                  <a:gd name="T34" fmla="*/ 2239 w 2551"/>
                  <a:gd name="T35" fmla="*/ 227 h 1899"/>
                  <a:gd name="T36" fmla="*/ 2353 w 2551"/>
                  <a:gd name="T37" fmla="*/ 255 h 1899"/>
                  <a:gd name="T38" fmla="*/ 2438 w 2551"/>
                  <a:gd name="T39" fmla="*/ 340 h 1899"/>
                  <a:gd name="T40" fmla="*/ 2494 w 2551"/>
                  <a:gd name="T41" fmla="*/ 510 h 1899"/>
                  <a:gd name="T42" fmla="*/ 2466 w 2551"/>
                  <a:gd name="T43" fmla="*/ 680 h 1899"/>
                  <a:gd name="T44" fmla="*/ 2523 w 2551"/>
                  <a:gd name="T45" fmla="*/ 850 h 1899"/>
                  <a:gd name="T46" fmla="*/ 2523 w 2551"/>
                  <a:gd name="T47" fmla="*/ 1077 h 1899"/>
                  <a:gd name="T48" fmla="*/ 2438 w 2551"/>
                  <a:gd name="T49" fmla="*/ 1219 h 1899"/>
                  <a:gd name="T50" fmla="*/ 2381 w 2551"/>
                  <a:gd name="T51" fmla="*/ 1276 h 1899"/>
                  <a:gd name="T52" fmla="*/ 2466 w 2551"/>
                  <a:gd name="T53" fmla="*/ 1417 h 1899"/>
                  <a:gd name="T54" fmla="*/ 2409 w 2551"/>
                  <a:gd name="T55" fmla="*/ 1616 h 1899"/>
                  <a:gd name="T56" fmla="*/ 2353 w 2551"/>
                  <a:gd name="T57" fmla="*/ 1644 h 1899"/>
                  <a:gd name="T58" fmla="*/ 2268 w 2551"/>
                  <a:gd name="T59" fmla="*/ 1786 h 1899"/>
                  <a:gd name="T60" fmla="*/ 2211 w 2551"/>
                  <a:gd name="T61" fmla="*/ 1701 h 1899"/>
                  <a:gd name="T62" fmla="*/ 2154 w 2551"/>
                  <a:gd name="T63" fmla="*/ 1672 h 1899"/>
                  <a:gd name="T64" fmla="*/ 2041 w 2551"/>
                  <a:gd name="T65" fmla="*/ 1587 h 1899"/>
                  <a:gd name="T66" fmla="*/ 1956 w 2551"/>
                  <a:gd name="T67" fmla="*/ 1531 h 1899"/>
                  <a:gd name="T68" fmla="*/ 1871 w 2551"/>
                  <a:gd name="T69" fmla="*/ 1672 h 1899"/>
                  <a:gd name="T70" fmla="*/ 1757 w 2551"/>
                  <a:gd name="T71" fmla="*/ 1672 h 1899"/>
                  <a:gd name="T72" fmla="*/ 1729 w 2551"/>
                  <a:gd name="T73" fmla="*/ 1814 h 1899"/>
                  <a:gd name="T74" fmla="*/ 1644 w 2551"/>
                  <a:gd name="T75" fmla="*/ 1899 h 1899"/>
                  <a:gd name="T76" fmla="*/ 1559 w 2551"/>
                  <a:gd name="T77" fmla="*/ 1786 h 1899"/>
                  <a:gd name="T78" fmla="*/ 1417 w 2551"/>
                  <a:gd name="T79" fmla="*/ 1757 h 1899"/>
                  <a:gd name="T80" fmla="*/ 1304 w 2551"/>
                  <a:gd name="T81" fmla="*/ 1587 h 1899"/>
                  <a:gd name="T82" fmla="*/ 1247 w 2551"/>
                  <a:gd name="T83" fmla="*/ 1531 h 1899"/>
                  <a:gd name="T84" fmla="*/ 1190 w 2551"/>
                  <a:gd name="T85" fmla="*/ 1474 h 1899"/>
                  <a:gd name="T86" fmla="*/ 1275 w 2551"/>
                  <a:gd name="T87" fmla="*/ 1446 h 1899"/>
                  <a:gd name="T88" fmla="*/ 1332 w 2551"/>
                  <a:gd name="T89" fmla="*/ 1332 h 1899"/>
                  <a:gd name="T90" fmla="*/ 1190 w 2551"/>
                  <a:gd name="T91" fmla="*/ 1304 h 1899"/>
                  <a:gd name="T92" fmla="*/ 1020 w 2551"/>
                  <a:gd name="T93" fmla="*/ 1276 h 1899"/>
                  <a:gd name="T94" fmla="*/ 907 w 2551"/>
                  <a:gd name="T95" fmla="*/ 1276 h 1899"/>
                  <a:gd name="T96" fmla="*/ 708 w 2551"/>
                  <a:gd name="T97" fmla="*/ 1276 h 1899"/>
                  <a:gd name="T98" fmla="*/ 623 w 2551"/>
                  <a:gd name="T99" fmla="*/ 1134 h 1899"/>
                  <a:gd name="T100" fmla="*/ 510 w 2551"/>
                  <a:gd name="T101" fmla="*/ 1077 h 1899"/>
                  <a:gd name="T102" fmla="*/ 198 w 2551"/>
                  <a:gd name="T103" fmla="*/ 907 h 1899"/>
                  <a:gd name="T104" fmla="*/ 0 w 2551"/>
                  <a:gd name="T105" fmla="*/ 822 h 1899"/>
                  <a:gd name="T106" fmla="*/ 56 w 2551"/>
                  <a:gd name="T107" fmla="*/ 680 h 18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2551" h="1899">
                    <a:moveTo>
                      <a:pt x="56" y="680"/>
                    </a:moveTo>
                    <a:lnTo>
                      <a:pt x="141" y="680"/>
                    </a:lnTo>
                    <a:lnTo>
                      <a:pt x="198" y="652"/>
                    </a:lnTo>
                    <a:lnTo>
                      <a:pt x="283" y="652"/>
                    </a:lnTo>
                    <a:lnTo>
                      <a:pt x="340" y="538"/>
                    </a:lnTo>
                    <a:lnTo>
                      <a:pt x="396" y="538"/>
                    </a:lnTo>
                    <a:lnTo>
                      <a:pt x="425" y="510"/>
                    </a:lnTo>
                    <a:lnTo>
                      <a:pt x="538" y="652"/>
                    </a:lnTo>
                    <a:lnTo>
                      <a:pt x="538" y="765"/>
                    </a:lnTo>
                    <a:lnTo>
                      <a:pt x="595" y="794"/>
                    </a:lnTo>
                    <a:lnTo>
                      <a:pt x="737" y="765"/>
                    </a:lnTo>
                    <a:lnTo>
                      <a:pt x="850" y="822"/>
                    </a:lnTo>
                    <a:lnTo>
                      <a:pt x="878" y="879"/>
                    </a:lnTo>
                    <a:lnTo>
                      <a:pt x="963" y="907"/>
                    </a:lnTo>
                    <a:lnTo>
                      <a:pt x="1219" y="907"/>
                    </a:lnTo>
                    <a:lnTo>
                      <a:pt x="1219" y="964"/>
                    </a:lnTo>
                    <a:lnTo>
                      <a:pt x="1360" y="850"/>
                    </a:lnTo>
                    <a:lnTo>
                      <a:pt x="1445" y="822"/>
                    </a:lnTo>
                    <a:lnTo>
                      <a:pt x="1502" y="737"/>
                    </a:lnTo>
                    <a:lnTo>
                      <a:pt x="1445" y="680"/>
                    </a:lnTo>
                    <a:lnTo>
                      <a:pt x="1502" y="623"/>
                    </a:lnTo>
                    <a:lnTo>
                      <a:pt x="1559" y="482"/>
                    </a:lnTo>
                    <a:lnTo>
                      <a:pt x="1672" y="453"/>
                    </a:lnTo>
                    <a:lnTo>
                      <a:pt x="1786" y="340"/>
                    </a:lnTo>
                    <a:lnTo>
                      <a:pt x="1927" y="368"/>
                    </a:lnTo>
                    <a:lnTo>
                      <a:pt x="1871" y="170"/>
                    </a:lnTo>
                    <a:lnTo>
                      <a:pt x="1984" y="142"/>
                    </a:lnTo>
                    <a:lnTo>
                      <a:pt x="2069" y="170"/>
                    </a:lnTo>
                    <a:lnTo>
                      <a:pt x="2041" y="85"/>
                    </a:lnTo>
                    <a:lnTo>
                      <a:pt x="2182" y="0"/>
                    </a:lnTo>
                    <a:lnTo>
                      <a:pt x="2211" y="56"/>
                    </a:lnTo>
                    <a:lnTo>
                      <a:pt x="2182" y="85"/>
                    </a:lnTo>
                    <a:lnTo>
                      <a:pt x="2182" y="142"/>
                    </a:lnTo>
                    <a:lnTo>
                      <a:pt x="2239" y="113"/>
                    </a:lnTo>
                    <a:lnTo>
                      <a:pt x="2268" y="170"/>
                    </a:lnTo>
                    <a:lnTo>
                      <a:pt x="2239" y="227"/>
                    </a:lnTo>
                    <a:lnTo>
                      <a:pt x="2296" y="255"/>
                    </a:lnTo>
                    <a:lnTo>
                      <a:pt x="2353" y="255"/>
                    </a:lnTo>
                    <a:lnTo>
                      <a:pt x="2438" y="283"/>
                    </a:lnTo>
                    <a:lnTo>
                      <a:pt x="2438" y="340"/>
                    </a:lnTo>
                    <a:lnTo>
                      <a:pt x="2523" y="425"/>
                    </a:lnTo>
                    <a:lnTo>
                      <a:pt x="2494" y="510"/>
                    </a:lnTo>
                    <a:lnTo>
                      <a:pt x="2438" y="567"/>
                    </a:lnTo>
                    <a:lnTo>
                      <a:pt x="2466" y="680"/>
                    </a:lnTo>
                    <a:lnTo>
                      <a:pt x="2438" y="794"/>
                    </a:lnTo>
                    <a:lnTo>
                      <a:pt x="2523" y="850"/>
                    </a:lnTo>
                    <a:lnTo>
                      <a:pt x="2551" y="964"/>
                    </a:lnTo>
                    <a:lnTo>
                      <a:pt x="2523" y="1077"/>
                    </a:lnTo>
                    <a:lnTo>
                      <a:pt x="2523" y="1162"/>
                    </a:lnTo>
                    <a:lnTo>
                      <a:pt x="2438" y="1219"/>
                    </a:lnTo>
                    <a:lnTo>
                      <a:pt x="2466" y="1276"/>
                    </a:lnTo>
                    <a:lnTo>
                      <a:pt x="2381" y="1276"/>
                    </a:lnTo>
                    <a:lnTo>
                      <a:pt x="2381" y="1361"/>
                    </a:lnTo>
                    <a:lnTo>
                      <a:pt x="2466" y="1417"/>
                    </a:lnTo>
                    <a:lnTo>
                      <a:pt x="2381" y="1474"/>
                    </a:lnTo>
                    <a:lnTo>
                      <a:pt x="2409" y="1616"/>
                    </a:lnTo>
                    <a:lnTo>
                      <a:pt x="2296" y="1559"/>
                    </a:lnTo>
                    <a:lnTo>
                      <a:pt x="2353" y="1644"/>
                    </a:lnTo>
                    <a:lnTo>
                      <a:pt x="2324" y="1701"/>
                    </a:lnTo>
                    <a:lnTo>
                      <a:pt x="2268" y="1786"/>
                    </a:lnTo>
                    <a:lnTo>
                      <a:pt x="2239" y="1701"/>
                    </a:lnTo>
                    <a:lnTo>
                      <a:pt x="2211" y="1701"/>
                    </a:lnTo>
                    <a:lnTo>
                      <a:pt x="2182" y="1644"/>
                    </a:lnTo>
                    <a:lnTo>
                      <a:pt x="2154" y="1672"/>
                    </a:lnTo>
                    <a:lnTo>
                      <a:pt x="2126" y="1616"/>
                    </a:lnTo>
                    <a:lnTo>
                      <a:pt x="2041" y="1587"/>
                    </a:lnTo>
                    <a:lnTo>
                      <a:pt x="1984" y="1616"/>
                    </a:lnTo>
                    <a:lnTo>
                      <a:pt x="1956" y="1531"/>
                    </a:lnTo>
                    <a:lnTo>
                      <a:pt x="1899" y="1531"/>
                    </a:lnTo>
                    <a:lnTo>
                      <a:pt x="1871" y="1672"/>
                    </a:lnTo>
                    <a:lnTo>
                      <a:pt x="1814" y="1644"/>
                    </a:lnTo>
                    <a:lnTo>
                      <a:pt x="1757" y="1672"/>
                    </a:lnTo>
                    <a:lnTo>
                      <a:pt x="1729" y="1757"/>
                    </a:lnTo>
                    <a:lnTo>
                      <a:pt x="1729" y="1814"/>
                    </a:lnTo>
                    <a:lnTo>
                      <a:pt x="1644" y="1842"/>
                    </a:lnTo>
                    <a:lnTo>
                      <a:pt x="1644" y="1899"/>
                    </a:lnTo>
                    <a:lnTo>
                      <a:pt x="1559" y="1871"/>
                    </a:lnTo>
                    <a:lnTo>
                      <a:pt x="1559" y="1786"/>
                    </a:lnTo>
                    <a:lnTo>
                      <a:pt x="1474" y="1729"/>
                    </a:lnTo>
                    <a:lnTo>
                      <a:pt x="1417" y="1757"/>
                    </a:lnTo>
                    <a:lnTo>
                      <a:pt x="1304" y="1701"/>
                    </a:lnTo>
                    <a:lnTo>
                      <a:pt x="1304" y="1587"/>
                    </a:lnTo>
                    <a:lnTo>
                      <a:pt x="1275" y="1587"/>
                    </a:lnTo>
                    <a:lnTo>
                      <a:pt x="1247" y="1531"/>
                    </a:lnTo>
                    <a:lnTo>
                      <a:pt x="1190" y="1559"/>
                    </a:lnTo>
                    <a:lnTo>
                      <a:pt x="1190" y="1474"/>
                    </a:lnTo>
                    <a:lnTo>
                      <a:pt x="1275" y="1502"/>
                    </a:lnTo>
                    <a:lnTo>
                      <a:pt x="1275" y="1446"/>
                    </a:lnTo>
                    <a:lnTo>
                      <a:pt x="1332" y="1446"/>
                    </a:lnTo>
                    <a:lnTo>
                      <a:pt x="1332" y="1332"/>
                    </a:lnTo>
                    <a:lnTo>
                      <a:pt x="1275" y="1304"/>
                    </a:lnTo>
                    <a:lnTo>
                      <a:pt x="1190" y="1304"/>
                    </a:lnTo>
                    <a:lnTo>
                      <a:pt x="1162" y="1247"/>
                    </a:lnTo>
                    <a:lnTo>
                      <a:pt x="1020" y="1276"/>
                    </a:lnTo>
                    <a:lnTo>
                      <a:pt x="963" y="1304"/>
                    </a:lnTo>
                    <a:lnTo>
                      <a:pt x="907" y="1276"/>
                    </a:lnTo>
                    <a:lnTo>
                      <a:pt x="765" y="1332"/>
                    </a:lnTo>
                    <a:lnTo>
                      <a:pt x="708" y="1276"/>
                    </a:lnTo>
                    <a:lnTo>
                      <a:pt x="708" y="1219"/>
                    </a:lnTo>
                    <a:lnTo>
                      <a:pt x="623" y="1134"/>
                    </a:lnTo>
                    <a:lnTo>
                      <a:pt x="538" y="1105"/>
                    </a:lnTo>
                    <a:lnTo>
                      <a:pt x="510" y="1077"/>
                    </a:lnTo>
                    <a:lnTo>
                      <a:pt x="425" y="1077"/>
                    </a:lnTo>
                    <a:lnTo>
                      <a:pt x="198" y="907"/>
                    </a:lnTo>
                    <a:lnTo>
                      <a:pt x="28" y="935"/>
                    </a:lnTo>
                    <a:lnTo>
                      <a:pt x="0" y="822"/>
                    </a:lnTo>
                    <a:lnTo>
                      <a:pt x="0" y="737"/>
                    </a:lnTo>
                    <a:lnTo>
                      <a:pt x="56" y="68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3" name="Freeform 293"/>
              <p:cNvSpPr>
                <a:spLocks/>
              </p:cNvSpPr>
              <p:nvPr/>
            </p:nvSpPr>
            <p:spPr bwMode="auto">
              <a:xfrm>
                <a:off x="2996" y="4202"/>
                <a:ext cx="1559" cy="1673"/>
              </a:xfrm>
              <a:custGeom>
                <a:avLst/>
                <a:gdLst>
                  <a:gd name="T0" fmla="*/ 1389 w 1559"/>
                  <a:gd name="T1" fmla="*/ 482 h 1673"/>
                  <a:gd name="T2" fmla="*/ 1304 w 1559"/>
                  <a:gd name="T3" fmla="*/ 482 h 1673"/>
                  <a:gd name="T4" fmla="*/ 907 w 1559"/>
                  <a:gd name="T5" fmla="*/ 142 h 1673"/>
                  <a:gd name="T6" fmla="*/ 652 w 1559"/>
                  <a:gd name="T7" fmla="*/ 0 h 1673"/>
                  <a:gd name="T8" fmla="*/ 595 w 1559"/>
                  <a:gd name="T9" fmla="*/ 85 h 1673"/>
                  <a:gd name="T10" fmla="*/ 482 w 1559"/>
                  <a:gd name="T11" fmla="*/ 397 h 1673"/>
                  <a:gd name="T12" fmla="*/ 283 w 1559"/>
                  <a:gd name="T13" fmla="*/ 567 h 1673"/>
                  <a:gd name="T14" fmla="*/ 56 w 1559"/>
                  <a:gd name="T15" fmla="*/ 624 h 1673"/>
                  <a:gd name="T16" fmla="*/ 0 w 1559"/>
                  <a:gd name="T17" fmla="*/ 766 h 1673"/>
                  <a:gd name="T18" fmla="*/ 56 w 1559"/>
                  <a:gd name="T19" fmla="*/ 907 h 1673"/>
                  <a:gd name="T20" fmla="*/ 113 w 1559"/>
                  <a:gd name="T21" fmla="*/ 964 h 1673"/>
                  <a:gd name="T22" fmla="*/ 170 w 1559"/>
                  <a:gd name="T23" fmla="*/ 1106 h 1673"/>
                  <a:gd name="T24" fmla="*/ 170 w 1559"/>
                  <a:gd name="T25" fmla="*/ 1191 h 1673"/>
                  <a:gd name="T26" fmla="*/ 255 w 1559"/>
                  <a:gd name="T27" fmla="*/ 1276 h 1673"/>
                  <a:gd name="T28" fmla="*/ 283 w 1559"/>
                  <a:gd name="T29" fmla="*/ 1389 h 1673"/>
                  <a:gd name="T30" fmla="*/ 368 w 1559"/>
                  <a:gd name="T31" fmla="*/ 1616 h 1673"/>
                  <a:gd name="T32" fmla="*/ 482 w 1559"/>
                  <a:gd name="T33" fmla="*/ 1616 h 1673"/>
                  <a:gd name="T34" fmla="*/ 623 w 1559"/>
                  <a:gd name="T35" fmla="*/ 1559 h 1673"/>
                  <a:gd name="T36" fmla="*/ 595 w 1559"/>
                  <a:gd name="T37" fmla="*/ 1474 h 1673"/>
                  <a:gd name="T38" fmla="*/ 680 w 1559"/>
                  <a:gd name="T39" fmla="*/ 1446 h 1673"/>
                  <a:gd name="T40" fmla="*/ 765 w 1559"/>
                  <a:gd name="T41" fmla="*/ 1389 h 1673"/>
                  <a:gd name="T42" fmla="*/ 850 w 1559"/>
                  <a:gd name="T43" fmla="*/ 1389 h 1673"/>
                  <a:gd name="T44" fmla="*/ 907 w 1559"/>
                  <a:gd name="T45" fmla="*/ 1333 h 1673"/>
                  <a:gd name="T46" fmla="*/ 1020 w 1559"/>
                  <a:gd name="T47" fmla="*/ 1389 h 1673"/>
                  <a:gd name="T48" fmla="*/ 1134 w 1559"/>
                  <a:gd name="T49" fmla="*/ 1389 h 1673"/>
                  <a:gd name="T50" fmla="*/ 1247 w 1559"/>
                  <a:gd name="T51" fmla="*/ 1418 h 1673"/>
                  <a:gd name="T52" fmla="*/ 1304 w 1559"/>
                  <a:gd name="T53" fmla="*/ 1361 h 1673"/>
                  <a:gd name="T54" fmla="*/ 1360 w 1559"/>
                  <a:gd name="T55" fmla="*/ 1333 h 1673"/>
                  <a:gd name="T56" fmla="*/ 1389 w 1559"/>
                  <a:gd name="T57" fmla="*/ 1276 h 1673"/>
                  <a:gd name="T58" fmla="*/ 1389 w 1559"/>
                  <a:gd name="T59" fmla="*/ 1077 h 1673"/>
                  <a:gd name="T60" fmla="*/ 1247 w 1559"/>
                  <a:gd name="T61" fmla="*/ 1049 h 1673"/>
                  <a:gd name="T62" fmla="*/ 1247 w 1559"/>
                  <a:gd name="T63" fmla="*/ 907 h 1673"/>
                  <a:gd name="T64" fmla="*/ 1304 w 1559"/>
                  <a:gd name="T65" fmla="*/ 737 h 1673"/>
                  <a:gd name="T66" fmla="*/ 1360 w 1559"/>
                  <a:gd name="T67" fmla="*/ 652 h 1673"/>
                  <a:gd name="T68" fmla="*/ 1531 w 1559"/>
                  <a:gd name="T69" fmla="*/ 652 h 1673"/>
                  <a:gd name="T70" fmla="*/ 1531 w 1559"/>
                  <a:gd name="T71" fmla="*/ 595 h 1673"/>
                  <a:gd name="T72" fmla="*/ 1474 w 1559"/>
                  <a:gd name="T73" fmla="*/ 510 h 16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559" h="1673">
                    <a:moveTo>
                      <a:pt x="1474" y="510"/>
                    </a:moveTo>
                    <a:lnTo>
                      <a:pt x="1389" y="482"/>
                    </a:lnTo>
                    <a:lnTo>
                      <a:pt x="1332" y="539"/>
                    </a:lnTo>
                    <a:lnTo>
                      <a:pt x="1304" y="482"/>
                    </a:lnTo>
                    <a:lnTo>
                      <a:pt x="1162" y="454"/>
                    </a:lnTo>
                    <a:lnTo>
                      <a:pt x="907" y="142"/>
                    </a:lnTo>
                    <a:lnTo>
                      <a:pt x="765" y="142"/>
                    </a:lnTo>
                    <a:lnTo>
                      <a:pt x="652" y="0"/>
                    </a:lnTo>
                    <a:lnTo>
                      <a:pt x="680" y="113"/>
                    </a:lnTo>
                    <a:lnTo>
                      <a:pt x="595" y="85"/>
                    </a:lnTo>
                    <a:lnTo>
                      <a:pt x="453" y="227"/>
                    </a:lnTo>
                    <a:lnTo>
                      <a:pt x="482" y="397"/>
                    </a:lnTo>
                    <a:lnTo>
                      <a:pt x="311" y="482"/>
                    </a:lnTo>
                    <a:lnTo>
                      <a:pt x="283" y="567"/>
                    </a:lnTo>
                    <a:lnTo>
                      <a:pt x="141" y="624"/>
                    </a:lnTo>
                    <a:lnTo>
                      <a:pt x="56" y="624"/>
                    </a:lnTo>
                    <a:lnTo>
                      <a:pt x="56" y="709"/>
                    </a:lnTo>
                    <a:lnTo>
                      <a:pt x="0" y="766"/>
                    </a:lnTo>
                    <a:lnTo>
                      <a:pt x="0" y="879"/>
                    </a:lnTo>
                    <a:lnTo>
                      <a:pt x="56" y="907"/>
                    </a:lnTo>
                    <a:lnTo>
                      <a:pt x="85" y="907"/>
                    </a:lnTo>
                    <a:lnTo>
                      <a:pt x="113" y="964"/>
                    </a:lnTo>
                    <a:lnTo>
                      <a:pt x="85" y="992"/>
                    </a:lnTo>
                    <a:lnTo>
                      <a:pt x="170" y="1106"/>
                    </a:lnTo>
                    <a:lnTo>
                      <a:pt x="141" y="1134"/>
                    </a:lnTo>
                    <a:lnTo>
                      <a:pt x="170" y="1191"/>
                    </a:lnTo>
                    <a:lnTo>
                      <a:pt x="255" y="1219"/>
                    </a:lnTo>
                    <a:lnTo>
                      <a:pt x="255" y="1276"/>
                    </a:lnTo>
                    <a:lnTo>
                      <a:pt x="198" y="1333"/>
                    </a:lnTo>
                    <a:lnTo>
                      <a:pt x="283" y="1389"/>
                    </a:lnTo>
                    <a:lnTo>
                      <a:pt x="280" y="1444"/>
                    </a:lnTo>
                    <a:lnTo>
                      <a:pt x="368" y="1616"/>
                    </a:lnTo>
                    <a:lnTo>
                      <a:pt x="482" y="1673"/>
                    </a:lnTo>
                    <a:lnTo>
                      <a:pt x="482" y="1616"/>
                    </a:lnTo>
                    <a:lnTo>
                      <a:pt x="538" y="1616"/>
                    </a:lnTo>
                    <a:lnTo>
                      <a:pt x="623" y="1559"/>
                    </a:lnTo>
                    <a:lnTo>
                      <a:pt x="623" y="1503"/>
                    </a:lnTo>
                    <a:lnTo>
                      <a:pt x="595" y="1474"/>
                    </a:lnTo>
                    <a:lnTo>
                      <a:pt x="680" y="1418"/>
                    </a:lnTo>
                    <a:lnTo>
                      <a:pt x="680" y="1446"/>
                    </a:lnTo>
                    <a:lnTo>
                      <a:pt x="765" y="1418"/>
                    </a:lnTo>
                    <a:lnTo>
                      <a:pt x="765" y="1389"/>
                    </a:lnTo>
                    <a:lnTo>
                      <a:pt x="850" y="1418"/>
                    </a:lnTo>
                    <a:lnTo>
                      <a:pt x="850" y="1389"/>
                    </a:lnTo>
                    <a:lnTo>
                      <a:pt x="878" y="1389"/>
                    </a:lnTo>
                    <a:lnTo>
                      <a:pt x="907" y="1333"/>
                    </a:lnTo>
                    <a:lnTo>
                      <a:pt x="964" y="1333"/>
                    </a:lnTo>
                    <a:lnTo>
                      <a:pt x="1020" y="1389"/>
                    </a:lnTo>
                    <a:lnTo>
                      <a:pt x="1049" y="1361"/>
                    </a:lnTo>
                    <a:lnTo>
                      <a:pt x="1134" y="1389"/>
                    </a:lnTo>
                    <a:lnTo>
                      <a:pt x="1162" y="1361"/>
                    </a:lnTo>
                    <a:lnTo>
                      <a:pt x="1247" y="1418"/>
                    </a:lnTo>
                    <a:lnTo>
                      <a:pt x="1247" y="1361"/>
                    </a:lnTo>
                    <a:lnTo>
                      <a:pt x="1304" y="1361"/>
                    </a:lnTo>
                    <a:lnTo>
                      <a:pt x="1304" y="1333"/>
                    </a:lnTo>
                    <a:lnTo>
                      <a:pt x="1360" y="1333"/>
                    </a:lnTo>
                    <a:lnTo>
                      <a:pt x="1389" y="1304"/>
                    </a:lnTo>
                    <a:lnTo>
                      <a:pt x="1389" y="1276"/>
                    </a:lnTo>
                    <a:lnTo>
                      <a:pt x="1332" y="1162"/>
                    </a:lnTo>
                    <a:lnTo>
                      <a:pt x="1389" y="1077"/>
                    </a:lnTo>
                    <a:lnTo>
                      <a:pt x="1304" y="1077"/>
                    </a:lnTo>
                    <a:lnTo>
                      <a:pt x="1247" y="1049"/>
                    </a:lnTo>
                    <a:lnTo>
                      <a:pt x="1275" y="1021"/>
                    </a:lnTo>
                    <a:lnTo>
                      <a:pt x="1247" y="907"/>
                    </a:lnTo>
                    <a:lnTo>
                      <a:pt x="1275" y="737"/>
                    </a:lnTo>
                    <a:lnTo>
                      <a:pt x="1304" y="737"/>
                    </a:lnTo>
                    <a:lnTo>
                      <a:pt x="1304" y="680"/>
                    </a:lnTo>
                    <a:lnTo>
                      <a:pt x="1360" y="652"/>
                    </a:lnTo>
                    <a:lnTo>
                      <a:pt x="1474" y="680"/>
                    </a:lnTo>
                    <a:lnTo>
                      <a:pt x="1531" y="652"/>
                    </a:lnTo>
                    <a:lnTo>
                      <a:pt x="1559" y="624"/>
                    </a:lnTo>
                    <a:lnTo>
                      <a:pt x="1531" y="595"/>
                    </a:lnTo>
                    <a:lnTo>
                      <a:pt x="1474" y="595"/>
                    </a:lnTo>
                    <a:lnTo>
                      <a:pt x="1474" y="51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4" name="Freeform 294"/>
              <p:cNvSpPr>
                <a:spLocks/>
              </p:cNvSpPr>
              <p:nvPr/>
            </p:nvSpPr>
            <p:spPr bwMode="auto">
              <a:xfrm>
                <a:off x="3563" y="6130"/>
                <a:ext cx="907" cy="822"/>
              </a:xfrm>
              <a:custGeom>
                <a:avLst/>
                <a:gdLst>
                  <a:gd name="T0" fmla="*/ 0 w 907"/>
                  <a:gd name="T1" fmla="*/ 113 h 822"/>
                  <a:gd name="T2" fmla="*/ 0 w 907"/>
                  <a:gd name="T3" fmla="*/ 170 h 822"/>
                  <a:gd name="T4" fmla="*/ 85 w 907"/>
                  <a:gd name="T5" fmla="*/ 255 h 822"/>
                  <a:gd name="T6" fmla="*/ 56 w 907"/>
                  <a:gd name="T7" fmla="*/ 340 h 822"/>
                  <a:gd name="T8" fmla="*/ 0 w 907"/>
                  <a:gd name="T9" fmla="*/ 397 h 822"/>
                  <a:gd name="T10" fmla="*/ 28 w 907"/>
                  <a:gd name="T11" fmla="*/ 539 h 822"/>
                  <a:gd name="T12" fmla="*/ 0 w 907"/>
                  <a:gd name="T13" fmla="*/ 624 h 822"/>
                  <a:gd name="T14" fmla="*/ 85 w 907"/>
                  <a:gd name="T15" fmla="*/ 680 h 822"/>
                  <a:gd name="T16" fmla="*/ 85 w 907"/>
                  <a:gd name="T17" fmla="*/ 595 h 822"/>
                  <a:gd name="T18" fmla="*/ 170 w 907"/>
                  <a:gd name="T19" fmla="*/ 567 h 822"/>
                  <a:gd name="T20" fmla="*/ 198 w 907"/>
                  <a:gd name="T21" fmla="*/ 624 h 822"/>
                  <a:gd name="T22" fmla="*/ 311 w 907"/>
                  <a:gd name="T23" fmla="*/ 595 h 822"/>
                  <a:gd name="T24" fmla="*/ 397 w 907"/>
                  <a:gd name="T25" fmla="*/ 652 h 822"/>
                  <a:gd name="T26" fmla="*/ 482 w 907"/>
                  <a:gd name="T27" fmla="*/ 652 h 822"/>
                  <a:gd name="T28" fmla="*/ 595 w 907"/>
                  <a:gd name="T29" fmla="*/ 737 h 822"/>
                  <a:gd name="T30" fmla="*/ 567 w 907"/>
                  <a:gd name="T31" fmla="*/ 567 h 822"/>
                  <a:gd name="T32" fmla="*/ 652 w 907"/>
                  <a:gd name="T33" fmla="*/ 539 h 822"/>
                  <a:gd name="T34" fmla="*/ 680 w 907"/>
                  <a:gd name="T35" fmla="*/ 567 h 822"/>
                  <a:gd name="T36" fmla="*/ 708 w 907"/>
                  <a:gd name="T37" fmla="*/ 539 h 822"/>
                  <a:gd name="T38" fmla="*/ 793 w 907"/>
                  <a:gd name="T39" fmla="*/ 595 h 822"/>
                  <a:gd name="T40" fmla="*/ 708 w 907"/>
                  <a:gd name="T41" fmla="*/ 624 h 822"/>
                  <a:gd name="T42" fmla="*/ 737 w 907"/>
                  <a:gd name="T43" fmla="*/ 709 h 822"/>
                  <a:gd name="T44" fmla="*/ 765 w 907"/>
                  <a:gd name="T45" fmla="*/ 737 h 822"/>
                  <a:gd name="T46" fmla="*/ 793 w 907"/>
                  <a:gd name="T47" fmla="*/ 822 h 822"/>
                  <a:gd name="T48" fmla="*/ 878 w 907"/>
                  <a:gd name="T49" fmla="*/ 822 h 822"/>
                  <a:gd name="T50" fmla="*/ 907 w 907"/>
                  <a:gd name="T51" fmla="*/ 794 h 822"/>
                  <a:gd name="T52" fmla="*/ 878 w 907"/>
                  <a:gd name="T53" fmla="*/ 737 h 822"/>
                  <a:gd name="T54" fmla="*/ 822 w 907"/>
                  <a:gd name="T55" fmla="*/ 737 h 822"/>
                  <a:gd name="T56" fmla="*/ 822 w 907"/>
                  <a:gd name="T57" fmla="*/ 709 h 822"/>
                  <a:gd name="T58" fmla="*/ 878 w 907"/>
                  <a:gd name="T59" fmla="*/ 624 h 822"/>
                  <a:gd name="T60" fmla="*/ 850 w 907"/>
                  <a:gd name="T61" fmla="*/ 595 h 822"/>
                  <a:gd name="T62" fmla="*/ 793 w 907"/>
                  <a:gd name="T63" fmla="*/ 453 h 822"/>
                  <a:gd name="T64" fmla="*/ 765 w 907"/>
                  <a:gd name="T65" fmla="*/ 368 h 822"/>
                  <a:gd name="T66" fmla="*/ 765 w 907"/>
                  <a:gd name="T67" fmla="*/ 283 h 822"/>
                  <a:gd name="T68" fmla="*/ 708 w 907"/>
                  <a:gd name="T69" fmla="*/ 283 h 822"/>
                  <a:gd name="T70" fmla="*/ 680 w 907"/>
                  <a:gd name="T71" fmla="*/ 340 h 822"/>
                  <a:gd name="T72" fmla="*/ 652 w 907"/>
                  <a:gd name="T73" fmla="*/ 312 h 822"/>
                  <a:gd name="T74" fmla="*/ 623 w 907"/>
                  <a:gd name="T75" fmla="*/ 255 h 822"/>
                  <a:gd name="T76" fmla="*/ 567 w 907"/>
                  <a:gd name="T77" fmla="*/ 142 h 822"/>
                  <a:gd name="T78" fmla="*/ 567 w 907"/>
                  <a:gd name="T79" fmla="*/ 85 h 822"/>
                  <a:gd name="T80" fmla="*/ 453 w 907"/>
                  <a:gd name="T81" fmla="*/ 113 h 822"/>
                  <a:gd name="T82" fmla="*/ 425 w 907"/>
                  <a:gd name="T83" fmla="*/ 85 h 822"/>
                  <a:gd name="T84" fmla="*/ 340 w 907"/>
                  <a:gd name="T85" fmla="*/ 85 h 822"/>
                  <a:gd name="T86" fmla="*/ 311 w 907"/>
                  <a:gd name="T87" fmla="*/ 142 h 822"/>
                  <a:gd name="T88" fmla="*/ 255 w 907"/>
                  <a:gd name="T89" fmla="*/ 113 h 822"/>
                  <a:gd name="T90" fmla="*/ 198 w 907"/>
                  <a:gd name="T91" fmla="*/ 142 h 822"/>
                  <a:gd name="T92" fmla="*/ 170 w 907"/>
                  <a:gd name="T93" fmla="*/ 57 h 822"/>
                  <a:gd name="T94" fmla="*/ 113 w 907"/>
                  <a:gd name="T95" fmla="*/ 85 h 822"/>
                  <a:gd name="T96" fmla="*/ 56 w 907"/>
                  <a:gd name="T97" fmla="*/ 57 h 822"/>
                  <a:gd name="T98" fmla="*/ 28 w 907"/>
                  <a:gd name="T99" fmla="*/ 0 h 822"/>
                  <a:gd name="T100" fmla="*/ 0 w 907"/>
                  <a:gd name="T101" fmla="*/ 0 h 822"/>
                  <a:gd name="T102" fmla="*/ 28 w 907"/>
                  <a:gd name="T103" fmla="*/ 85 h 822"/>
                  <a:gd name="T104" fmla="*/ 0 w 907"/>
                  <a:gd name="T105" fmla="*/ 113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907" h="822">
                    <a:moveTo>
                      <a:pt x="0" y="113"/>
                    </a:moveTo>
                    <a:lnTo>
                      <a:pt x="0" y="170"/>
                    </a:lnTo>
                    <a:lnTo>
                      <a:pt x="85" y="255"/>
                    </a:lnTo>
                    <a:lnTo>
                      <a:pt x="56" y="340"/>
                    </a:lnTo>
                    <a:lnTo>
                      <a:pt x="0" y="397"/>
                    </a:lnTo>
                    <a:lnTo>
                      <a:pt x="28" y="539"/>
                    </a:lnTo>
                    <a:lnTo>
                      <a:pt x="0" y="624"/>
                    </a:lnTo>
                    <a:lnTo>
                      <a:pt x="85" y="680"/>
                    </a:lnTo>
                    <a:lnTo>
                      <a:pt x="85" y="595"/>
                    </a:lnTo>
                    <a:lnTo>
                      <a:pt x="170" y="567"/>
                    </a:lnTo>
                    <a:lnTo>
                      <a:pt x="198" y="624"/>
                    </a:lnTo>
                    <a:lnTo>
                      <a:pt x="311" y="595"/>
                    </a:lnTo>
                    <a:lnTo>
                      <a:pt x="397" y="652"/>
                    </a:lnTo>
                    <a:lnTo>
                      <a:pt x="482" y="652"/>
                    </a:lnTo>
                    <a:lnTo>
                      <a:pt x="595" y="737"/>
                    </a:lnTo>
                    <a:lnTo>
                      <a:pt x="567" y="567"/>
                    </a:lnTo>
                    <a:lnTo>
                      <a:pt x="652" y="539"/>
                    </a:lnTo>
                    <a:lnTo>
                      <a:pt x="680" y="567"/>
                    </a:lnTo>
                    <a:lnTo>
                      <a:pt x="708" y="539"/>
                    </a:lnTo>
                    <a:lnTo>
                      <a:pt x="793" y="595"/>
                    </a:lnTo>
                    <a:lnTo>
                      <a:pt x="708" y="624"/>
                    </a:lnTo>
                    <a:lnTo>
                      <a:pt x="737" y="709"/>
                    </a:lnTo>
                    <a:lnTo>
                      <a:pt x="765" y="737"/>
                    </a:lnTo>
                    <a:lnTo>
                      <a:pt x="793" y="822"/>
                    </a:lnTo>
                    <a:lnTo>
                      <a:pt x="878" y="822"/>
                    </a:lnTo>
                    <a:lnTo>
                      <a:pt x="907" y="794"/>
                    </a:lnTo>
                    <a:lnTo>
                      <a:pt x="878" y="737"/>
                    </a:lnTo>
                    <a:lnTo>
                      <a:pt x="822" y="737"/>
                    </a:lnTo>
                    <a:lnTo>
                      <a:pt x="822" y="709"/>
                    </a:lnTo>
                    <a:lnTo>
                      <a:pt x="878" y="624"/>
                    </a:lnTo>
                    <a:lnTo>
                      <a:pt x="850" y="595"/>
                    </a:lnTo>
                    <a:lnTo>
                      <a:pt x="793" y="453"/>
                    </a:lnTo>
                    <a:lnTo>
                      <a:pt x="765" y="368"/>
                    </a:lnTo>
                    <a:lnTo>
                      <a:pt x="765" y="283"/>
                    </a:lnTo>
                    <a:lnTo>
                      <a:pt x="708" y="283"/>
                    </a:lnTo>
                    <a:lnTo>
                      <a:pt x="680" y="340"/>
                    </a:lnTo>
                    <a:lnTo>
                      <a:pt x="652" y="312"/>
                    </a:lnTo>
                    <a:lnTo>
                      <a:pt x="623" y="255"/>
                    </a:lnTo>
                    <a:lnTo>
                      <a:pt x="567" y="142"/>
                    </a:lnTo>
                    <a:lnTo>
                      <a:pt x="567" y="85"/>
                    </a:lnTo>
                    <a:lnTo>
                      <a:pt x="453" y="113"/>
                    </a:lnTo>
                    <a:lnTo>
                      <a:pt x="425" y="85"/>
                    </a:lnTo>
                    <a:lnTo>
                      <a:pt x="340" y="85"/>
                    </a:lnTo>
                    <a:lnTo>
                      <a:pt x="311" y="142"/>
                    </a:lnTo>
                    <a:lnTo>
                      <a:pt x="255" y="113"/>
                    </a:lnTo>
                    <a:lnTo>
                      <a:pt x="198" y="142"/>
                    </a:lnTo>
                    <a:lnTo>
                      <a:pt x="170" y="57"/>
                    </a:lnTo>
                    <a:lnTo>
                      <a:pt x="113" y="85"/>
                    </a:lnTo>
                    <a:lnTo>
                      <a:pt x="56" y="57"/>
                    </a:lnTo>
                    <a:lnTo>
                      <a:pt x="28" y="0"/>
                    </a:lnTo>
                    <a:lnTo>
                      <a:pt x="0" y="0"/>
                    </a:lnTo>
                    <a:lnTo>
                      <a:pt x="28" y="85"/>
                    </a:lnTo>
                    <a:lnTo>
                      <a:pt x="0" y="11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5" name="Freeform 295"/>
              <p:cNvSpPr>
                <a:spLocks/>
              </p:cNvSpPr>
              <p:nvPr/>
            </p:nvSpPr>
            <p:spPr bwMode="auto">
              <a:xfrm>
                <a:off x="3222" y="5506"/>
                <a:ext cx="1276" cy="766"/>
              </a:xfrm>
              <a:custGeom>
                <a:avLst/>
                <a:gdLst>
                  <a:gd name="T0" fmla="*/ 1163 w 1276"/>
                  <a:gd name="T1" fmla="*/ 0 h 766"/>
                  <a:gd name="T2" fmla="*/ 1134 w 1276"/>
                  <a:gd name="T3" fmla="*/ 29 h 766"/>
                  <a:gd name="T4" fmla="*/ 1078 w 1276"/>
                  <a:gd name="T5" fmla="*/ 29 h 766"/>
                  <a:gd name="T6" fmla="*/ 1078 w 1276"/>
                  <a:gd name="T7" fmla="*/ 57 h 766"/>
                  <a:gd name="T8" fmla="*/ 1021 w 1276"/>
                  <a:gd name="T9" fmla="*/ 57 h 766"/>
                  <a:gd name="T10" fmla="*/ 1021 w 1276"/>
                  <a:gd name="T11" fmla="*/ 114 h 766"/>
                  <a:gd name="T12" fmla="*/ 936 w 1276"/>
                  <a:gd name="T13" fmla="*/ 57 h 766"/>
                  <a:gd name="T14" fmla="*/ 908 w 1276"/>
                  <a:gd name="T15" fmla="*/ 85 h 766"/>
                  <a:gd name="T16" fmla="*/ 823 w 1276"/>
                  <a:gd name="T17" fmla="*/ 57 h 766"/>
                  <a:gd name="T18" fmla="*/ 794 w 1276"/>
                  <a:gd name="T19" fmla="*/ 85 h 766"/>
                  <a:gd name="T20" fmla="*/ 738 w 1276"/>
                  <a:gd name="T21" fmla="*/ 29 h 766"/>
                  <a:gd name="T22" fmla="*/ 681 w 1276"/>
                  <a:gd name="T23" fmla="*/ 29 h 766"/>
                  <a:gd name="T24" fmla="*/ 652 w 1276"/>
                  <a:gd name="T25" fmla="*/ 85 h 766"/>
                  <a:gd name="T26" fmla="*/ 624 w 1276"/>
                  <a:gd name="T27" fmla="*/ 85 h 766"/>
                  <a:gd name="T28" fmla="*/ 624 w 1276"/>
                  <a:gd name="T29" fmla="*/ 114 h 766"/>
                  <a:gd name="T30" fmla="*/ 539 w 1276"/>
                  <a:gd name="T31" fmla="*/ 85 h 766"/>
                  <a:gd name="T32" fmla="*/ 539 w 1276"/>
                  <a:gd name="T33" fmla="*/ 114 h 766"/>
                  <a:gd name="T34" fmla="*/ 454 w 1276"/>
                  <a:gd name="T35" fmla="*/ 142 h 766"/>
                  <a:gd name="T36" fmla="*/ 454 w 1276"/>
                  <a:gd name="T37" fmla="*/ 114 h 766"/>
                  <a:gd name="T38" fmla="*/ 369 w 1276"/>
                  <a:gd name="T39" fmla="*/ 170 h 766"/>
                  <a:gd name="T40" fmla="*/ 397 w 1276"/>
                  <a:gd name="T41" fmla="*/ 199 h 766"/>
                  <a:gd name="T42" fmla="*/ 397 w 1276"/>
                  <a:gd name="T43" fmla="*/ 255 h 766"/>
                  <a:gd name="T44" fmla="*/ 312 w 1276"/>
                  <a:gd name="T45" fmla="*/ 312 h 766"/>
                  <a:gd name="T46" fmla="*/ 256 w 1276"/>
                  <a:gd name="T47" fmla="*/ 312 h 766"/>
                  <a:gd name="T48" fmla="*/ 256 w 1276"/>
                  <a:gd name="T49" fmla="*/ 369 h 766"/>
                  <a:gd name="T50" fmla="*/ 142 w 1276"/>
                  <a:gd name="T51" fmla="*/ 312 h 766"/>
                  <a:gd name="T52" fmla="*/ 0 w 1276"/>
                  <a:gd name="T53" fmla="*/ 369 h 766"/>
                  <a:gd name="T54" fmla="*/ 85 w 1276"/>
                  <a:gd name="T55" fmla="*/ 397 h 766"/>
                  <a:gd name="T56" fmla="*/ 85 w 1276"/>
                  <a:gd name="T57" fmla="*/ 454 h 766"/>
                  <a:gd name="T58" fmla="*/ 114 w 1276"/>
                  <a:gd name="T59" fmla="*/ 510 h 766"/>
                  <a:gd name="T60" fmla="*/ 85 w 1276"/>
                  <a:gd name="T61" fmla="*/ 539 h 766"/>
                  <a:gd name="T62" fmla="*/ 85 w 1276"/>
                  <a:gd name="T63" fmla="*/ 596 h 766"/>
                  <a:gd name="T64" fmla="*/ 142 w 1276"/>
                  <a:gd name="T65" fmla="*/ 567 h 766"/>
                  <a:gd name="T66" fmla="*/ 171 w 1276"/>
                  <a:gd name="T67" fmla="*/ 624 h 766"/>
                  <a:gd name="T68" fmla="*/ 142 w 1276"/>
                  <a:gd name="T69" fmla="*/ 681 h 766"/>
                  <a:gd name="T70" fmla="*/ 199 w 1276"/>
                  <a:gd name="T71" fmla="*/ 709 h 766"/>
                  <a:gd name="T72" fmla="*/ 256 w 1276"/>
                  <a:gd name="T73" fmla="*/ 709 h 766"/>
                  <a:gd name="T74" fmla="*/ 341 w 1276"/>
                  <a:gd name="T75" fmla="*/ 737 h 766"/>
                  <a:gd name="T76" fmla="*/ 369 w 1276"/>
                  <a:gd name="T77" fmla="*/ 709 h 766"/>
                  <a:gd name="T78" fmla="*/ 341 w 1276"/>
                  <a:gd name="T79" fmla="*/ 624 h 766"/>
                  <a:gd name="T80" fmla="*/ 369 w 1276"/>
                  <a:gd name="T81" fmla="*/ 624 h 766"/>
                  <a:gd name="T82" fmla="*/ 397 w 1276"/>
                  <a:gd name="T83" fmla="*/ 681 h 766"/>
                  <a:gd name="T84" fmla="*/ 454 w 1276"/>
                  <a:gd name="T85" fmla="*/ 709 h 766"/>
                  <a:gd name="T86" fmla="*/ 511 w 1276"/>
                  <a:gd name="T87" fmla="*/ 681 h 766"/>
                  <a:gd name="T88" fmla="*/ 539 w 1276"/>
                  <a:gd name="T89" fmla="*/ 766 h 766"/>
                  <a:gd name="T90" fmla="*/ 596 w 1276"/>
                  <a:gd name="T91" fmla="*/ 737 h 766"/>
                  <a:gd name="T92" fmla="*/ 652 w 1276"/>
                  <a:gd name="T93" fmla="*/ 766 h 766"/>
                  <a:gd name="T94" fmla="*/ 681 w 1276"/>
                  <a:gd name="T95" fmla="*/ 709 h 766"/>
                  <a:gd name="T96" fmla="*/ 766 w 1276"/>
                  <a:gd name="T97" fmla="*/ 709 h 766"/>
                  <a:gd name="T98" fmla="*/ 794 w 1276"/>
                  <a:gd name="T99" fmla="*/ 737 h 766"/>
                  <a:gd name="T100" fmla="*/ 908 w 1276"/>
                  <a:gd name="T101" fmla="*/ 709 h 766"/>
                  <a:gd name="T102" fmla="*/ 879 w 1276"/>
                  <a:gd name="T103" fmla="*/ 652 h 766"/>
                  <a:gd name="T104" fmla="*/ 936 w 1276"/>
                  <a:gd name="T105" fmla="*/ 510 h 766"/>
                  <a:gd name="T106" fmla="*/ 993 w 1276"/>
                  <a:gd name="T107" fmla="*/ 482 h 766"/>
                  <a:gd name="T108" fmla="*/ 964 w 1276"/>
                  <a:gd name="T109" fmla="*/ 425 h 766"/>
                  <a:gd name="T110" fmla="*/ 993 w 1276"/>
                  <a:gd name="T111" fmla="*/ 397 h 766"/>
                  <a:gd name="T112" fmla="*/ 1078 w 1276"/>
                  <a:gd name="T113" fmla="*/ 397 h 766"/>
                  <a:gd name="T114" fmla="*/ 1276 w 1276"/>
                  <a:gd name="T115" fmla="*/ 284 h 766"/>
                  <a:gd name="T116" fmla="*/ 1219 w 1276"/>
                  <a:gd name="T117" fmla="*/ 227 h 766"/>
                  <a:gd name="T118" fmla="*/ 1163 w 1276"/>
                  <a:gd name="T119" fmla="*/ 227 h 766"/>
                  <a:gd name="T120" fmla="*/ 1191 w 1276"/>
                  <a:gd name="T121" fmla="*/ 142 h 766"/>
                  <a:gd name="T122" fmla="*/ 1191 w 1276"/>
                  <a:gd name="T123" fmla="*/ 29 h 766"/>
                  <a:gd name="T124" fmla="*/ 1163 w 1276"/>
                  <a:gd name="T125" fmla="*/ 0 h 7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1276" h="766">
                    <a:moveTo>
                      <a:pt x="1163" y="0"/>
                    </a:moveTo>
                    <a:lnTo>
                      <a:pt x="1134" y="29"/>
                    </a:lnTo>
                    <a:lnTo>
                      <a:pt x="1078" y="29"/>
                    </a:lnTo>
                    <a:lnTo>
                      <a:pt x="1078" y="57"/>
                    </a:lnTo>
                    <a:lnTo>
                      <a:pt x="1021" y="57"/>
                    </a:lnTo>
                    <a:lnTo>
                      <a:pt x="1021" y="114"/>
                    </a:lnTo>
                    <a:lnTo>
                      <a:pt x="936" y="57"/>
                    </a:lnTo>
                    <a:lnTo>
                      <a:pt x="908" y="85"/>
                    </a:lnTo>
                    <a:lnTo>
                      <a:pt x="823" y="57"/>
                    </a:lnTo>
                    <a:lnTo>
                      <a:pt x="794" y="85"/>
                    </a:lnTo>
                    <a:lnTo>
                      <a:pt x="738" y="29"/>
                    </a:lnTo>
                    <a:lnTo>
                      <a:pt x="681" y="29"/>
                    </a:lnTo>
                    <a:lnTo>
                      <a:pt x="652" y="85"/>
                    </a:lnTo>
                    <a:lnTo>
                      <a:pt x="624" y="85"/>
                    </a:lnTo>
                    <a:lnTo>
                      <a:pt x="624" y="114"/>
                    </a:lnTo>
                    <a:lnTo>
                      <a:pt x="539" y="85"/>
                    </a:lnTo>
                    <a:lnTo>
                      <a:pt x="539" y="114"/>
                    </a:lnTo>
                    <a:lnTo>
                      <a:pt x="454" y="142"/>
                    </a:lnTo>
                    <a:lnTo>
                      <a:pt x="454" y="114"/>
                    </a:lnTo>
                    <a:lnTo>
                      <a:pt x="369" y="170"/>
                    </a:lnTo>
                    <a:lnTo>
                      <a:pt x="397" y="199"/>
                    </a:lnTo>
                    <a:lnTo>
                      <a:pt x="397" y="255"/>
                    </a:lnTo>
                    <a:lnTo>
                      <a:pt x="312" y="312"/>
                    </a:lnTo>
                    <a:lnTo>
                      <a:pt x="256" y="312"/>
                    </a:lnTo>
                    <a:lnTo>
                      <a:pt x="256" y="369"/>
                    </a:lnTo>
                    <a:lnTo>
                      <a:pt x="142" y="312"/>
                    </a:lnTo>
                    <a:lnTo>
                      <a:pt x="0" y="369"/>
                    </a:lnTo>
                    <a:lnTo>
                      <a:pt x="85" y="397"/>
                    </a:lnTo>
                    <a:lnTo>
                      <a:pt x="85" y="454"/>
                    </a:lnTo>
                    <a:lnTo>
                      <a:pt x="114" y="510"/>
                    </a:lnTo>
                    <a:lnTo>
                      <a:pt x="85" y="539"/>
                    </a:lnTo>
                    <a:lnTo>
                      <a:pt x="85" y="596"/>
                    </a:lnTo>
                    <a:lnTo>
                      <a:pt x="142" y="567"/>
                    </a:lnTo>
                    <a:lnTo>
                      <a:pt x="171" y="624"/>
                    </a:lnTo>
                    <a:lnTo>
                      <a:pt x="142" y="681"/>
                    </a:lnTo>
                    <a:lnTo>
                      <a:pt x="199" y="709"/>
                    </a:lnTo>
                    <a:lnTo>
                      <a:pt x="256" y="709"/>
                    </a:lnTo>
                    <a:lnTo>
                      <a:pt x="341" y="737"/>
                    </a:lnTo>
                    <a:lnTo>
                      <a:pt x="369" y="709"/>
                    </a:lnTo>
                    <a:lnTo>
                      <a:pt x="341" y="624"/>
                    </a:lnTo>
                    <a:lnTo>
                      <a:pt x="369" y="624"/>
                    </a:lnTo>
                    <a:lnTo>
                      <a:pt x="397" y="681"/>
                    </a:lnTo>
                    <a:lnTo>
                      <a:pt x="454" y="709"/>
                    </a:lnTo>
                    <a:lnTo>
                      <a:pt x="511" y="681"/>
                    </a:lnTo>
                    <a:lnTo>
                      <a:pt x="539" y="766"/>
                    </a:lnTo>
                    <a:lnTo>
                      <a:pt x="596" y="737"/>
                    </a:lnTo>
                    <a:lnTo>
                      <a:pt x="652" y="766"/>
                    </a:lnTo>
                    <a:lnTo>
                      <a:pt x="681" y="709"/>
                    </a:lnTo>
                    <a:lnTo>
                      <a:pt x="766" y="709"/>
                    </a:lnTo>
                    <a:lnTo>
                      <a:pt x="794" y="737"/>
                    </a:lnTo>
                    <a:lnTo>
                      <a:pt x="908" y="709"/>
                    </a:lnTo>
                    <a:lnTo>
                      <a:pt x="879" y="652"/>
                    </a:lnTo>
                    <a:lnTo>
                      <a:pt x="936" y="510"/>
                    </a:lnTo>
                    <a:lnTo>
                      <a:pt x="993" y="482"/>
                    </a:lnTo>
                    <a:lnTo>
                      <a:pt x="964" y="425"/>
                    </a:lnTo>
                    <a:lnTo>
                      <a:pt x="993" y="397"/>
                    </a:lnTo>
                    <a:lnTo>
                      <a:pt x="1078" y="397"/>
                    </a:lnTo>
                    <a:lnTo>
                      <a:pt x="1276" y="284"/>
                    </a:lnTo>
                    <a:lnTo>
                      <a:pt x="1219" y="227"/>
                    </a:lnTo>
                    <a:lnTo>
                      <a:pt x="1163" y="227"/>
                    </a:lnTo>
                    <a:lnTo>
                      <a:pt x="1191" y="142"/>
                    </a:lnTo>
                    <a:lnTo>
                      <a:pt x="1191" y="29"/>
                    </a:lnTo>
                    <a:lnTo>
                      <a:pt x="1163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7" name="Freeform 297"/>
              <p:cNvSpPr>
                <a:spLocks/>
              </p:cNvSpPr>
              <p:nvPr/>
            </p:nvSpPr>
            <p:spPr bwMode="auto">
              <a:xfrm>
                <a:off x="4101" y="5790"/>
                <a:ext cx="1078" cy="992"/>
              </a:xfrm>
              <a:custGeom>
                <a:avLst/>
                <a:gdLst>
                  <a:gd name="T0" fmla="*/ 312 w 1078"/>
                  <a:gd name="T1" fmla="*/ 935 h 992"/>
                  <a:gd name="T2" fmla="*/ 227 w 1078"/>
                  <a:gd name="T3" fmla="*/ 708 h 992"/>
                  <a:gd name="T4" fmla="*/ 227 w 1078"/>
                  <a:gd name="T5" fmla="*/ 623 h 992"/>
                  <a:gd name="T6" fmla="*/ 170 w 1078"/>
                  <a:gd name="T7" fmla="*/ 623 h 992"/>
                  <a:gd name="T8" fmla="*/ 142 w 1078"/>
                  <a:gd name="T9" fmla="*/ 680 h 992"/>
                  <a:gd name="T10" fmla="*/ 114 w 1078"/>
                  <a:gd name="T11" fmla="*/ 652 h 992"/>
                  <a:gd name="T12" fmla="*/ 29 w 1078"/>
                  <a:gd name="T13" fmla="*/ 482 h 992"/>
                  <a:gd name="T14" fmla="*/ 29 w 1078"/>
                  <a:gd name="T15" fmla="*/ 425 h 992"/>
                  <a:gd name="T16" fmla="*/ 0 w 1078"/>
                  <a:gd name="T17" fmla="*/ 368 h 992"/>
                  <a:gd name="T18" fmla="*/ 57 w 1078"/>
                  <a:gd name="T19" fmla="*/ 226 h 992"/>
                  <a:gd name="T20" fmla="*/ 114 w 1078"/>
                  <a:gd name="T21" fmla="*/ 198 h 992"/>
                  <a:gd name="T22" fmla="*/ 85 w 1078"/>
                  <a:gd name="T23" fmla="*/ 141 h 992"/>
                  <a:gd name="T24" fmla="*/ 114 w 1078"/>
                  <a:gd name="T25" fmla="*/ 113 h 992"/>
                  <a:gd name="T26" fmla="*/ 199 w 1078"/>
                  <a:gd name="T27" fmla="*/ 113 h 992"/>
                  <a:gd name="T28" fmla="*/ 397 w 1078"/>
                  <a:gd name="T29" fmla="*/ 0 h 992"/>
                  <a:gd name="T30" fmla="*/ 397 w 1078"/>
                  <a:gd name="T31" fmla="*/ 85 h 992"/>
                  <a:gd name="T32" fmla="*/ 454 w 1078"/>
                  <a:gd name="T33" fmla="*/ 141 h 992"/>
                  <a:gd name="T34" fmla="*/ 567 w 1078"/>
                  <a:gd name="T35" fmla="*/ 85 h 992"/>
                  <a:gd name="T36" fmla="*/ 681 w 1078"/>
                  <a:gd name="T37" fmla="*/ 141 h 992"/>
                  <a:gd name="T38" fmla="*/ 709 w 1078"/>
                  <a:gd name="T39" fmla="*/ 113 h 992"/>
                  <a:gd name="T40" fmla="*/ 907 w 1078"/>
                  <a:gd name="T41" fmla="*/ 170 h 992"/>
                  <a:gd name="T42" fmla="*/ 1049 w 1078"/>
                  <a:gd name="T43" fmla="*/ 113 h 992"/>
                  <a:gd name="T44" fmla="*/ 936 w 1078"/>
                  <a:gd name="T45" fmla="*/ 226 h 992"/>
                  <a:gd name="T46" fmla="*/ 822 w 1078"/>
                  <a:gd name="T47" fmla="*/ 226 h 992"/>
                  <a:gd name="T48" fmla="*/ 766 w 1078"/>
                  <a:gd name="T49" fmla="*/ 255 h 992"/>
                  <a:gd name="T50" fmla="*/ 822 w 1078"/>
                  <a:gd name="T51" fmla="*/ 312 h 992"/>
                  <a:gd name="T52" fmla="*/ 907 w 1078"/>
                  <a:gd name="T53" fmla="*/ 340 h 992"/>
                  <a:gd name="T54" fmla="*/ 907 w 1078"/>
                  <a:gd name="T55" fmla="*/ 397 h 992"/>
                  <a:gd name="T56" fmla="*/ 993 w 1078"/>
                  <a:gd name="T57" fmla="*/ 368 h 992"/>
                  <a:gd name="T58" fmla="*/ 1021 w 1078"/>
                  <a:gd name="T59" fmla="*/ 425 h 992"/>
                  <a:gd name="T60" fmla="*/ 1078 w 1078"/>
                  <a:gd name="T61" fmla="*/ 453 h 992"/>
                  <a:gd name="T62" fmla="*/ 964 w 1078"/>
                  <a:gd name="T63" fmla="*/ 482 h 992"/>
                  <a:gd name="T64" fmla="*/ 936 w 1078"/>
                  <a:gd name="T65" fmla="*/ 538 h 992"/>
                  <a:gd name="T66" fmla="*/ 851 w 1078"/>
                  <a:gd name="T67" fmla="*/ 453 h 992"/>
                  <a:gd name="T68" fmla="*/ 737 w 1078"/>
                  <a:gd name="T69" fmla="*/ 453 h 992"/>
                  <a:gd name="T70" fmla="*/ 681 w 1078"/>
                  <a:gd name="T71" fmla="*/ 397 h 992"/>
                  <a:gd name="T72" fmla="*/ 681 w 1078"/>
                  <a:gd name="T73" fmla="*/ 567 h 992"/>
                  <a:gd name="T74" fmla="*/ 851 w 1078"/>
                  <a:gd name="T75" fmla="*/ 567 h 992"/>
                  <a:gd name="T76" fmla="*/ 907 w 1078"/>
                  <a:gd name="T77" fmla="*/ 623 h 992"/>
                  <a:gd name="T78" fmla="*/ 794 w 1078"/>
                  <a:gd name="T79" fmla="*/ 652 h 992"/>
                  <a:gd name="T80" fmla="*/ 709 w 1078"/>
                  <a:gd name="T81" fmla="*/ 652 h 992"/>
                  <a:gd name="T82" fmla="*/ 681 w 1078"/>
                  <a:gd name="T83" fmla="*/ 680 h 992"/>
                  <a:gd name="T84" fmla="*/ 794 w 1078"/>
                  <a:gd name="T85" fmla="*/ 737 h 992"/>
                  <a:gd name="T86" fmla="*/ 822 w 1078"/>
                  <a:gd name="T87" fmla="*/ 765 h 992"/>
                  <a:gd name="T88" fmla="*/ 737 w 1078"/>
                  <a:gd name="T89" fmla="*/ 822 h 992"/>
                  <a:gd name="T90" fmla="*/ 624 w 1078"/>
                  <a:gd name="T91" fmla="*/ 822 h 992"/>
                  <a:gd name="T92" fmla="*/ 624 w 1078"/>
                  <a:gd name="T93" fmla="*/ 737 h 992"/>
                  <a:gd name="T94" fmla="*/ 567 w 1078"/>
                  <a:gd name="T95" fmla="*/ 793 h 992"/>
                  <a:gd name="T96" fmla="*/ 511 w 1078"/>
                  <a:gd name="T97" fmla="*/ 765 h 992"/>
                  <a:gd name="T98" fmla="*/ 482 w 1078"/>
                  <a:gd name="T99" fmla="*/ 822 h 992"/>
                  <a:gd name="T100" fmla="*/ 426 w 1078"/>
                  <a:gd name="T101" fmla="*/ 793 h 992"/>
                  <a:gd name="T102" fmla="*/ 397 w 1078"/>
                  <a:gd name="T103" fmla="*/ 822 h 992"/>
                  <a:gd name="T104" fmla="*/ 426 w 1078"/>
                  <a:gd name="T105" fmla="*/ 623 h 992"/>
                  <a:gd name="T106" fmla="*/ 369 w 1078"/>
                  <a:gd name="T107" fmla="*/ 623 h 992"/>
                  <a:gd name="T108" fmla="*/ 369 w 1078"/>
                  <a:gd name="T109" fmla="*/ 737 h 992"/>
                  <a:gd name="T110" fmla="*/ 312 w 1078"/>
                  <a:gd name="T111" fmla="*/ 793 h 992"/>
                  <a:gd name="T112" fmla="*/ 397 w 1078"/>
                  <a:gd name="T113" fmla="*/ 850 h 992"/>
                  <a:gd name="T114" fmla="*/ 454 w 1078"/>
                  <a:gd name="T115" fmla="*/ 992 h 992"/>
                  <a:gd name="T116" fmla="*/ 397 w 1078"/>
                  <a:gd name="T117" fmla="*/ 964 h 992"/>
                  <a:gd name="T118" fmla="*/ 369 w 1078"/>
                  <a:gd name="T119" fmla="*/ 935 h 992"/>
                  <a:gd name="T120" fmla="*/ 312 w 1078"/>
                  <a:gd name="T121" fmla="*/ 935 h 9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078" h="992">
                    <a:moveTo>
                      <a:pt x="312" y="935"/>
                    </a:moveTo>
                    <a:lnTo>
                      <a:pt x="227" y="708"/>
                    </a:lnTo>
                    <a:lnTo>
                      <a:pt x="227" y="623"/>
                    </a:lnTo>
                    <a:lnTo>
                      <a:pt x="170" y="623"/>
                    </a:lnTo>
                    <a:lnTo>
                      <a:pt x="142" y="680"/>
                    </a:lnTo>
                    <a:lnTo>
                      <a:pt x="114" y="652"/>
                    </a:lnTo>
                    <a:lnTo>
                      <a:pt x="29" y="482"/>
                    </a:lnTo>
                    <a:lnTo>
                      <a:pt x="29" y="425"/>
                    </a:lnTo>
                    <a:lnTo>
                      <a:pt x="0" y="368"/>
                    </a:lnTo>
                    <a:lnTo>
                      <a:pt x="57" y="226"/>
                    </a:lnTo>
                    <a:lnTo>
                      <a:pt x="114" y="198"/>
                    </a:lnTo>
                    <a:lnTo>
                      <a:pt x="85" y="141"/>
                    </a:lnTo>
                    <a:lnTo>
                      <a:pt x="114" y="113"/>
                    </a:lnTo>
                    <a:lnTo>
                      <a:pt x="199" y="113"/>
                    </a:lnTo>
                    <a:lnTo>
                      <a:pt x="397" y="0"/>
                    </a:lnTo>
                    <a:lnTo>
                      <a:pt x="397" y="85"/>
                    </a:lnTo>
                    <a:lnTo>
                      <a:pt x="454" y="141"/>
                    </a:lnTo>
                    <a:lnTo>
                      <a:pt x="567" y="85"/>
                    </a:lnTo>
                    <a:lnTo>
                      <a:pt x="681" y="141"/>
                    </a:lnTo>
                    <a:lnTo>
                      <a:pt x="709" y="113"/>
                    </a:lnTo>
                    <a:lnTo>
                      <a:pt x="907" y="170"/>
                    </a:lnTo>
                    <a:lnTo>
                      <a:pt x="1049" y="113"/>
                    </a:lnTo>
                    <a:lnTo>
                      <a:pt x="936" y="226"/>
                    </a:lnTo>
                    <a:lnTo>
                      <a:pt x="822" y="226"/>
                    </a:lnTo>
                    <a:lnTo>
                      <a:pt x="766" y="255"/>
                    </a:lnTo>
                    <a:lnTo>
                      <a:pt x="822" y="312"/>
                    </a:lnTo>
                    <a:lnTo>
                      <a:pt x="907" y="340"/>
                    </a:lnTo>
                    <a:lnTo>
                      <a:pt x="907" y="397"/>
                    </a:lnTo>
                    <a:lnTo>
                      <a:pt x="993" y="368"/>
                    </a:lnTo>
                    <a:lnTo>
                      <a:pt x="1021" y="425"/>
                    </a:lnTo>
                    <a:lnTo>
                      <a:pt x="1078" y="453"/>
                    </a:lnTo>
                    <a:lnTo>
                      <a:pt x="964" y="482"/>
                    </a:lnTo>
                    <a:lnTo>
                      <a:pt x="936" y="538"/>
                    </a:lnTo>
                    <a:lnTo>
                      <a:pt x="851" y="453"/>
                    </a:lnTo>
                    <a:lnTo>
                      <a:pt x="737" y="453"/>
                    </a:lnTo>
                    <a:lnTo>
                      <a:pt x="681" y="397"/>
                    </a:lnTo>
                    <a:lnTo>
                      <a:pt x="681" y="567"/>
                    </a:lnTo>
                    <a:lnTo>
                      <a:pt x="851" y="567"/>
                    </a:lnTo>
                    <a:lnTo>
                      <a:pt x="907" y="623"/>
                    </a:lnTo>
                    <a:lnTo>
                      <a:pt x="794" y="652"/>
                    </a:lnTo>
                    <a:lnTo>
                      <a:pt x="709" y="652"/>
                    </a:lnTo>
                    <a:lnTo>
                      <a:pt x="681" y="680"/>
                    </a:lnTo>
                    <a:lnTo>
                      <a:pt x="794" y="737"/>
                    </a:lnTo>
                    <a:lnTo>
                      <a:pt x="822" y="765"/>
                    </a:lnTo>
                    <a:lnTo>
                      <a:pt x="737" y="822"/>
                    </a:lnTo>
                    <a:lnTo>
                      <a:pt x="624" y="822"/>
                    </a:lnTo>
                    <a:lnTo>
                      <a:pt x="624" y="737"/>
                    </a:lnTo>
                    <a:lnTo>
                      <a:pt x="567" y="793"/>
                    </a:lnTo>
                    <a:lnTo>
                      <a:pt x="511" y="765"/>
                    </a:lnTo>
                    <a:lnTo>
                      <a:pt x="482" y="822"/>
                    </a:lnTo>
                    <a:lnTo>
                      <a:pt x="426" y="793"/>
                    </a:lnTo>
                    <a:lnTo>
                      <a:pt x="397" y="822"/>
                    </a:lnTo>
                    <a:lnTo>
                      <a:pt x="426" y="623"/>
                    </a:lnTo>
                    <a:lnTo>
                      <a:pt x="369" y="623"/>
                    </a:lnTo>
                    <a:lnTo>
                      <a:pt x="369" y="737"/>
                    </a:lnTo>
                    <a:lnTo>
                      <a:pt x="312" y="793"/>
                    </a:lnTo>
                    <a:lnTo>
                      <a:pt x="397" y="850"/>
                    </a:lnTo>
                    <a:lnTo>
                      <a:pt x="454" y="992"/>
                    </a:lnTo>
                    <a:lnTo>
                      <a:pt x="397" y="964"/>
                    </a:lnTo>
                    <a:lnTo>
                      <a:pt x="369" y="935"/>
                    </a:lnTo>
                    <a:lnTo>
                      <a:pt x="312" y="935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8" name="Freeform 298"/>
              <p:cNvSpPr>
                <a:spLocks/>
              </p:cNvSpPr>
              <p:nvPr/>
            </p:nvSpPr>
            <p:spPr bwMode="auto">
              <a:xfrm>
                <a:off x="4243" y="4854"/>
                <a:ext cx="1191" cy="1106"/>
              </a:xfrm>
              <a:custGeom>
                <a:avLst/>
                <a:gdLst>
                  <a:gd name="T0" fmla="*/ 227 w 1191"/>
                  <a:gd name="T1" fmla="*/ 28 h 1106"/>
                  <a:gd name="T2" fmla="*/ 57 w 1191"/>
                  <a:gd name="T3" fmla="*/ 28 h 1106"/>
                  <a:gd name="T4" fmla="*/ 28 w 1191"/>
                  <a:gd name="T5" fmla="*/ 85 h 1106"/>
                  <a:gd name="T6" fmla="*/ 28 w 1191"/>
                  <a:gd name="T7" fmla="*/ 369 h 1106"/>
                  <a:gd name="T8" fmla="*/ 57 w 1191"/>
                  <a:gd name="T9" fmla="*/ 425 h 1106"/>
                  <a:gd name="T10" fmla="*/ 85 w 1191"/>
                  <a:gd name="T11" fmla="*/ 510 h 1106"/>
                  <a:gd name="T12" fmla="*/ 142 w 1191"/>
                  <a:gd name="T13" fmla="*/ 652 h 1106"/>
                  <a:gd name="T14" fmla="*/ 170 w 1191"/>
                  <a:gd name="T15" fmla="*/ 794 h 1106"/>
                  <a:gd name="T16" fmla="*/ 198 w 1191"/>
                  <a:gd name="T17" fmla="*/ 879 h 1106"/>
                  <a:gd name="T18" fmla="*/ 255 w 1191"/>
                  <a:gd name="T19" fmla="*/ 1021 h 1106"/>
                  <a:gd name="T20" fmla="*/ 425 w 1191"/>
                  <a:gd name="T21" fmla="*/ 1021 h 1106"/>
                  <a:gd name="T22" fmla="*/ 567 w 1191"/>
                  <a:gd name="T23" fmla="*/ 1049 h 1106"/>
                  <a:gd name="T24" fmla="*/ 907 w 1191"/>
                  <a:gd name="T25" fmla="*/ 1049 h 1106"/>
                  <a:gd name="T26" fmla="*/ 794 w 1191"/>
                  <a:gd name="T27" fmla="*/ 1021 h 1106"/>
                  <a:gd name="T28" fmla="*/ 709 w 1191"/>
                  <a:gd name="T29" fmla="*/ 964 h 1106"/>
                  <a:gd name="T30" fmla="*/ 794 w 1191"/>
                  <a:gd name="T31" fmla="*/ 964 h 1106"/>
                  <a:gd name="T32" fmla="*/ 822 w 1191"/>
                  <a:gd name="T33" fmla="*/ 907 h 1106"/>
                  <a:gd name="T34" fmla="*/ 936 w 1191"/>
                  <a:gd name="T35" fmla="*/ 879 h 1106"/>
                  <a:gd name="T36" fmla="*/ 964 w 1191"/>
                  <a:gd name="T37" fmla="*/ 907 h 1106"/>
                  <a:gd name="T38" fmla="*/ 1021 w 1191"/>
                  <a:gd name="T39" fmla="*/ 794 h 1106"/>
                  <a:gd name="T40" fmla="*/ 1049 w 1191"/>
                  <a:gd name="T41" fmla="*/ 709 h 1106"/>
                  <a:gd name="T42" fmla="*/ 964 w 1191"/>
                  <a:gd name="T43" fmla="*/ 737 h 1106"/>
                  <a:gd name="T44" fmla="*/ 907 w 1191"/>
                  <a:gd name="T45" fmla="*/ 737 h 1106"/>
                  <a:gd name="T46" fmla="*/ 851 w 1191"/>
                  <a:gd name="T47" fmla="*/ 681 h 1106"/>
                  <a:gd name="T48" fmla="*/ 936 w 1191"/>
                  <a:gd name="T49" fmla="*/ 681 h 1106"/>
                  <a:gd name="T50" fmla="*/ 907 w 1191"/>
                  <a:gd name="T51" fmla="*/ 567 h 1106"/>
                  <a:gd name="T52" fmla="*/ 794 w 1191"/>
                  <a:gd name="T53" fmla="*/ 482 h 1106"/>
                  <a:gd name="T54" fmla="*/ 992 w 1191"/>
                  <a:gd name="T55" fmla="*/ 454 h 1106"/>
                  <a:gd name="T56" fmla="*/ 1191 w 1191"/>
                  <a:gd name="T57" fmla="*/ 284 h 1106"/>
                  <a:gd name="T58" fmla="*/ 1049 w 1191"/>
                  <a:gd name="T59" fmla="*/ 312 h 1106"/>
                  <a:gd name="T60" fmla="*/ 936 w 1191"/>
                  <a:gd name="T61" fmla="*/ 369 h 1106"/>
                  <a:gd name="T62" fmla="*/ 851 w 1191"/>
                  <a:gd name="T63" fmla="*/ 369 h 1106"/>
                  <a:gd name="T64" fmla="*/ 879 w 1191"/>
                  <a:gd name="T65" fmla="*/ 312 h 1106"/>
                  <a:gd name="T66" fmla="*/ 765 w 1191"/>
                  <a:gd name="T67" fmla="*/ 312 h 1106"/>
                  <a:gd name="T68" fmla="*/ 482 w 1191"/>
                  <a:gd name="T69" fmla="*/ 199 h 1106"/>
                  <a:gd name="T70" fmla="*/ 312 w 1191"/>
                  <a:gd name="T71" fmla="*/ 85 h 110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191" h="1106">
                    <a:moveTo>
                      <a:pt x="284" y="0"/>
                    </a:moveTo>
                    <a:lnTo>
                      <a:pt x="227" y="28"/>
                    </a:lnTo>
                    <a:lnTo>
                      <a:pt x="113" y="0"/>
                    </a:lnTo>
                    <a:lnTo>
                      <a:pt x="57" y="28"/>
                    </a:lnTo>
                    <a:lnTo>
                      <a:pt x="57" y="85"/>
                    </a:lnTo>
                    <a:lnTo>
                      <a:pt x="28" y="85"/>
                    </a:lnTo>
                    <a:lnTo>
                      <a:pt x="0" y="255"/>
                    </a:lnTo>
                    <a:lnTo>
                      <a:pt x="28" y="369"/>
                    </a:lnTo>
                    <a:lnTo>
                      <a:pt x="0" y="397"/>
                    </a:lnTo>
                    <a:lnTo>
                      <a:pt x="57" y="425"/>
                    </a:lnTo>
                    <a:lnTo>
                      <a:pt x="142" y="425"/>
                    </a:lnTo>
                    <a:lnTo>
                      <a:pt x="85" y="510"/>
                    </a:lnTo>
                    <a:lnTo>
                      <a:pt x="142" y="624"/>
                    </a:lnTo>
                    <a:lnTo>
                      <a:pt x="142" y="652"/>
                    </a:lnTo>
                    <a:lnTo>
                      <a:pt x="170" y="681"/>
                    </a:lnTo>
                    <a:lnTo>
                      <a:pt x="170" y="794"/>
                    </a:lnTo>
                    <a:lnTo>
                      <a:pt x="142" y="879"/>
                    </a:lnTo>
                    <a:lnTo>
                      <a:pt x="198" y="879"/>
                    </a:lnTo>
                    <a:lnTo>
                      <a:pt x="255" y="936"/>
                    </a:lnTo>
                    <a:lnTo>
                      <a:pt x="255" y="1021"/>
                    </a:lnTo>
                    <a:lnTo>
                      <a:pt x="312" y="1077"/>
                    </a:lnTo>
                    <a:lnTo>
                      <a:pt x="425" y="1021"/>
                    </a:lnTo>
                    <a:lnTo>
                      <a:pt x="539" y="1077"/>
                    </a:lnTo>
                    <a:lnTo>
                      <a:pt x="567" y="1049"/>
                    </a:lnTo>
                    <a:lnTo>
                      <a:pt x="765" y="1106"/>
                    </a:lnTo>
                    <a:lnTo>
                      <a:pt x="907" y="1049"/>
                    </a:lnTo>
                    <a:lnTo>
                      <a:pt x="936" y="992"/>
                    </a:lnTo>
                    <a:lnTo>
                      <a:pt x="794" y="1021"/>
                    </a:lnTo>
                    <a:lnTo>
                      <a:pt x="737" y="992"/>
                    </a:lnTo>
                    <a:lnTo>
                      <a:pt x="709" y="964"/>
                    </a:lnTo>
                    <a:lnTo>
                      <a:pt x="737" y="907"/>
                    </a:lnTo>
                    <a:lnTo>
                      <a:pt x="794" y="964"/>
                    </a:lnTo>
                    <a:lnTo>
                      <a:pt x="822" y="936"/>
                    </a:lnTo>
                    <a:lnTo>
                      <a:pt x="822" y="907"/>
                    </a:lnTo>
                    <a:lnTo>
                      <a:pt x="879" y="907"/>
                    </a:lnTo>
                    <a:lnTo>
                      <a:pt x="936" y="879"/>
                    </a:lnTo>
                    <a:lnTo>
                      <a:pt x="964" y="851"/>
                    </a:lnTo>
                    <a:lnTo>
                      <a:pt x="964" y="907"/>
                    </a:lnTo>
                    <a:lnTo>
                      <a:pt x="1021" y="851"/>
                    </a:lnTo>
                    <a:lnTo>
                      <a:pt x="1021" y="794"/>
                    </a:lnTo>
                    <a:lnTo>
                      <a:pt x="1106" y="737"/>
                    </a:lnTo>
                    <a:lnTo>
                      <a:pt x="1049" y="709"/>
                    </a:lnTo>
                    <a:lnTo>
                      <a:pt x="992" y="766"/>
                    </a:lnTo>
                    <a:lnTo>
                      <a:pt x="964" y="737"/>
                    </a:lnTo>
                    <a:lnTo>
                      <a:pt x="936" y="794"/>
                    </a:lnTo>
                    <a:lnTo>
                      <a:pt x="907" y="737"/>
                    </a:lnTo>
                    <a:lnTo>
                      <a:pt x="851" y="737"/>
                    </a:lnTo>
                    <a:lnTo>
                      <a:pt x="851" y="681"/>
                    </a:lnTo>
                    <a:lnTo>
                      <a:pt x="822" y="652"/>
                    </a:lnTo>
                    <a:lnTo>
                      <a:pt x="936" y="681"/>
                    </a:lnTo>
                    <a:lnTo>
                      <a:pt x="964" y="652"/>
                    </a:lnTo>
                    <a:lnTo>
                      <a:pt x="907" y="567"/>
                    </a:lnTo>
                    <a:lnTo>
                      <a:pt x="794" y="510"/>
                    </a:lnTo>
                    <a:lnTo>
                      <a:pt x="794" y="482"/>
                    </a:lnTo>
                    <a:lnTo>
                      <a:pt x="907" y="482"/>
                    </a:lnTo>
                    <a:lnTo>
                      <a:pt x="992" y="454"/>
                    </a:lnTo>
                    <a:lnTo>
                      <a:pt x="1106" y="454"/>
                    </a:lnTo>
                    <a:lnTo>
                      <a:pt x="1191" y="284"/>
                    </a:lnTo>
                    <a:lnTo>
                      <a:pt x="1077" y="340"/>
                    </a:lnTo>
                    <a:lnTo>
                      <a:pt x="1049" y="312"/>
                    </a:lnTo>
                    <a:lnTo>
                      <a:pt x="992" y="369"/>
                    </a:lnTo>
                    <a:lnTo>
                      <a:pt x="936" y="369"/>
                    </a:lnTo>
                    <a:lnTo>
                      <a:pt x="907" y="369"/>
                    </a:lnTo>
                    <a:lnTo>
                      <a:pt x="851" y="369"/>
                    </a:lnTo>
                    <a:lnTo>
                      <a:pt x="822" y="340"/>
                    </a:lnTo>
                    <a:lnTo>
                      <a:pt x="879" y="312"/>
                    </a:lnTo>
                    <a:lnTo>
                      <a:pt x="822" y="284"/>
                    </a:lnTo>
                    <a:lnTo>
                      <a:pt x="765" y="312"/>
                    </a:lnTo>
                    <a:lnTo>
                      <a:pt x="652" y="199"/>
                    </a:lnTo>
                    <a:lnTo>
                      <a:pt x="482" y="199"/>
                    </a:lnTo>
                    <a:lnTo>
                      <a:pt x="454" y="142"/>
                    </a:lnTo>
                    <a:lnTo>
                      <a:pt x="312" y="85"/>
                    </a:lnTo>
                    <a:lnTo>
                      <a:pt x="284" y="0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59" name="Freeform 299"/>
              <p:cNvSpPr>
                <a:spLocks/>
              </p:cNvSpPr>
              <p:nvPr/>
            </p:nvSpPr>
            <p:spPr bwMode="auto">
              <a:xfrm>
                <a:off x="4413" y="4344"/>
                <a:ext cx="907" cy="822"/>
              </a:xfrm>
              <a:custGeom>
                <a:avLst/>
                <a:gdLst>
                  <a:gd name="T0" fmla="*/ 709 w 907"/>
                  <a:gd name="T1" fmla="*/ 822 h 822"/>
                  <a:gd name="T2" fmla="*/ 652 w 907"/>
                  <a:gd name="T3" fmla="*/ 794 h 822"/>
                  <a:gd name="T4" fmla="*/ 595 w 907"/>
                  <a:gd name="T5" fmla="*/ 822 h 822"/>
                  <a:gd name="T6" fmla="*/ 482 w 907"/>
                  <a:gd name="T7" fmla="*/ 709 h 822"/>
                  <a:gd name="T8" fmla="*/ 312 w 907"/>
                  <a:gd name="T9" fmla="*/ 709 h 822"/>
                  <a:gd name="T10" fmla="*/ 284 w 907"/>
                  <a:gd name="T11" fmla="*/ 652 h 822"/>
                  <a:gd name="T12" fmla="*/ 142 w 907"/>
                  <a:gd name="T13" fmla="*/ 595 h 822"/>
                  <a:gd name="T14" fmla="*/ 114 w 907"/>
                  <a:gd name="T15" fmla="*/ 510 h 822"/>
                  <a:gd name="T16" fmla="*/ 142 w 907"/>
                  <a:gd name="T17" fmla="*/ 482 h 822"/>
                  <a:gd name="T18" fmla="*/ 114 w 907"/>
                  <a:gd name="T19" fmla="*/ 453 h 822"/>
                  <a:gd name="T20" fmla="*/ 57 w 907"/>
                  <a:gd name="T21" fmla="*/ 453 h 822"/>
                  <a:gd name="T22" fmla="*/ 57 w 907"/>
                  <a:gd name="T23" fmla="*/ 368 h 822"/>
                  <a:gd name="T24" fmla="*/ 28 w 907"/>
                  <a:gd name="T25" fmla="*/ 255 h 822"/>
                  <a:gd name="T26" fmla="*/ 0 w 907"/>
                  <a:gd name="T27" fmla="*/ 198 h 822"/>
                  <a:gd name="T28" fmla="*/ 28 w 907"/>
                  <a:gd name="T29" fmla="*/ 57 h 822"/>
                  <a:gd name="T30" fmla="*/ 85 w 907"/>
                  <a:gd name="T31" fmla="*/ 85 h 822"/>
                  <a:gd name="T32" fmla="*/ 142 w 907"/>
                  <a:gd name="T33" fmla="*/ 0 h 822"/>
                  <a:gd name="T34" fmla="*/ 284 w 907"/>
                  <a:gd name="T35" fmla="*/ 85 h 822"/>
                  <a:gd name="T36" fmla="*/ 369 w 907"/>
                  <a:gd name="T37" fmla="*/ 198 h 822"/>
                  <a:gd name="T38" fmla="*/ 369 w 907"/>
                  <a:gd name="T39" fmla="*/ 255 h 822"/>
                  <a:gd name="T40" fmla="*/ 482 w 907"/>
                  <a:gd name="T41" fmla="*/ 283 h 822"/>
                  <a:gd name="T42" fmla="*/ 539 w 907"/>
                  <a:gd name="T43" fmla="*/ 425 h 822"/>
                  <a:gd name="T44" fmla="*/ 539 w 907"/>
                  <a:gd name="T45" fmla="*/ 482 h 822"/>
                  <a:gd name="T46" fmla="*/ 652 w 907"/>
                  <a:gd name="T47" fmla="*/ 567 h 822"/>
                  <a:gd name="T48" fmla="*/ 766 w 907"/>
                  <a:gd name="T49" fmla="*/ 538 h 822"/>
                  <a:gd name="T50" fmla="*/ 851 w 907"/>
                  <a:gd name="T51" fmla="*/ 567 h 822"/>
                  <a:gd name="T52" fmla="*/ 794 w 907"/>
                  <a:gd name="T53" fmla="*/ 652 h 822"/>
                  <a:gd name="T54" fmla="*/ 851 w 907"/>
                  <a:gd name="T55" fmla="*/ 680 h 822"/>
                  <a:gd name="T56" fmla="*/ 907 w 907"/>
                  <a:gd name="T57" fmla="*/ 652 h 822"/>
                  <a:gd name="T58" fmla="*/ 907 w 907"/>
                  <a:gd name="T59" fmla="*/ 709 h 822"/>
                  <a:gd name="T60" fmla="*/ 879 w 907"/>
                  <a:gd name="T61" fmla="*/ 765 h 822"/>
                  <a:gd name="T62" fmla="*/ 822 w 907"/>
                  <a:gd name="T63" fmla="*/ 794 h 822"/>
                  <a:gd name="T64" fmla="*/ 709 w 907"/>
                  <a:gd name="T65" fmla="*/ 765 h 822"/>
                  <a:gd name="T66" fmla="*/ 709 w 907"/>
                  <a:gd name="T67" fmla="*/ 822 h 8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907" h="822">
                    <a:moveTo>
                      <a:pt x="709" y="822"/>
                    </a:moveTo>
                    <a:lnTo>
                      <a:pt x="652" y="794"/>
                    </a:lnTo>
                    <a:lnTo>
                      <a:pt x="595" y="822"/>
                    </a:lnTo>
                    <a:lnTo>
                      <a:pt x="482" y="709"/>
                    </a:lnTo>
                    <a:lnTo>
                      <a:pt x="312" y="709"/>
                    </a:lnTo>
                    <a:lnTo>
                      <a:pt x="284" y="652"/>
                    </a:lnTo>
                    <a:lnTo>
                      <a:pt x="142" y="595"/>
                    </a:lnTo>
                    <a:lnTo>
                      <a:pt x="114" y="510"/>
                    </a:lnTo>
                    <a:lnTo>
                      <a:pt x="142" y="482"/>
                    </a:lnTo>
                    <a:lnTo>
                      <a:pt x="114" y="453"/>
                    </a:lnTo>
                    <a:lnTo>
                      <a:pt x="57" y="453"/>
                    </a:lnTo>
                    <a:lnTo>
                      <a:pt x="57" y="368"/>
                    </a:lnTo>
                    <a:lnTo>
                      <a:pt x="28" y="255"/>
                    </a:lnTo>
                    <a:lnTo>
                      <a:pt x="0" y="198"/>
                    </a:lnTo>
                    <a:lnTo>
                      <a:pt x="28" y="57"/>
                    </a:lnTo>
                    <a:lnTo>
                      <a:pt x="85" y="85"/>
                    </a:lnTo>
                    <a:lnTo>
                      <a:pt x="142" y="0"/>
                    </a:lnTo>
                    <a:lnTo>
                      <a:pt x="284" y="85"/>
                    </a:lnTo>
                    <a:lnTo>
                      <a:pt x="369" y="198"/>
                    </a:lnTo>
                    <a:lnTo>
                      <a:pt x="369" y="255"/>
                    </a:lnTo>
                    <a:lnTo>
                      <a:pt x="482" y="283"/>
                    </a:lnTo>
                    <a:lnTo>
                      <a:pt x="539" y="425"/>
                    </a:lnTo>
                    <a:lnTo>
                      <a:pt x="539" y="482"/>
                    </a:lnTo>
                    <a:lnTo>
                      <a:pt x="652" y="567"/>
                    </a:lnTo>
                    <a:lnTo>
                      <a:pt x="766" y="538"/>
                    </a:lnTo>
                    <a:lnTo>
                      <a:pt x="851" y="567"/>
                    </a:lnTo>
                    <a:lnTo>
                      <a:pt x="794" y="652"/>
                    </a:lnTo>
                    <a:lnTo>
                      <a:pt x="851" y="680"/>
                    </a:lnTo>
                    <a:lnTo>
                      <a:pt x="907" y="652"/>
                    </a:lnTo>
                    <a:lnTo>
                      <a:pt x="907" y="709"/>
                    </a:lnTo>
                    <a:lnTo>
                      <a:pt x="879" y="765"/>
                    </a:lnTo>
                    <a:lnTo>
                      <a:pt x="822" y="794"/>
                    </a:lnTo>
                    <a:lnTo>
                      <a:pt x="709" y="765"/>
                    </a:lnTo>
                    <a:lnTo>
                      <a:pt x="709" y="822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5660" name="Freeform 300"/>
              <p:cNvSpPr>
                <a:spLocks/>
              </p:cNvSpPr>
              <p:nvPr/>
            </p:nvSpPr>
            <p:spPr bwMode="auto">
              <a:xfrm>
                <a:off x="4555" y="4174"/>
                <a:ext cx="1106" cy="737"/>
              </a:xfrm>
              <a:custGeom>
                <a:avLst/>
                <a:gdLst>
                  <a:gd name="T0" fmla="*/ 935 w 1106"/>
                  <a:gd name="T1" fmla="*/ 283 h 737"/>
                  <a:gd name="T2" fmla="*/ 935 w 1106"/>
                  <a:gd name="T3" fmla="*/ 368 h 737"/>
                  <a:gd name="T4" fmla="*/ 794 w 1106"/>
                  <a:gd name="T5" fmla="*/ 340 h 737"/>
                  <a:gd name="T6" fmla="*/ 709 w 1106"/>
                  <a:gd name="T7" fmla="*/ 397 h 737"/>
                  <a:gd name="T8" fmla="*/ 794 w 1106"/>
                  <a:gd name="T9" fmla="*/ 567 h 737"/>
                  <a:gd name="T10" fmla="*/ 822 w 1106"/>
                  <a:gd name="T11" fmla="*/ 510 h 737"/>
                  <a:gd name="T12" fmla="*/ 879 w 1106"/>
                  <a:gd name="T13" fmla="*/ 538 h 737"/>
                  <a:gd name="T14" fmla="*/ 907 w 1106"/>
                  <a:gd name="T15" fmla="*/ 425 h 737"/>
                  <a:gd name="T16" fmla="*/ 1020 w 1106"/>
                  <a:gd name="T17" fmla="*/ 368 h 737"/>
                  <a:gd name="T18" fmla="*/ 1106 w 1106"/>
                  <a:gd name="T19" fmla="*/ 425 h 737"/>
                  <a:gd name="T20" fmla="*/ 1020 w 1106"/>
                  <a:gd name="T21" fmla="*/ 510 h 737"/>
                  <a:gd name="T22" fmla="*/ 1049 w 1106"/>
                  <a:gd name="T23" fmla="*/ 623 h 737"/>
                  <a:gd name="T24" fmla="*/ 964 w 1106"/>
                  <a:gd name="T25" fmla="*/ 680 h 737"/>
                  <a:gd name="T26" fmla="*/ 935 w 1106"/>
                  <a:gd name="T27" fmla="*/ 623 h 737"/>
                  <a:gd name="T28" fmla="*/ 907 w 1106"/>
                  <a:gd name="T29" fmla="*/ 623 h 737"/>
                  <a:gd name="T30" fmla="*/ 907 w 1106"/>
                  <a:gd name="T31" fmla="*/ 680 h 737"/>
                  <a:gd name="T32" fmla="*/ 822 w 1106"/>
                  <a:gd name="T33" fmla="*/ 708 h 737"/>
                  <a:gd name="T34" fmla="*/ 794 w 1106"/>
                  <a:gd name="T35" fmla="*/ 623 h 737"/>
                  <a:gd name="T36" fmla="*/ 709 w 1106"/>
                  <a:gd name="T37" fmla="*/ 737 h 737"/>
                  <a:gd name="T38" fmla="*/ 624 w 1106"/>
                  <a:gd name="T39" fmla="*/ 708 h 737"/>
                  <a:gd name="T40" fmla="*/ 510 w 1106"/>
                  <a:gd name="T41" fmla="*/ 737 h 737"/>
                  <a:gd name="T42" fmla="*/ 397 w 1106"/>
                  <a:gd name="T43" fmla="*/ 652 h 737"/>
                  <a:gd name="T44" fmla="*/ 397 w 1106"/>
                  <a:gd name="T45" fmla="*/ 595 h 737"/>
                  <a:gd name="T46" fmla="*/ 340 w 1106"/>
                  <a:gd name="T47" fmla="*/ 453 h 737"/>
                  <a:gd name="T48" fmla="*/ 227 w 1106"/>
                  <a:gd name="T49" fmla="*/ 425 h 737"/>
                  <a:gd name="T50" fmla="*/ 227 w 1106"/>
                  <a:gd name="T51" fmla="*/ 368 h 737"/>
                  <a:gd name="T52" fmla="*/ 142 w 1106"/>
                  <a:gd name="T53" fmla="*/ 255 h 737"/>
                  <a:gd name="T54" fmla="*/ 0 w 1106"/>
                  <a:gd name="T55" fmla="*/ 170 h 737"/>
                  <a:gd name="T56" fmla="*/ 0 w 1106"/>
                  <a:gd name="T57" fmla="*/ 113 h 737"/>
                  <a:gd name="T58" fmla="*/ 113 w 1106"/>
                  <a:gd name="T59" fmla="*/ 56 h 737"/>
                  <a:gd name="T60" fmla="*/ 255 w 1106"/>
                  <a:gd name="T61" fmla="*/ 28 h 737"/>
                  <a:gd name="T62" fmla="*/ 283 w 1106"/>
                  <a:gd name="T63" fmla="*/ 85 h 737"/>
                  <a:gd name="T64" fmla="*/ 453 w 1106"/>
                  <a:gd name="T65" fmla="*/ 0 h 737"/>
                  <a:gd name="T66" fmla="*/ 539 w 1106"/>
                  <a:gd name="T67" fmla="*/ 56 h 737"/>
                  <a:gd name="T68" fmla="*/ 680 w 1106"/>
                  <a:gd name="T69" fmla="*/ 56 h 737"/>
                  <a:gd name="T70" fmla="*/ 794 w 1106"/>
                  <a:gd name="T71" fmla="*/ 113 h 737"/>
                  <a:gd name="T72" fmla="*/ 822 w 1106"/>
                  <a:gd name="T73" fmla="*/ 198 h 737"/>
                  <a:gd name="T74" fmla="*/ 850 w 1106"/>
                  <a:gd name="T75" fmla="*/ 198 h 737"/>
                  <a:gd name="T76" fmla="*/ 935 w 1106"/>
                  <a:gd name="T77" fmla="*/ 283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1106" h="737">
                    <a:moveTo>
                      <a:pt x="935" y="283"/>
                    </a:moveTo>
                    <a:lnTo>
                      <a:pt x="935" y="368"/>
                    </a:lnTo>
                    <a:lnTo>
                      <a:pt x="794" y="340"/>
                    </a:lnTo>
                    <a:lnTo>
                      <a:pt x="709" y="397"/>
                    </a:lnTo>
                    <a:lnTo>
                      <a:pt x="794" y="567"/>
                    </a:lnTo>
                    <a:lnTo>
                      <a:pt x="822" y="510"/>
                    </a:lnTo>
                    <a:lnTo>
                      <a:pt x="879" y="538"/>
                    </a:lnTo>
                    <a:lnTo>
                      <a:pt x="907" y="425"/>
                    </a:lnTo>
                    <a:lnTo>
                      <a:pt x="1020" y="368"/>
                    </a:lnTo>
                    <a:lnTo>
                      <a:pt x="1106" y="425"/>
                    </a:lnTo>
                    <a:lnTo>
                      <a:pt x="1020" y="510"/>
                    </a:lnTo>
                    <a:lnTo>
                      <a:pt x="1049" y="623"/>
                    </a:lnTo>
                    <a:lnTo>
                      <a:pt x="964" y="680"/>
                    </a:lnTo>
                    <a:lnTo>
                      <a:pt x="935" y="623"/>
                    </a:lnTo>
                    <a:lnTo>
                      <a:pt x="907" y="623"/>
                    </a:lnTo>
                    <a:lnTo>
                      <a:pt x="907" y="680"/>
                    </a:lnTo>
                    <a:lnTo>
                      <a:pt x="822" y="708"/>
                    </a:lnTo>
                    <a:lnTo>
                      <a:pt x="794" y="623"/>
                    </a:lnTo>
                    <a:lnTo>
                      <a:pt x="709" y="737"/>
                    </a:lnTo>
                    <a:lnTo>
                      <a:pt x="624" y="708"/>
                    </a:lnTo>
                    <a:lnTo>
                      <a:pt x="510" y="737"/>
                    </a:lnTo>
                    <a:lnTo>
                      <a:pt x="397" y="652"/>
                    </a:lnTo>
                    <a:lnTo>
                      <a:pt x="397" y="595"/>
                    </a:lnTo>
                    <a:lnTo>
                      <a:pt x="340" y="453"/>
                    </a:lnTo>
                    <a:lnTo>
                      <a:pt x="227" y="425"/>
                    </a:lnTo>
                    <a:lnTo>
                      <a:pt x="227" y="368"/>
                    </a:lnTo>
                    <a:lnTo>
                      <a:pt x="142" y="255"/>
                    </a:lnTo>
                    <a:lnTo>
                      <a:pt x="0" y="170"/>
                    </a:lnTo>
                    <a:lnTo>
                      <a:pt x="0" y="113"/>
                    </a:lnTo>
                    <a:lnTo>
                      <a:pt x="113" y="56"/>
                    </a:lnTo>
                    <a:lnTo>
                      <a:pt x="255" y="28"/>
                    </a:lnTo>
                    <a:lnTo>
                      <a:pt x="283" y="85"/>
                    </a:lnTo>
                    <a:lnTo>
                      <a:pt x="453" y="0"/>
                    </a:lnTo>
                    <a:lnTo>
                      <a:pt x="539" y="56"/>
                    </a:lnTo>
                    <a:lnTo>
                      <a:pt x="680" y="56"/>
                    </a:lnTo>
                    <a:lnTo>
                      <a:pt x="794" y="113"/>
                    </a:lnTo>
                    <a:lnTo>
                      <a:pt x="822" y="198"/>
                    </a:lnTo>
                    <a:lnTo>
                      <a:pt x="850" y="198"/>
                    </a:lnTo>
                    <a:lnTo>
                      <a:pt x="935" y="283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50000"/>
                  </a:schemeClr>
                </a:solidFill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</p:grpSp>
        <p:grpSp>
          <p:nvGrpSpPr>
            <p:cNvPr id="135" name="グループ化 134"/>
            <p:cNvGrpSpPr/>
            <p:nvPr/>
          </p:nvGrpSpPr>
          <p:grpSpPr>
            <a:xfrm>
              <a:off x="1155700" y="944480"/>
              <a:ext cx="7267930" cy="10445635"/>
              <a:chOff x="1155700" y="944480"/>
              <a:chExt cx="7267930" cy="10445635"/>
            </a:xfrm>
          </p:grpSpPr>
          <p:sp>
            <p:nvSpPr>
              <p:cNvPr id="136" name="正方形/長方形 135"/>
              <p:cNvSpPr/>
              <p:nvPr/>
            </p:nvSpPr>
            <p:spPr>
              <a:xfrm>
                <a:off x="4162426" y="5289699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盛岡市</a:t>
                </a:r>
              </a:p>
            </p:txBody>
          </p:sp>
          <p:sp>
            <p:nvSpPr>
              <p:cNvPr id="137" name="正方形/長方形 136"/>
              <p:cNvSpPr/>
              <p:nvPr/>
            </p:nvSpPr>
            <p:spPr>
              <a:xfrm>
                <a:off x="6573044" y="596339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宮古市</a:t>
                </a:r>
              </a:p>
            </p:txBody>
          </p:sp>
          <p:sp>
            <p:nvSpPr>
              <p:cNvPr id="138" name="正方形/長方形 137"/>
              <p:cNvSpPr/>
              <p:nvPr/>
            </p:nvSpPr>
            <p:spPr>
              <a:xfrm>
                <a:off x="2797614" y="844877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北上市</a:t>
                </a:r>
              </a:p>
            </p:txBody>
          </p:sp>
          <p:sp>
            <p:nvSpPr>
              <p:cNvPr id="139" name="正方形/長方形 138"/>
              <p:cNvSpPr/>
              <p:nvPr/>
            </p:nvSpPr>
            <p:spPr>
              <a:xfrm>
                <a:off x="5201884" y="330190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葛巻町</a:t>
                </a:r>
              </a:p>
            </p:txBody>
          </p:sp>
          <p:sp>
            <p:nvSpPr>
              <p:cNvPr id="140" name="正方形/長方形 139"/>
              <p:cNvSpPr/>
              <p:nvPr/>
            </p:nvSpPr>
            <p:spPr>
              <a:xfrm>
                <a:off x="3105590" y="9917379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奥州市</a:t>
                </a:r>
              </a:p>
            </p:txBody>
          </p:sp>
          <p:sp>
            <p:nvSpPr>
              <p:cNvPr id="141" name="正方形/長方形 140"/>
              <p:cNvSpPr/>
              <p:nvPr/>
            </p:nvSpPr>
            <p:spPr>
              <a:xfrm>
                <a:off x="2563903" y="3205521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八幡平市</a:t>
                </a:r>
              </a:p>
            </p:txBody>
          </p:sp>
          <p:sp>
            <p:nvSpPr>
              <p:cNvPr id="142" name="正方形/長方形 141"/>
              <p:cNvSpPr/>
              <p:nvPr/>
            </p:nvSpPr>
            <p:spPr>
              <a:xfrm>
                <a:off x="4281779" y="110823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一関市</a:t>
                </a:r>
              </a:p>
            </p:txBody>
          </p:sp>
          <p:sp>
            <p:nvSpPr>
              <p:cNvPr id="143" name="正方形/長方形 142"/>
              <p:cNvSpPr/>
              <p:nvPr/>
            </p:nvSpPr>
            <p:spPr>
              <a:xfrm>
                <a:off x="7681119" y="703510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山田町</a:t>
                </a:r>
              </a:p>
            </p:txBody>
          </p:sp>
          <p:sp>
            <p:nvSpPr>
              <p:cNvPr id="144" name="正方形/長方形 143"/>
              <p:cNvSpPr/>
              <p:nvPr/>
            </p:nvSpPr>
            <p:spPr>
              <a:xfrm>
                <a:off x="7485970" y="3906937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田野畑村</a:t>
                </a:r>
              </a:p>
            </p:txBody>
          </p:sp>
          <p:sp>
            <p:nvSpPr>
              <p:cNvPr id="145" name="正方形/長方形 144"/>
              <p:cNvSpPr/>
              <p:nvPr/>
            </p:nvSpPr>
            <p:spPr>
              <a:xfrm>
                <a:off x="7120158" y="283813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野田村</a:t>
                </a:r>
              </a:p>
            </p:txBody>
          </p:sp>
          <p:sp>
            <p:nvSpPr>
              <p:cNvPr id="146" name="正方形/長方形 145"/>
              <p:cNvSpPr/>
              <p:nvPr/>
            </p:nvSpPr>
            <p:spPr>
              <a:xfrm>
                <a:off x="4281778" y="228972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一戸町</a:t>
                </a:r>
              </a:p>
            </p:txBody>
          </p:sp>
          <p:sp>
            <p:nvSpPr>
              <p:cNvPr id="147" name="正方形/長方形 146"/>
              <p:cNvSpPr/>
              <p:nvPr/>
            </p:nvSpPr>
            <p:spPr>
              <a:xfrm>
                <a:off x="5172294" y="194468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九戸村</a:t>
                </a:r>
              </a:p>
            </p:txBody>
          </p:sp>
          <p:sp>
            <p:nvSpPr>
              <p:cNvPr id="148" name="正方形/長方形 147"/>
              <p:cNvSpPr/>
              <p:nvPr/>
            </p:nvSpPr>
            <p:spPr>
              <a:xfrm>
                <a:off x="6510338" y="94448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洋野町</a:t>
                </a:r>
              </a:p>
            </p:txBody>
          </p:sp>
          <p:sp>
            <p:nvSpPr>
              <p:cNvPr id="149" name="正方形/長方形 148"/>
              <p:cNvSpPr/>
              <p:nvPr/>
            </p:nvSpPr>
            <p:spPr>
              <a:xfrm>
                <a:off x="5340350" y="109309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軽米町</a:t>
                </a:r>
              </a:p>
            </p:txBody>
          </p:sp>
          <p:sp>
            <p:nvSpPr>
              <p:cNvPr id="150" name="正方形/長方形 149"/>
              <p:cNvSpPr/>
              <p:nvPr/>
            </p:nvSpPr>
            <p:spPr>
              <a:xfrm>
                <a:off x="7681119" y="325368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普代村</a:t>
                </a:r>
              </a:p>
            </p:txBody>
          </p:sp>
          <p:sp>
            <p:nvSpPr>
              <p:cNvPr id="151" name="正方形/長方形 150"/>
              <p:cNvSpPr/>
              <p:nvPr/>
            </p:nvSpPr>
            <p:spPr>
              <a:xfrm>
                <a:off x="6510338" y="430491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岩泉町</a:t>
                </a:r>
              </a:p>
            </p:txBody>
          </p:sp>
          <p:sp>
            <p:nvSpPr>
              <p:cNvPr id="152" name="正方形/長方形 151"/>
              <p:cNvSpPr/>
              <p:nvPr/>
            </p:nvSpPr>
            <p:spPr>
              <a:xfrm>
                <a:off x="7120158" y="745515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大槌町</a:t>
                </a:r>
              </a:p>
            </p:txBody>
          </p:sp>
          <p:sp>
            <p:nvSpPr>
              <p:cNvPr id="153" name="正方形/長方形 152"/>
              <p:cNvSpPr/>
              <p:nvPr/>
            </p:nvSpPr>
            <p:spPr>
              <a:xfrm>
                <a:off x="5839118" y="922941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住田町</a:t>
                </a:r>
              </a:p>
            </p:txBody>
          </p:sp>
          <p:sp>
            <p:nvSpPr>
              <p:cNvPr id="154" name="正方形/長方形 153"/>
              <p:cNvSpPr/>
              <p:nvPr/>
            </p:nvSpPr>
            <p:spPr>
              <a:xfrm>
                <a:off x="3295870" y="1061253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平泉町</a:t>
                </a:r>
              </a:p>
            </p:txBody>
          </p:sp>
          <p:sp>
            <p:nvSpPr>
              <p:cNvPr id="155" name="正方形/長方形 154"/>
              <p:cNvSpPr/>
              <p:nvPr/>
            </p:nvSpPr>
            <p:spPr>
              <a:xfrm>
                <a:off x="1155700" y="7705725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西和賀町</a:t>
                </a:r>
              </a:p>
            </p:txBody>
          </p:sp>
          <p:sp>
            <p:nvSpPr>
              <p:cNvPr id="156" name="正方形/長方形 155"/>
              <p:cNvSpPr/>
              <p:nvPr/>
            </p:nvSpPr>
            <p:spPr>
              <a:xfrm>
                <a:off x="2671082" y="9149631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金ヶ崎町</a:t>
                </a:r>
              </a:p>
            </p:txBody>
          </p:sp>
          <p:sp>
            <p:nvSpPr>
              <p:cNvPr id="157" name="正方形/長方形 156"/>
              <p:cNvSpPr/>
              <p:nvPr/>
            </p:nvSpPr>
            <p:spPr>
              <a:xfrm>
                <a:off x="3429928" y="613499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矢巾町</a:t>
                </a:r>
              </a:p>
            </p:txBody>
          </p:sp>
          <p:sp>
            <p:nvSpPr>
              <p:cNvPr id="158" name="正方形/長方形 157"/>
              <p:cNvSpPr/>
              <p:nvPr/>
            </p:nvSpPr>
            <p:spPr>
              <a:xfrm>
                <a:off x="3146644" y="4826892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滝沢村</a:t>
                </a:r>
              </a:p>
            </p:txBody>
          </p:sp>
          <p:sp>
            <p:nvSpPr>
              <p:cNvPr id="159" name="正方形/長方形 158"/>
              <p:cNvSpPr/>
              <p:nvPr/>
            </p:nvSpPr>
            <p:spPr>
              <a:xfrm>
                <a:off x="4162426" y="364103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岩手町</a:t>
                </a:r>
              </a:p>
            </p:txBody>
          </p:sp>
          <p:sp>
            <p:nvSpPr>
              <p:cNvPr id="160" name="正方形/長方形 159"/>
              <p:cNvSpPr/>
              <p:nvPr/>
            </p:nvSpPr>
            <p:spPr>
              <a:xfrm>
                <a:off x="5778517" y="10159656"/>
                <a:ext cx="1114408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陸前高田市</a:t>
                </a:r>
              </a:p>
            </p:txBody>
          </p:sp>
          <p:sp>
            <p:nvSpPr>
              <p:cNvPr id="161" name="正方形/長方形 160"/>
              <p:cNvSpPr/>
              <p:nvPr/>
            </p:nvSpPr>
            <p:spPr>
              <a:xfrm>
                <a:off x="3582566" y="150959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二戸市</a:t>
                </a:r>
              </a:p>
            </p:txBody>
          </p:sp>
          <p:sp>
            <p:nvSpPr>
              <p:cNvPr id="162" name="正方形/長方形 161"/>
              <p:cNvSpPr/>
              <p:nvPr/>
            </p:nvSpPr>
            <p:spPr>
              <a:xfrm>
                <a:off x="2213414" y="5501732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雫石町</a:t>
                </a:r>
              </a:p>
            </p:txBody>
          </p:sp>
          <p:sp>
            <p:nvSpPr>
              <p:cNvPr id="163" name="正方形/長方形 162"/>
              <p:cNvSpPr/>
              <p:nvPr/>
            </p:nvSpPr>
            <p:spPr>
              <a:xfrm>
                <a:off x="3582566" y="66246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紫波町</a:t>
                </a:r>
              </a:p>
            </p:txBody>
          </p:sp>
          <p:sp>
            <p:nvSpPr>
              <p:cNvPr id="164" name="正方形/長方形 163"/>
              <p:cNvSpPr/>
              <p:nvPr/>
            </p:nvSpPr>
            <p:spPr>
              <a:xfrm>
                <a:off x="7149526" y="838041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釜石市</a:t>
                </a:r>
              </a:p>
            </p:txBody>
          </p:sp>
          <p:sp>
            <p:nvSpPr>
              <p:cNvPr id="165" name="正方形/長方形 164"/>
              <p:cNvSpPr/>
              <p:nvPr/>
            </p:nvSpPr>
            <p:spPr>
              <a:xfrm>
                <a:off x="5500908" y="788590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遠野市</a:t>
                </a:r>
              </a:p>
            </p:txBody>
          </p:sp>
          <p:sp>
            <p:nvSpPr>
              <p:cNvPr id="166" name="正方形/長方形 165"/>
              <p:cNvSpPr/>
              <p:nvPr/>
            </p:nvSpPr>
            <p:spPr>
              <a:xfrm>
                <a:off x="6299640" y="230911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久慈市</a:t>
                </a:r>
              </a:p>
            </p:txBody>
          </p:sp>
          <p:sp>
            <p:nvSpPr>
              <p:cNvPr id="167" name="正方形/長方形 166"/>
              <p:cNvSpPr/>
              <p:nvPr/>
            </p:nvSpPr>
            <p:spPr>
              <a:xfrm>
                <a:off x="3352801" y="733875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花巻市</a:t>
                </a:r>
              </a:p>
            </p:txBody>
          </p:sp>
          <p:sp>
            <p:nvSpPr>
              <p:cNvPr id="168" name="正方形/長方形 167"/>
              <p:cNvSpPr/>
              <p:nvPr/>
            </p:nvSpPr>
            <p:spPr>
              <a:xfrm>
                <a:off x="6735763" y="9693277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大船渡市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1386119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1109663" y="190500"/>
            <a:ext cx="7921625" cy="12241213"/>
            <a:chOff x="1109663" y="190500"/>
            <a:chExt cx="7921625" cy="12241213"/>
          </a:xfrm>
        </p:grpSpPr>
        <p:grpSp>
          <p:nvGrpSpPr>
            <p:cNvPr id="16688" name="Group 304"/>
            <p:cNvGrpSpPr>
              <a:grpSpLocks/>
            </p:cNvGrpSpPr>
            <p:nvPr/>
          </p:nvGrpSpPr>
          <p:grpSpPr bwMode="auto">
            <a:xfrm>
              <a:off x="1109663" y="190500"/>
              <a:ext cx="7921625" cy="12241213"/>
              <a:chOff x="699" y="120"/>
              <a:chExt cx="4990" cy="7711"/>
            </a:xfrm>
          </p:grpSpPr>
          <p:sp>
            <p:nvSpPr>
              <p:cNvPr id="16643" name="Freeform 259"/>
              <p:cNvSpPr>
                <a:spLocks/>
              </p:cNvSpPr>
              <p:nvPr/>
            </p:nvSpPr>
            <p:spPr bwMode="auto">
              <a:xfrm>
                <a:off x="1380" y="1084"/>
                <a:ext cx="1134" cy="1814"/>
              </a:xfrm>
              <a:custGeom>
                <a:avLst/>
                <a:gdLst>
                  <a:gd name="T0" fmla="*/ 113 w 1134"/>
                  <a:gd name="T1" fmla="*/ 1530 h 1814"/>
                  <a:gd name="T2" fmla="*/ 56 w 1134"/>
                  <a:gd name="T3" fmla="*/ 1304 h 1814"/>
                  <a:gd name="T4" fmla="*/ 0 w 1134"/>
                  <a:gd name="T5" fmla="*/ 1134 h 1814"/>
                  <a:gd name="T6" fmla="*/ 56 w 1134"/>
                  <a:gd name="T7" fmla="*/ 850 h 1814"/>
                  <a:gd name="T8" fmla="*/ 0 w 1134"/>
                  <a:gd name="T9" fmla="*/ 737 h 1814"/>
                  <a:gd name="T10" fmla="*/ 56 w 1134"/>
                  <a:gd name="T11" fmla="*/ 680 h 1814"/>
                  <a:gd name="T12" fmla="*/ 113 w 1134"/>
                  <a:gd name="T13" fmla="*/ 623 h 1814"/>
                  <a:gd name="T14" fmla="*/ 170 w 1134"/>
                  <a:gd name="T15" fmla="*/ 567 h 1814"/>
                  <a:gd name="T16" fmla="*/ 113 w 1134"/>
                  <a:gd name="T17" fmla="*/ 453 h 1814"/>
                  <a:gd name="T18" fmla="*/ 170 w 1134"/>
                  <a:gd name="T19" fmla="*/ 396 h 1814"/>
                  <a:gd name="T20" fmla="*/ 56 w 1134"/>
                  <a:gd name="T21" fmla="*/ 283 h 1814"/>
                  <a:gd name="T22" fmla="*/ 170 w 1134"/>
                  <a:gd name="T23" fmla="*/ 170 h 1814"/>
                  <a:gd name="T24" fmla="*/ 226 w 1134"/>
                  <a:gd name="T25" fmla="*/ 56 h 1814"/>
                  <a:gd name="T26" fmla="*/ 340 w 1134"/>
                  <a:gd name="T27" fmla="*/ 0 h 1814"/>
                  <a:gd name="T28" fmla="*/ 453 w 1134"/>
                  <a:gd name="T29" fmla="*/ 56 h 1814"/>
                  <a:gd name="T30" fmla="*/ 510 w 1134"/>
                  <a:gd name="T31" fmla="*/ 113 h 1814"/>
                  <a:gd name="T32" fmla="*/ 680 w 1134"/>
                  <a:gd name="T33" fmla="*/ 396 h 1814"/>
                  <a:gd name="T34" fmla="*/ 737 w 1134"/>
                  <a:gd name="T35" fmla="*/ 453 h 1814"/>
                  <a:gd name="T36" fmla="*/ 907 w 1134"/>
                  <a:gd name="T37" fmla="*/ 510 h 1814"/>
                  <a:gd name="T38" fmla="*/ 964 w 1134"/>
                  <a:gd name="T39" fmla="*/ 567 h 1814"/>
                  <a:gd name="T40" fmla="*/ 1020 w 1134"/>
                  <a:gd name="T41" fmla="*/ 680 h 1814"/>
                  <a:gd name="T42" fmla="*/ 1134 w 1134"/>
                  <a:gd name="T43" fmla="*/ 793 h 1814"/>
                  <a:gd name="T44" fmla="*/ 1077 w 1134"/>
                  <a:gd name="T45" fmla="*/ 907 h 1814"/>
                  <a:gd name="T46" fmla="*/ 1020 w 1134"/>
                  <a:gd name="T47" fmla="*/ 1134 h 1814"/>
                  <a:gd name="T48" fmla="*/ 1077 w 1134"/>
                  <a:gd name="T49" fmla="*/ 1304 h 1814"/>
                  <a:gd name="T50" fmla="*/ 1020 w 1134"/>
                  <a:gd name="T51" fmla="*/ 1360 h 1814"/>
                  <a:gd name="T52" fmla="*/ 1077 w 1134"/>
                  <a:gd name="T53" fmla="*/ 1417 h 1814"/>
                  <a:gd name="T54" fmla="*/ 1134 w 1134"/>
                  <a:gd name="T55" fmla="*/ 1530 h 1814"/>
                  <a:gd name="T56" fmla="*/ 1077 w 1134"/>
                  <a:gd name="T57" fmla="*/ 1587 h 1814"/>
                  <a:gd name="T58" fmla="*/ 1020 w 1134"/>
                  <a:gd name="T59" fmla="*/ 1644 h 1814"/>
                  <a:gd name="T60" fmla="*/ 907 w 1134"/>
                  <a:gd name="T61" fmla="*/ 1701 h 1814"/>
                  <a:gd name="T62" fmla="*/ 850 w 1134"/>
                  <a:gd name="T63" fmla="*/ 1757 h 1814"/>
                  <a:gd name="T64" fmla="*/ 793 w 1134"/>
                  <a:gd name="T65" fmla="*/ 1701 h 1814"/>
                  <a:gd name="T66" fmla="*/ 680 w 1134"/>
                  <a:gd name="T67" fmla="*/ 1757 h 1814"/>
                  <a:gd name="T68" fmla="*/ 567 w 1134"/>
                  <a:gd name="T69" fmla="*/ 1814 h 1814"/>
                  <a:gd name="T70" fmla="*/ 226 w 1134"/>
                  <a:gd name="T71" fmla="*/ 1757 h 1814"/>
                  <a:gd name="T72" fmla="*/ 170 w 1134"/>
                  <a:gd name="T73" fmla="*/ 1587 h 18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1134" h="1814">
                    <a:moveTo>
                      <a:pt x="113" y="1587"/>
                    </a:moveTo>
                    <a:lnTo>
                      <a:pt x="113" y="1530"/>
                    </a:lnTo>
                    <a:lnTo>
                      <a:pt x="56" y="1530"/>
                    </a:lnTo>
                    <a:lnTo>
                      <a:pt x="56" y="1304"/>
                    </a:lnTo>
                    <a:lnTo>
                      <a:pt x="0" y="1304"/>
                    </a:lnTo>
                    <a:lnTo>
                      <a:pt x="0" y="1134"/>
                    </a:lnTo>
                    <a:lnTo>
                      <a:pt x="56" y="1134"/>
                    </a:lnTo>
                    <a:lnTo>
                      <a:pt x="56" y="850"/>
                    </a:lnTo>
                    <a:lnTo>
                      <a:pt x="0" y="850"/>
                    </a:lnTo>
                    <a:lnTo>
                      <a:pt x="0" y="737"/>
                    </a:lnTo>
                    <a:lnTo>
                      <a:pt x="56" y="737"/>
                    </a:lnTo>
                    <a:lnTo>
                      <a:pt x="56" y="680"/>
                    </a:lnTo>
                    <a:lnTo>
                      <a:pt x="113" y="680"/>
                    </a:lnTo>
                    <a:lnTo>
                      <a:pt x="113" y="623"/>
                    </a:lnTo>
                    <a:lnTo>
                      <a:pt x="170" y="623"/>
                    </a:lnTo>
                    <a:lnTo>
                      <a:pt x="170" y="567"/>
                    </a:lnTo>
                    <a:lnTo>
                      <a:pt x="113" y="567"/>
                    </a:lnTo>
                    <a:lnTo>
                      <a:pt x="113" y="453"/>
                    </a:lnTo>
                    <a:lnTo>
                      <a:pt x="170" y="453"/>
                    </a:lnTo>
                    <a:lnTo>
                      <a:pt x="170" y="396"/>
                    </a:lnTo>
                    <a:lnTo>
                      <a:pt x="56" y="396"/>
                    </a:lnTo>
                    <a:lnTo>
                      <a:pt x="56" y="283"/>
                    </a:lnTo>
                    <a:lnTo>
                      <a:pt x="170" y="283"/>
                    </a:lnTo>
                    <a:lnTo>
                      <a:pt x="170" y="170"/>
                    </a:lnTo>
                    <a:lnTo>
                      <a:pt x="226" y="170"/>
                    </a:lnTo>
                    <a:lnTo>
                      <a:pt x="226" y="56"/>
                    </a:lnTo>
                    <a:lnTo>
                      <a:pt x="340" y="56"/>
                    </a:lnTo>
                    <a:lnTo>
                      <a:pt x="340" y="0"/>
                    </a:lnTo>
                    <a:lnTo>
                      <a:pt x="453" y="0"/>
                    </a:lnTo>
                    <a:lnTo>
                      <a:pt x="453" y="56"/>
                    </a:lnTo>
                    <a:lnTo>
                      <a:pt x="510" y="56"/>
                    </a:lnTo>
                    <a:lnTo>
                      <a:pt x="510" y="113"/>
                    </a:lnTo>
                    <a:lnTo>
                      <a:pt x="680" y="113"/>
                    </a:lnTo>
                    <a:lnTo>
                      <a:pt x="680" y="396"/>
                    </a:lnTo>
                    <a:lnTo>
                      <a:pt x="737" y="396"/>
                    </a:lnTo>
                    <a:lnTo>
                      <a:pt x="737" y="453"/>
                    </a:lnTo>
                    <a:lnTo>
                      <a:pt x="907" y="453"/>
                    </a:lnTo>
                    <a:lnTo>
                      <a:pt x="907" y="510"/>
                    </a:lnTo>
                    <a:lnTo>
                      <a:pt x="964" y="510"/>
                    </a:lnTo>
                    <a:lnTo>
                      <a:pt x="964" y="567"/>
                    </a:lnTo>
                    <a:lnTo>
                      <a:pt x="1020" y="567"/>
                    </a:lnTo>
                    <a:lnTo>
                      <a:pt x="1020" y="680"/>
                    </a:lnTo>
                    <a:lnTo>
                      <a:pt x="1134" y="680"/>
                    </a:lnTo>
                    <a:lnTo>
                      <a:pt x="1134" y="793"/>
                    </a:lnTo>
                    <a:lnTo>
                      <a:pt x="1077" y="793"/>
                    </a:lnTo>
                    <a:lnTo>
                      <a:pt x="1077" y="907"/>
                    </a:lnTo>
                    <a:lnTo>
                      <a:pt x="1020" y="907"/>
                    </a:lnTo>
                    <a:lnTo>
                      <a:pt x="1020" y="1134"/>
                    </a:lnTo>
                    <a:lnTo>
                      <a:pt x="1077" y="1134"/>
                    </a:lnTo>
                    <a:lnTo>
                      <a:pt x="1077" y="1304"/>
                    </a:lnTo>
                    <a:lnTo>
                      <a:pt x="1020" y="1304"/>
                    </a:lnTo>
                    <a:lnTo>
                      <a:pt x="1020" y="1360"/>
                    </a:lnTo>
                    <a:lnTo>
                      <a:pt x="1077" y="1360"/>
                    </a:lnTo>
                    <a:lnTo>
                      <a:pt x="1077" y="1417"/>
                    </a:lnTo>
                    <a:lnTo>
                      <a:pt x="1134" y="1417"/>
                    </a:lnTo>
                    <a:lnTo>
                      <a:pt x="1134" y="1530"/>
                    </a:lnTo>
                    <a:lnTo>
                      <a:pt x="1077" y="1530"/>
                    </a:lnTo>
                    <a:lnTo>
                      <a:pt x="1077" y="1587"/>
                    </a:lnTo>
                    <a:lnTo>
                      <a:pt x="1020" y="1587"/>
                    </a:lnTo>
                    <a:lnTo>
                      <a:pt x="1020" y="1644"/>
                    </a:lnTo>
                    <a:lnTo>
                      <a:pt x="907" y="1644"/>
                    </a:lnTo>
                    <a:lnTo>
                      <a:pt x="907" y="1701"/>
                    </a:lnTo>
                    <a:lnTo>
                      <a:pt x="850" y="1701"/>
                    </a:lnTo>
                    <a:lnTo>
                      <a:pt x="850" y="1757"/>
                    </a:lnTo>
                    <a:lnTo>
                      <a:pt x="793" y="1757"/>
                    </a:lnTo>
                    <a:lnTo>
                      <a:pt x="793" y="1701"/>
                    </a:lnTo>
                    <a:lnTo>
                      <a:pt x="680" y="1701"/>
                    </a:lnTo>
                    <a:lnTo>
                      <a:pt x="680" y="1757"/>
                    </a:lnTo>
                    <a:lnTo>
                      <a:pt x="567" y="1757"/>
                    </a:lnTo>
                    <a:lnTo>
                      <a:pt x="567" y="1814"/>
                    </a:lnTo>
                    <a:lnTo>
                      <a:pt x="226" y="1814"/>
                    </a:lnTo>
                    <a:lnTo>
                      <a:pt x="226" y="1757"/>
                    </a:lnTo>
                    <a:lnTo>
                      <a:pt x="170" y="1757"/>
                    </a:lnTo>
                    <a:lnTo>
                      <a:pt x="170" y="1587"/>
                    </a:lnTo>
                    <a:lnTo>
                      <a:pt x="113" y="158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44" name="Freeform 260"/>
              <p:cNvSpPr>
                <a:spLocks/>
              </p:cNvSpPr>
              <p:nvPr/>
            </p:nvSpPr>
            <p:spPr bwMode="auto">
              <a:xfrm>
                <a:off x="1947" y="2501"/>
                <a:ext cx="1814" cy="1644"/>
              </a:xfrm>
              <a:custGeom>
                <a:avLst/>
                <a:gdLst>
                  <a:gd name="T0" fmla="*/ 680 w 1814"/>
                  <a:gd name="T1" fmla="*/ 0 h 1644"/>
                  <a:gd name="T2" fmla="*/ 907 w 1814"/>
                  <a:gd name="T3" fmla="*/ 113 h 1644"/>
                  <a:gd name="T4" fmla="*/ 964 w 1814"/>
                  <a:gd name="T5" fmla="*/ 170 h 1644"/>
                  <a:gd name="T6" fmla="*/ 1020 w 1814"/>
                  <a:gd name="T7" fmla="*/ 284 h 1644"/>
                  <a:gd name="T8" fmla="*/ 964 w 1814"/>
                  <a:gd name="T9" fmla="*/ 340 h 1644"/>
                  <a:gd name="T10" fmla="*/ 1077 w 1814"/>
                  <a:gd name="T11" fmla="*/ 397 h 1644"/>
                  <a:gd name="T12" fmla="*/ 1134 w 1814"/>
                  <a:gd name="T13" fmla="*/ 454 h 1644"/>
                  <a:gd name="T14" fmla="*/ 1247 w 1814"/>
                  <a:gd name="T15" fmla="*/ 397 h 1644"/>
                  <a:gd name="T16" fmla="*/ 1361 w 1814"/>
                  <a:gd name="T17" fmla="*/ 340 h 1644"/>
                  <a:gd name="T18" fmla="*/ 1531 w 1814"/>
                  <a:gd name="T19" fmla="*/ 397 h 1644"/>
                  <a:gd name="T20" fmla="*/ 1701 w 1814"/>
                  <a:gd name="T21" fmla="*/ 227 h 1644"/>
                  <a:gd name="T22" fmla="*/ 1757 w 1814"/>
                  <a:gd name="T23" fmla="*/ 397 h 1644"/>
                  <a:gd name="T24" fmla="*/ 1814 w 1814"/>
                  <a:gd name="T25" fmla="*/ 567 h 1644"/>
                  <a:gd name="T26" fmla="*/ 1757 w 1814"/>
                  <a:gd name="T27" fmla="*/ 624 h 1644"/>
                  <a:gd name="T28" fmla="*/ 1701 w 1814"/>
                  <a:gd name="T29" fmla="*/ 737 h 1644"/>
                  <a:gd name="T30" fmla="*/ 1644 w 1814"/>
                  <a:gd name="T31" fmla="*/ 794 h 1644"/>
                  <a:gd name="T32" fmla="*/ 1417 w 1814"/>
                  <a:gd name="T33" fmla="*/ 851 h 1644"/>
                  <a:gd name="T34" fmla="*/ 1361 w 1814"/>
                  <a:gd name="T35" fmla="*/ 1021 h 1644"/>
                  <a:gd name="T36" fmla="*/ 1417 w 1814"/>
                  <a:gd name="T37" fmla="*/ 1134 h 1644"/>
                  <a:gd name="T38" fmla="*/ 1361 w 1814"/>
                  <a:gd name="T39" fmla="*/ 1191 h 1644"/>
                  <a:gd name="T40" fmla="*/ 1247 w 1814"/>
                  <a:gd name="T41" fmla="*/ 1247 h 1644"/>
                  <a:gd name="T42" fmla="*/ 1190 w 1814"/>
                  <a:gd name="T43" fmla="*/ 1361 h 1644"/>
                  <a:gd name="T44" fmla="*/ 1247 w 1814"/>
                  <a:gd name="T45" fmla="*/ 1418 h 1644"/>
                  <a:gd name="T46" fmla="*/ 1361 w 1814"/>
                  <a:gd name="T47" fmla="*/ 1474 h 1644"/>
                  <a:gd name="T48" fmla="*/ 1417 w 1814"/>
                  <a:gd name="T49" fmla="*/ 1531 h 1644"/>
                  <a:gd name="T50" fmla="*/ 1474 w 1814"/>
                  <a:gd name="T51" fmla="*/ 1588 h 1644"/>
                  <a:gd name="T52" fmla="*/ 1531 w 1814"/>
                  <a:gd name="T53" fmla="*/ 1644 h 1644"/>
                  <a:gd name="T54" fmla="*/ 1077 w 1814"/>
                  <a:gd name="T55" fmla="*/ 1531 h 1644"/>
                  <a:gd name="T56" fmla="*/ 1020 w 1814"/>
                  <a:gd name="T57" fmla="*/ 1474 h 1644"/>
                  <a:gd name="T58" fmla="*/ 964 w 1814"/>
                  <a:gd name="T59" fmla="*/ 1588 h 1644"/>
                  <a:gd name="T60" fmla="*/ 907 w 1814"/>
                  <a:gd name="T61" fmla="*/ 1531 h 1644"/>
                  <a:gd name="T62" fmla="*/ 850 w 1814"/>
                  <a:gd name="T63" fmla="*/ 1474 h 1644"/>
                  <a:gd name="T64" fmla="*/ 680 w 1814"/>
                  <a:gd name="T65" fmla="*/ 1418 h 1644"/>
                  <a:gd name="T66" fmla="*/ 623 w 1814"/>
                  <a:gd name="T67" fmla="*/ 1361 h 1644"/>
                  <a:gd name="T68" fmla="*/ 510 w 1814"/>
                  <a:gd name="T69" fmla="*/ 1304 h 1644"/>
                  <a:gd name="T70" fmla="*/ 397 w 1814"/>
                  <a:gd name="T71" fmla="*/ 1361 h 1644"/>
                  <a:gd name="T72" fmla="*/ 283 w 1814"/>
                  <a:gd name="T73" fmla="*/ 1304 h 1644"/>
                  <a:gd name="T74" fmla="*/ 170 w 1814"/>
                  <a:gd name="T75" fmla="*/ 1247 h 1644"/>
                  <a:gd name="T76" fmla="*/ 0 w 1814"/>
                  <a:gd name="T77" fmla="*/ 1134 h 1644"/>
                  <a:gd name="T78" fmla="*/ 56 w 1814"/>
                  <a:gd name="T79" fmla="*/ 1077 h 1644"/>
                  <a:gd name="T80" fmla="*/ 283 w 1814"/>
                  <a:gd name="T81" fmla="*/ 964 h 1644"/>
                  <a:gd name="T82" fmla="*/ 340 w 1814"/>
                  <a:gd name="T83" fmla="*/ 907 h 1644"/>
                  <a:gd name="T84" fmla="*/ 397 w 1814"/>
                  <a:gd name="T85" fmla="*/ 794 h 1644"/>
                  <a:gd name="T86" fmla="*/ 453 w 1814"/>
                  <a:gd name="T87" fmla="*/ 737 h 1644"/>
                  <a:gd name="T88" fmla="*/ 567 w 1814"/>
                  <a:gd name="T89" fmla="*/ 454 h 1644"/>
                  <a:gd name="T90" fmla="*/ 453 w 1814"/>
                  <a:gd name="T91" fmla="*/ 397 h 1644"/>
                  <a:gd name="T92" fmla="*/ 397 w 1814"/>
                  <a:gd name="T93" fmla="*/ 284 h 1644"/>
                  <a:gd name="T94" fmla="*/ 340 w 1814"/>
                  <a:gd name="T95" fmla="*/ 227 h 1644"/>
                  <a:gd name="T96" fmla="*/ 453 w 1814"/>
                  <a:gd name="T97" fmla="*/ 170 h 1644"/>
                  <a:gd name="T98" fmla="*/ 510 w 1814"/>
                  <a:gd name="T99" fmla="*/ 113 h 1644"/>
                  <a:gd name="T100" fmla="*/ 567 w 1814"/>
                  <a:gd name="T101" fmla="*/ 0 h 16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1814" h="1644">
                    <a:moveTo>
                      <a:pt x="567" y="0"/>
                    </a:moveTo>
                    <a:lnTo>
                      <a:pt x="680" y="0"/>
                    </a:lnTo>
                    <a:lnTo>
                      <a:pt x="680" y="113"/>
                    </a:lnTo>
                    <a:lnTo>
                      <a:pt x="907" y="113"/>
                    </a:lnTo>
                    <a:lnTo>
                      <a:pt x="907" y="170"/>
                    </a:lnTo>
                    <a:lnTo>
                      <a:pt x="964" y="170"/>
                    </a:lnTo>
                    <a:lnTo>
                      <a:pt x="964" y="284"/>
                    </a:lnTo>
                    <a:lnTo>
                      <a:pt x="1020" y="284"/>
                    </a:lnTo>
                    <a:lnTo>
                      <a:pt x="1020" y="340"/>
                    </a:lnTo>
                    <a:lnTo>
                      <a:pt x="964" y="340"/>
                    </a:lnTo>
                    <a:lnTo>
                      <a:pt x="964" y="397"/>
                    </a:lnTo>
                    <a:lnTo>
                      <a:pt x="1077" y="397"/>
                    </a:lnTo>
                    <a:lnTo>
                      <a:pt x="1077" y="454"/>
                    </a:lnTo>
                    <a:lnTo>
                      <a:pt x="1134" y="454"/>
                    </a:lnTo>
                    <a:lnTo>
                      <a:pt x="1134" y="397"/>
                    </a:lnTo>
                    <a:lnTo>
                      <a:pt x="1247" y="397"/>
                    </a:lnTo>
                    <a:lnTo>
                      <a:pt x="1247" y="340"/>
                    </a:lnTo>
                    <a:lnTo>
                      <a:pt x="1361" y="340"/>
                    </a:lnTo>
                    <a:lnTo>
                      <a:pt x="1361" y="397"/>
                    </a:lnTo>
                    <a:lnTo>
                      <a:pt x="1531" y="397"/>
                    </a:lnTo>
                    <a:lnTo>
                      <a:pt x="1531" y="227"/>
                    </a:lnTo>
                    <a:lnTo>
                      <a:pt x="1701" y="227"/>
                    </a:lnTo>
                    <a:lnTo>
                      <a:pt x="1757" y="227"/>
                    </a:lnTo>
                    <a:lnTo>
                      <a:pt x="1757" y="397"/>
                    </a:lnTo>
                    <a:lnTo>
                      <a:pt x="1814" y="397"/>
                    </a:lnTo>
                    <a:lnTo>
                      <a:pt x="1814" y="567"/>
                    </a:lnTo>
                    <a:lnTo>
                      <a:pt x="1757" y="567"/>
                    </a:lnTo>
                    <a:lnTo>
                      <a:pt x="1757" y="624"/>
                    </a:lnTo>
                    <a:lnTo>
                      <a:pt x="1701" y="624"/>
                    </a:lnTo>
                    <a:lnTo>
                      <a:pt x="1701" y="737"/>
                    </a:lnTo>
                    <a:lnTo>
                      <a:pt x="1644" y="737"/>
                    </a:lnTo>
                    <a:lnTo>
                      <a:pt x="1644" y="794"/>
                    </a:lnTo>
                    <a:lnTo>
                      <a:pt x="1417" y="794"/>
                    </a:lnTo>
                    <a:lnTo>
                      <a:pt x="1417" y="851"/>
                    </a:lnTo>
                    <a:lnTo>
                      <a:pt x="1361" y="851"/>
                    </a:lnTo>
                    <a:lnTo>
                      <a:pt x="1361" y="1021"/>
                    </a:lnTo>
                    <a:lnTo>
                      <a:pt x="1417" y="1021"/>
                    </a:lnTo>
                    <a:lnTo>
                      <a:pt x="1417" y="1134"/>
                    </a:lnTo>
                    <a:lnTo>
                      <a:pt x="1361" y="1134"/>
                    </a:lnTo>
                    <a:lnTo>
                      <a:pt x="1361" y="1191"/>
                    </a:lnTo>
                    <a:lnTo>
                      <a:pt x="1247" y="1191"/>
                    </a:lnTo>
                    <a:lnTo>
                      <a:pt x="1247" y="1247"/>
                    </a:lnTo>
                    <a:lnTo>
                      <a:pt x="1190" y="1247"/>
                    </a:lnTo>
                    <a:lnTo>
                      <a:pt x="1190" y="1361"/>
                    </a:lnTo>
                    <a:lnTo>
                      <a:pt x="1247" y="1361"/>
                    </a:lnTo>
                    <a:lnTo>
                      <a:pt x="1247" y="1418"/>
                    </a:lnTo>
                    <a:lnTo>
                      <a:pt x="1361" y="1418"/>
                    </a:lnTo>
                    <a:lnTo>
                      <a:pt x="1361" y="1474"/>
                    </a:lnTo>
                    <a:lnTo>
                      <a:pt x="1417" y="1474"/>
                    </a:lnTo>
                    <a:lnTo>
                      <a:pt x="1417" y="1531"/>
                    </a:lnTo>
                    <a:lnTo>
                      <a:pt x="1474" y="1531"/>
                    </a:lnTo>
                    <a:lnTo>
                      <a:pt x="1474" y="1588"/>
                    </a:lnTo>
                    <a:lnTo>
                      <a:pt x="1531" y="1588"/>
                    </a:lnTo>
                    <a:lnTo>
                      <a:pt x="1531" y="1644"/>
                    </a:lnTo>
                    <a:lnTo>
                      <a:pt x="1077" y="1644"/>
                    </a:lnTo>
                    <a:lnTo>
                      <a:pt x="1077" y="1531"/>
                    </a:lnTo>
                    <a:lnTo>
                      <a:pt x="1020" y="1531"/>
                    </a:lnTo>
                    <a:lnTo>
                      <a:pt x="1020" y="1474"/>
                    </a:lnTo>
                    <a:lnTo>
                      <a:pt x="964" y="1474"/>
                    </a:lnTo>
                    <a:lnTo>
                      <a:pt x="964" y="1588"/>
                    </a:lnTo>
                    <a:lnTo>
                      <a:pt x="907" y="1588"/>
                    </a:lnTo>
                    <a:lnTo>
                      <a:pt x="907" y="1531"/>
                    </a:lnTo>
                    <a:lnTo>
                      <a:pt x="850" y="1531"/>
                    </a:lnTo>
                    <a:lnTo>
                      <a:pt x="850" y="1474"/>
                    </a:lnTo>
                    <a:lnTo>
                      <a:pt x="680" y="1474"/>
                    </a:lnTo>
                    <a:lnTo>
                      <a:pt x="680" y="1418"/>
                    </a:lnTo>
                    <a:lnTo>
                      <a:pt x="623" y="1418"/>
                    </a:lnTo>
                    <a:lnTo>
                      <a:pt x="623" y="1361"/>
                    </a:lnTo>
                    <a:lnTo>
                      <a:pt x="510" y="1361"/>
                    </a:lnTo>
                    <a:lnTo>
                      <a:pt x="510" y="1304"/>
                    </a:lnTo>
                    <a:lnTo>
                      <a:pt x="397" y="1304"/>
                    </a:lnTo>
                    <a:lnTo>
                      <a:pt x="397" y="1361"/>
                    </a:lnTo>
                    <a:lnTo>
                      <a:pt x="283" y="1361"/>
                    </a:lnTo>
                    <a:lnTo>
                      <a:pt x="283" y="1304"/>
                    </a:lnTo>
                    <a:lnTo>
                      <a:pt x="170" y="1304"/>
                    </a:lnTo>
                    <a:lnTo>
                      <a:pt x="170" y="1247"/>
                    </a:lnTo>
                    <a:lnTo>
                      <a:pt x="0" y="1247"/>
                    </a:lnTo>
                    <a:lnTo>
                      <a:pt x="0" y="1134"/>
                    </a:lnTo>
                    <a:lnTo>
                      <a:pt x="56" y="1134"/>
                    </a:lnTo>
                    <a:lnTo>
                      <a:pt x="56" y="1077"/>
                    </a:lnTo>
                    <a:lnTo>
                      <a:pt x="283" y="1077"/>
                    </a:lnTo>
                    <a:lnTo>
                      <a:pt x="283" y="964"/>
                    </a:lnTo>
                    <a:lnTo>
                      <a:pt x="340" y="964"/>
                    </a:lnTo>
                    <a:lnTo>
                      <a:pt x="340" y="907"/>
                    </a:lnTo>
                    <a:lnTo>
                      <a:pt x="397" y="907"/>
                    </a:lnTo>
                    <a:lnTo>
                      <a:pt x="397" y="794"/>
                    </a:lnTo>
                    <a:lnTo>
                      <a:pt x="453" y="794"/>
                    </a:lnTo>
                    <a:lnTo>
                      <a:pt x="453" y="737"/>
                    </a:lnTo>
                    <a:lnTo>
                      <a:pt x="567" y="737"/>
                    </a:lnTo>
                    <a:lnTo>
                      <a:pt x="567" y="454"/>
                    </a:lnTo>
                    <a:lnTo>
                      <a:pt x="453" y="454"/>
                    </a:lnTo>
                    <a:lnTo>
                      <a:pt x="453" y="397"/>
                    </a:lnTo>
                    <a:lnTo>
                      <a:pt x="397" y="397"/>
                    </a:lnTo>
                    <a:lnTo>
                      <a:pt x="397" y="284"/>
                    </a:lnTo>
                    <a:lnTo>
                      <a:pt x="340" y="284"/>
                    </a:lnTo>
                    <a:lnTo>
                      <a:pt x="340" y="227"/>
                    </a:lnTo>
                    <a:lnTo>
                      <a:pt x="453" y="227"/>
                    </a:lnTo>
                    <a:lnTo>
                      <a:pt x="453" y="170"/>
                    </a:lnTo>
                    <a:lnTo>
                      <a:pt x="510" y="170"/>
                    </a:lnTo>
                    <a:lnTo>
                      <a:pt x="510" y="113"/>
                    </a:lnTo>
                    <a:lnTo>
                      <a:pt x="567" y="113"/>
                    </a:lnTo>
                    <a:lnTo>
                      <a:pt x="567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45" name="Freeform 261"/>
              <p:cNvSpPr>
                <a:spLocks/>
              </p:cNvSpPr>
              <p:nvPr/>
            </p:nvSpPr>
            <p:spPr bwMode="auto">
              <a:xfrm>
                <a:off x="1947" y="2785"/>
                <a:ext cx="567" cy="793"/>
              </a:xfrm>
              <a:custGeom>
                <a:avLst/>
                <a:gdLst>
                  <a:gd name="T0" fmla="*/ 0 w 567"/>
                  <a:gd name="T1" fmla="*/ 453 h 793"/>
                  <a:gd name="T2" fmla="*/ 0 w 567"/>
                  <a:gd name="T3" fmla="*/ 56 h 793"/>
                  <a:gd name="T4" fmla="*/ 113 w 567"/>
                  <a:gd name="T5" fmla="*/ 56 h 793"/>
                  <a:gd name="T6" fmla="*/ 113 w 567"/>
                  <a:gd name="T7" fmla="*/ 0 h 793"/>
                  <a:gd name="T8" fmla="*/ 226 w 567"/>
                  <a:gd name="T9" fmla="*/ 0 h 793"/>
                  <a:gd name="T10" fmla="*/ 226 w 567"/>
                  <a:gd name="T11" fmla="*/ 56 h 793"/>
                  <a:gd name="T12" fmla="*/ 283 w 567"/>
                  <a:gd name="T13" fmla="*/ 56 h 793"/>
                  <a:gd name="T14" fmla="*/ 283 w 567"/>
                  <a:gd name="T15" fmla="*/ 0 h 793"/>
                  <a:gd name="T16" fmla="*/ 397 w 567"/>
                  <a:gd name="T17" fmla="*/ 0 h 793"/>
                  <a:gd name="T18" fmla="*/ 397 w 567"/>
                  <a:gd name="T19" fmla="*/ 113 h 793"/>
                  <a:gd name="T20" fmla="*/ 453 w 567"/>
                  <a:gd name="T21" fmla="*/ 113 h 793"/>
                  <a:gd name="T22" fmla="*/ 453 w 567"/>
                  <a:gd name="T23" fmla="*/ 170 h 793"/>
                  <a:gd name="T24" fmla="*/ 567 w 567"/>
                  <a:gd name="T25" fmla="*/ 170 h 793"/>
                  <a:gd name="T26" fmla="*/ 567 w 567"/>
                  <a:gd name="T27" fmla="*/ 453 h 793"/>
                  <a:gd name="T28" fmla="*/ 453 w 567"/>
                  <a:gd name="T29" fmla="*/ 453 h 793"/>
                  <a:gd name="T30" fmla="*/ 453 w 567"/>
                  <a:gd name="T31" fmla="*/ 510 h 793"/>
                  <a:gd name="T32" fmla="*/ 397 w 567"/>
                  <a:gd name="T33" fmla="*/ 510 h 793"/>
                  <a:gd name="T34" fmla="*/ 397 w 567"/>
                  <a:gd name="T35" fmla="*/ 623 h 793"/>
                  <a:gd name="T36" fmla="*/ 340 w 567"/>
                  <a:gd name="T37" fmla="*/ 623 h 793"/>
                  <a:gd name="T38" fmla="*/ 340 w 567"/>
                  <a:gd name="T39" fmla="*/ 680 h 793"/>
                  <a:gd name="T40" fmla="*/ 283 w 567"/>
                  <a:gd name="T41" fmla="*/ 680 h 793"/>
                  <a:gd name="T42" fmla="*/ 283 w 567"/>
                  <a:gd name="T43" fmla="*/ 793 h 793"/>
                  <a:gd name="T44" fmla="*/ 113 w 567"/>
                  <a:gd name="T45" fmla="*/ 793 h 793"/>
                  <a:gd name="T46" fmla="*/ 113 w 567"/>
                  <a:gd name="T47" fmla="*/ 737 h 793"/>
                  <a:gd name="T48" fmla="*/ 56 w 567"/>
                  <a:gd name="T49" fmla="*/ 737 h 793"/>
                  <a:gd name="T50" fmla="*/ 56 w 567"/>
                  <a:gd name="T51" fmla="*/ 453 h 793"/>
                  <a:gd name="T52" fmla="*/ 0 w 567"/>
                  <a:gd name="T53" fmla="*/ 453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567" h="793">
                    <a:moveTo>
                      <a:pt x="0" y="453"/>
                    </a:moveTo>
                    <a:lnTo>
                      <a:pt x="0" y="56"/>
                    </a:lnTo>
                    <a:lnTo>
                      <a:pt x="113" y="56"/>
                    </a:lnTo>
                    <a:lnTo>
                      <a:pt x="113" y="0"/>
                    </a:lnTo>
                    <a:lnTo>
                      <a:pt x="226" y="0"/>
                    </a:lnTo>
                    <a:lnTo>
                      <a:pt x="226" y="56"/>
                    </a:lnTo>
                    <a:lnTo>
                      <a:pt x="283" y="56"/>
                    </a:lnTo>
                    <a:lnTo>
                      <a:pt x="283" y="0"/>
                    </a:lnTo>
                    <a:lnTo>
                      <a:pt x="397" y="0"/>
                    </a:lnTo>
                    <a:lnTo>
                      <a:pt x="397" y="113"/>
                    </a:lnTo>
                    <a:lnTo>
                      <a:pt x="453" y="113"/>
                    </a:lnTo>
                    <a:lnTo>
                      <a:pt x="453" y="170"/>
                    </a:lnTo>
                    <a:lnTo>
                      <a:pt x="567" y="170"/>
                    </a:lnTo>
                    <a:lnTo>
                      <a:pt x="567" y="453"/>
                    </a:lnTo>
                    <a:lnTo>
                      <a:pt x="453" y="453"/>
                    </a:lnTo>
                    <a:lnTo>
                      <a:pt x="453" y="510"/>
                    </a:lnTo>
                    <a:lnTo>
                      <a:pt x="397" y="510"/>
                    </a:lnTo>
                    <a:lnTo>
                      <a:pt x="397" y="623"/>
                    </a:lnTo>
                    <a:lnTo>
                      <a:pt x="340" y="623"/>
                    </a:lnTo>
                    <a:lnTo>
                      <a:pt x="340" y="680"/>
                    </a:lnTo>
                    <a:lnTo>
                      <a:pt x="283" y="680"/>
                    </a:lnTo>
                    <a:lnTo>
                      <a:pt x="283" y="793"/>
                    </a:lnTo>
                    <a:lnTo>
                      <a:pt x="113" y="793"/>
                    </a:lnTo>
                    <a:lnTo>
                      <a:pt x="113" y="737"/>
                    </a:lnTo>
                    <a:lnTo>
                      <a:pt x="56" y="737"/>
                    </a:lnTo>
                    <a:lnTo>
                      <a:pt x="56" y="453"/>
                    </a:lnTo>
                    <a:lnTo>
                      <a:pt x="0" y="45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47" name="Freeform 263"/>
              <p:cNvSpPr>
                <a:spLocks/>
              </p:cNvSpPr>
              <p:nvPr/>
            </p:nvSpPr>
            <p:spPr bwMode="auto">
              <a:xfrm>
                <a:off x="3308" y="1991"/>
                <a:ext cx="2041" cy="1644"/>
              </a:xfrm>
              <a:custGeom>
                <a:avLst/>
                <a:gdLst>
                  <a:gd name="T0" fmla="*/ 56 w 2041"/>
                  <a:gd name="T1" fmla="*/ 1531 h 1644"/>
                  <a:gd name="T2" fmla="*/ 0 w 2041"/>
                  <a:gd name="T3" fmla="*/ 1361 h 1644"/>
                  <a:gd name="T4" fmla="*/ 56 w 2041"/>
                  <a:gd name="T5" fmla="*/ 1304 h 1644"/>
                  <a:gd name="T6" fmla="*/ 283 w 2041"/>
                  <a:gd name="T7" fmla="*/ 1247 h 1644"/>
                  <a:gd name="T8" fmla="*/ 340 w 2041"/>
                  <a:gd name="T9" fmla="*/ 1134 h 1644"/>
                  <a:gd name="T10" fmla="*/ 396 w 2041"/>
                  <a:gd name="T11" fmla="*/ 1077 h 1644"/>
                  <a:gd name="T12" fmla="*/ 453 w 2041"/>
                  <a:gd name="T13" fmla="*/ 907 h 1644"/>
                  <a:gd name="T14" fmla="*/ 396 w 2041"/>
                  <a:gd name="T15" fmla="*/ 737 h 1644"/>
                  <a:gd name="T16" fmla="*/ 340 w 2041"/>
                  <a:gd name="T17" fmla="*/ 623 h 1644"/>
                  <a:gd name="T18" fmla="*/ 567 w 2041"/>
                  <a:gd name="T19" fmla="*/ 510 h 1644"/>
                  <a:gd name="T20" fmla="*/ 623 w 2041"/>
                  <a:gd name="T21" fmla="*/ 453 h 1644"/>
                  <a:gd name="T22" fmla="*/ 680 w 2041"/>
                  <a:gd name="T23" fmla="*/ 283 h 1644"/>
                  <a:gd name="T24" fmla="*/ 623 w 2041"/>
                  <a:gd name="T25" fmla="*/ 227 h 1644"/>
                  <a:gd name="T26" fmla="*/ 567 w 2041"/>
                  <a:gd name="T27" fmla="*/ 113 h 1644"/>
                  <a:gd name="T28" fmla="*/ 510 w 2041"/>
                  <a:gd name="T29" fmla="*/ 0 h 1644"/>
                  <a:gd name="T30" fmla="*/ 680 w 2041"/>
                  <a:gd name="T31" fmla="*/ 56 h 1644"/>
                  <a:gd name="T32" fmla="*/ 793 w 2041"/>
                  <a:gd name="T33" fmla="*/ 113 h 1644"/>
                  <a:gd name="T34" fmla="*/ 907 w 2041"/>
                  <a:gd name="T35" fmla="*/ 170 h 1644"/>
                  <a:gd name="T36" fmla="*/ 963 w 2041"/>
                  <a:gd name="T37" fmla="*/ 113 h 1644"/>
                  <a:gd name="T38" fmla="*/ 1247 w 2041"/>
                  <a:gd name="T39" fmla="*/ 56 h 1644"/>
                  <a:gd name="T40" fmla="*/ 1304 w 2041"/>
                  <a:gd name="T41" fmla="*/ 113 h 1644"/>
                  <a:gd name="T42" fmla="*/ 1360 w 2041"/>
                  <a:gd name="T43" fmla="*/ 56 h 1644"/>
                  <a:gd name="T44" fmla="*/ 1474 w 2041"/>
                  <a:gd name="T45" fmla="*/ 170 h 1644"/>
                  <a:gd name="T46" fmla="*/ 1417 w 2041"/>
                  <a:gd name="T47" fmla="*/ 397 h 1644"/>
                  <a:gd name="T48" fmla="*/ 1360 w 2041"/>
                  <a:gd name="T49" fmla="*/ 623 h 1644"/>
                  <a:gd name="T50" fmla="*/ 1304 w 2041"/>
                  <a:gd name="T51" fmla="*/ 680 h 1644"/>
                  <a:gd name="T52" fmla="*/ 1530 w 2041"/>
                  <a:gd name="T53" fmla="*/ 737 h 1644"/>
                  <a:gd name="T54" fmla="*/ 1587 w 2041"/>
                  <a:gd name="T55" fmla="*/ 794 h 1644"/>
                  <a:gd name="T56" fmla="*/ 1757 w 2041"/>
                  <a:gd name="T57" fmla="*/ 850 h 1644"/>
                  <a:gd name="T58" fmla="*/ 1871 w 2041"/>
                  <a:gd name="T59" fmla="*/ 794 h 1644"/>
                  <a:gd name="T60" fmla="*/ 1927 w 2041"/>
                  <a:gd name="T61" fmla="*/ 737 h 1644"/>
                  <a:gd name="T62" fmla="*/ 2041 w 2041"/>
                  <a:gd name="T63" fmla="*/ 1020 h 1644"/>
                  <a:gd name="T64" fmla="*/ 1927 w 2041"/>
                  <a:gd name="T65" fmla="*/ 1077 h 1644"/>
                  <a:gd name="T66" fmla="*/ 1814 w 2041"/>
                  <a:gd name="T67" fmla="*/ 1134 h 1644"/>
                  <a:gd name="T68" fmla="*/ 1757 w 2041"/>
                  <a:gd name="T69" fmla="*/ 1304 h 1644"/>
                  <a:gd name="T70" fmla="*/ 1701 w 2041"/>
                  <a:gd name="T71" fmla="*/ 1361 h 1644"/>
                  <a:gd name="T72" fmla="*/ 1587 w 2041"/>
                  <a:gd name="T73" fmla="*/ 1417 h 1644"/>
                  <a:gd name="T74" fmla="*/ 1474 w 2041"/>
                  <a:gd name="T75" fmla="*/ 1474 h 1644"/>
                  <a:gd name="T76" fmla="*/ 1360 w 2041"/>
                  <a:gd name="T77" fmla="*/ 1417 h 1644"/>
                  <a:gd name="T78" fmla="*/ 1247 w 2041"/>
                  <a:gd name="T79" fmla="*/ 1361 h 1644"/>
                  <a:gd name="T80" fmla="*/ 963 w 2041"/>
                  <a:gd name="T81" fmla="*/ 1304 h 1644"/>
                  <a:gd name="T82" fmla="*/ 850 w 2041"/>
                  <a:gd name="T83" fmla="*/ 1361 h 1644"/>
                  <a:gd name="T84" fmla="*/ 793 w 2041"/>
                  <a:gd name="T85" fmla="*/ 1417 h 1644"/>
                  <a:gd name="T86" fmla="*/ 737 w 2041"/>
                  <a:gd name="T87" fmla="*/ 1531 h 1644"/>
                  <a:gd name="T88" fmla="*/ 340 w 2041"/>
                  <a:gd name="T89" fmla="*/ 1531 h 1644"/>
                  <a:gd name="T90" fmla="*/ 283 w 2041"/>
                  <a:gd name="T91" fmla="*/ 1587 h 1644"/>
                  <a:gd name="T92" fmla="*/ 56 w 2041"/>
                  <a:gd name="T93" fmla="*/ 1644 h 16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2041" h="1644">
                    <a:moveTo>
                      <a:pt x="56" y="1644"/>
                    </a:moveTo>
                    <a:lnTo>
                      <a:pt x="56" y="1531"/>
                    </a:lnTo>
                    <a:lnTo>
                      <a:pt x="0" y="1531"/>
                    </a:lnTo>
                    <a:lnTo>
                      <a:pt x="0" y="1361"/>
                    </a:lnTo>
                    <a:lnTo>
                      <a:pt x="56" y="1361"/>
                    </a:lnTo>
                    <a:lnTo>
                      <a:pt x="56" y="1304"/>
                    </a:lnTo>
                    <a:lnTo>
                      <a:pt x="283" y="1304"/>
                    </a:lnTo>
                    <a:lnTo>
                      <a:pt x="283" y="1247"/>
                    </a:lnTo>
                    <a:lnTo>
                      <a:pt x="340" y="1247"/>
                    </a:lnTo>
                    <a:lnTo>
                      <a:pt x="340" y="1134"/>
                    </a:lnTo>
                    <a:lnTo>
                      <a:pt x="396" y="1134"/>
                    </a:lnTo>
                    <a:lnTo>
                      <a:pt x="396" y="1077"/>
                    </a:lnTo>
                    <a:lnTo>
                      <a:pt x="453" y="1077"/>
                    </a:lnTo>
                    <a:lnTo>
                      <a:pt x="453" y="907"/>
                    </a:lnTo>
                    <a:lnTo>
                      <a:pt x="396" y="907"/>
                    </a:lnTo>
                    <a:lnTo>
                      <a:pt x="396" y="737"/>
                    </a:lnTo>
                    <a:lnTo>
                      <a:pt x="340" y="737"/>
                    </a:lnTo>
                    <a:lnTo>
                      <a:pt x="340" y="623"/>
                    </a:lnTo>
                    <a:lnTo>
                      <a:pt x="567" y="623"/>
                    </a:lnTo>
                    <a:lnTo>
                      <a:pt x="567" y="510"/>
                    </a:lnTo>
                    <a:lnTo>
                      <a:pt x="623" y="510"/>
                    </a:lnTo>
                    <a:lnTo>
                      <a:pt x="623" y="453"/>
                    </a:lnTo>
                    <a:lnTo>
                      <a:pt x="680" y="453"/>
                    </a:lnTo>
                    <a:lnTo>
                      <a:pt x="680" y="283"/>
                    </a:lnTo>
                    <a:lnTo>
                      <a:pt x="623" y="283"/>
                    </a:lnTo>
                    <a:lnTo>
                      <a:pt x="623" y="227"/>
                    </a:lnTo>
                    <a:lnTo>
                      <a:pt x="567" y="227"/>
                    </a:lnTo>
                    <a:lnTo>
                      <a:pt x="567" y="113"/>
                    </a:lnTo>
                    <a:lnTo>
                      <a:pt x="510" y="113"/>
                    </a:lnTo>
                    <a:lnTo>
                      <a:pt x="510" y="0"/>
                    </a:lnTo>
                    <a:lnTo>
                      <a:pt x="680" y="0"/>
                    </a:lnTo>
                    <a:lnTo>
                      <a:pt x="680" y="56"/>
                    </a:lnTo>
                    <a:lnTo>
                      <a:pt x="793" y="56"/>
                    </a:lnTo>
                    <a:lnTo>
                      <a:pt x="793" y="113"/>
                    </a:lnTo>
                    <a:lnTo>
                      <a:pt x="907" y="113"/>
                    </a:lnTo>
                    <a:lnTo>
                      <a:pt x="907" y="170"/>
                    </a:lnTo>
                    <a:lnTo>
                      <a:pt x="963" y="170"/>
                    </a:lnTo>
                    <a:lnTo>
                      <a:pt x="963" y="113"/>
                    </a:lnTo>
                    <a:lnTo>
                      <a:pt x="1247" y="113"/>
                    </a:lnTo>
                    <a:lnTo>
                      <a:pt x="1247" y="56"/>
                    </a:lnTo>
                    <a:lnTo>
                      <a:pt x="1304" y="56"/>
                    </a:lnTo>
                    <a:lnTo>
                      <a:pt x="1304" y="113"/>
                    </a:lnTo>
                    <a:lnTo>
                      <a:pt x="1360" y="113"/>
                    </a:lnTo>
                    <a:lnTo>
                      <a:pt x="1360" y="56"/>
                    </a:lnTo>
                    <a:lnTo>
                      <a:pt x="1474" y="56"/>
                    </a:lnTo>
                    <a:lnTo>
                      <a:pt x="1474" y="170"/>
                    </a:lnTo>
                    <a:lnTo>
                      <a:pt x="1417" y="170"/>
                    </a:lnTo>
                    <a:lnTo>
                      <a:pt x="1417" y="397"/>
                    </a:lnTo>
                    <a:lnTo>
                      <a:pt x="1360" y="397"/>
                    </a:lnTo>
                    <a:lnTo>
                      <a:pt x="1360" y="623"/>
                    </a:lnTo>
                    <a:lnTo>
                      <a:pt x="1304" y="623"/>
                    </a:lnTo>
                    <a:lnTo>
                      <a:pt x="1304" y="680"/>
                    </a:lnTo>
                    <a:lnTo>
                      <a:pt x="1530" y="680"/>
                    </a:lnTo>
                    <a:lnTo>
                      <a:pt x="1530" y="737"/>
                    </a:lnTo>
                    <a:lnTo>
                      <a:pt x="1587" y="737"/>
                    </a:lnTo>
                    <a:lnTo>
                      <a:pt x="1587" y="794"/>
                    </a:lnTo>
                    <a:lnTo>
                      <a:pt x="1757" y="794"/>
                    </a:lnTo>
                    <a:lnTo>
                      <a:pt x="1757" y="850"/>
                    </a:lnTo>
                    <a:lnTo>
                      <a:pt x="1871" y="850"/>
                    </a:lnTo>
                    <a:lnTo>
                      <a:pt x="1871" y="794"/>
                    </a:lnTo>
                    <a:lnTo>
                      <a:pt x="1927" y="794"/>
                    </a:lnTo>
                    <a:lnTo>
                      <a:pt x="1927" y="737"/>
                    </a:lnTo>
                    <a:lnTo>
                      <a:pt x="2041" y="737"/>
                    </a:lnTo>
                    <a:lnTo>
                      <a:pt x="2041" y="1020"/>
                    </a:lnTo>
                    <a:lnTo>
                      <a:pt x="1927" y="1020"/>
                    </a:lnTo>
                    <a:lnTo>
                      <a:pt x="1927" y="1077"/>
                    </a:lnTo>
                    <a:lnTo>
                      <a:pt x="1814" y="1077"/>
                    </a:lnTo>
                    <a:lnTo>
                      <a:pt x="1814" y="1134"/>
                    </a:lnTo>
                    <a:lnTo>
                      <a:pt x="1757" y="1134"/>
                    </a:lnTo>
                    <a:lnTo>
                      <a:pt x="1757" y="1304"/>
                    </a:lnTo>
                    <a:lnTo>
                      <a:pt x="1701" y="1304"/>
                    </a:lnTo>
                    <a:lnTo>
                      <a:pt x="1701" y="1361"/>
                    </a:lnTo>
                    <a:lnTo>
                      <a:pt x="1587" y="1361"/>
                    </a:lnTo>
                    <a:lnTo>
                      <a:pt x="1587" y="1417"/>
                    </a:lnTo>
                    <a:lnTo>
                      <a:pt x="1474" y="1417"/>
                    </a:lnTo>
                    <a:lnTo>
                      <a:pt x="1474" y="1474"/>
                    </a:lnTo>
                    <a:lnTo>
                      <a:pt x="1360" y="1474"/>
                    </a:lnTo>
                    <a:lnTo>
                      <a:pt x="1360" y="1417"/>
                    </a:lnTo>
                    <a:lnTo>
                      <a:pt x="1247" y="1417"/>
                    </a:lnTo>
                    <a:lnTo>
                      <a:pt x="1247" y="1361"/>
                    </a:lnTo>
                    <a:lnTo>
                      <a:pt x="963" y="1361"/>
                    </a:lnTo>
                    <a:lnTo>
                      <a:pt x="963" y="1304"/>
                    </a:lnTo>
                    <a:lnTo>
                      <a:pt x="850" y="1304"/>
                    </a:lnTo>
                    <a:lnTo>
                      <a:pt x="850" y="1361"/>
                    </a:lnTo>
                    <a:lnTo>
                      <a:pt x="793" y="1361"/>
                    </a:lnTo>
                    <a:lnTo>
                      <a:pt x="793" y="1417"/>
                    </a:lnTo>
                    <a:lnTo>
                      <a:pt x="737" y="1417"/>
                    </a:lnTo>
                    <a:lnTo>
                      <a:pt x="737" y="1531"/>
                    </a:lnTo>
                    <a:lnTo>
                      <a:pt x="623" y="1531"/>
                    </a:lnTo>
                    <a:lnTo>
                      <a:pt x="340" y="1531"/>
                    </a:lnTo>
                    <a:lnTo>
                      <a:pt x="340" y="1587"/>
                    </a:lnTo>
                    <a:lnTo>
                      <a:pt x="283" y="1587"/>
                    </a:lnTo>
                    <a:lnTo>
                      <a:pt x="283" y="1644"/>
                    </a:lnTo>
                    <a:lnTo>
                      <a:pt x="56" y="164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48" name="Freeform 264"/>
              <p:cNvSpPr>
                <a:spLocks/>
              </p:cNvSpPr>
              <p:nvPr/>
            </p:nvSpPr>
            <p:spPr bwMode="auto">
              <a:xfrm>
                <a:off x="4612" y="2274"/>
                <a:ext cx="680" cy="567"/>
              </a:xfrm>
              <a:custGeom>
                <a:avLst/>
                <a:gdLst>
                  <a:gd name="T0" fmla="*/ 680 w 680"/>
                  <a:gd name="T1" fmla="*/ 454 h 567"/>
                  <a:gd name="T2" fmla="*/ 680 w 680"/>
                  <a:gd name="T3" fmla="*/ 340 h 567"/>
                  <a:gd name="T4" fmla="*/ 623 w 680"/>
                  <a:gd name="T5" fmla="*/ 340 h 567"/>
                  <a:gd name="T6" fmla="*/ 623 w 680"/>
                  <a:gd name="T7" fmla="*/ 170 h 567"/>
                  <a:gd name="T8" fmla="*/ 680 w 680"/>
                  <a:gd name="T9" fmla="*/ 170 h 567"/>
                  <a:gd name="T10" fmla="*/ 680 w 680"/>
                  <a:gd name="T11" fmla="*/ 0 h 567"/>
                  <a:gd name="T12" fmla="*/ 453 w 680"/>
                  <a:gd name="T13" fmla="*/ 0 h 567"/>
                  <a:gd name="T14" fmla="*/ 453 w 680"/>
                  <a:gd name="T15" fmla="*/ 57 h 567"/>
                  <a:gd name="T16" fmla="*/ 397 w 680"/>
                  <a:gd name="T17" fmla="*/ 57 h 567"/>
                  <a:gd name="T18" fmla="*/ 397 w 680"/>
                  <a:gd name="T19" fmla="*/ 0 h 567"/>
                  <a:gd name="T20" fmla="*/ 283 w 680"/>
                  <a:gd name="T21" fmla="*/ 0 h 567"/>
                  <a:gd name="T22" fmla="*/ 283 w 680"/>
                  <a:gd name="T23" fmla="*/ 57 h 567"/>
                  <a:gd name="T24" fmla="*/ 113 w 680"/>
                  <a:gd name="T25" fmla="*/ 57 h 567"/>
                  <a:gd name="T26" fmla="*/ 113 w 680"/>
                  <a:gd name="T27" fmla="*/ 114 h 567"/>
                  <a:gd name="T28" fmla="*/ 56 w 680"/>
                  <a:gd name="T29" fmla="*/ 114 h 567"/>
                  <a:gd name="T30" fmla="*/ 56 w 680"/>
                  <a:gd name="T31" fmla="*/ 340 h 567"/>
                  <a:gd name="T32" fmla="*/ 0 w 680"/>
                  <a:gd name="T33" fmla="*/ 340 h 567"/>
                  <a:gd name="T34" fmla="*/ 0 w 680"/>
                  <a:gd name="T35" fmla="*/ 397 h 567"/>
                  <a:gd name="T36" fmla="*/ 226 w 680"/>
                  <a:gd name="T37" fmla="*/ 397 h 567"/>
                  <a:gd name="T38" fmla="*/ 226 w 680"/>
                  <a:gd name="T39" fmla="*/ 454 h 567"/>
                  <a:gd name="T40" fmla="*/ 283 w 680"/>
                  <a:gd name="T41" fmla="*/ 454 h 567"/>
                  <a:gd name="T42" fmla="*/ 283 w 680"/>
                  <a:gd name="T43" fmla="*/ 511 h 567"/>
                  <a:gd name="T44" fmla="*/ 453 w 680"/>
                  <a:gd name="T45" fmla="*/ 511 h 567"/>
                  <a:gd name="T46" fmla="*/ 453 w 680"/>
                  <a:gd name="T47" fmla="*/ 567 h 567"/>
                  <a:gd name="T48" fmla="*/ 567 w 680"/>
                  <a:gd name="T49" fmla="*/ 567 h 567"/>
                  <a:gd name="T50" fmla="*/ 567 w 680"/>
                  <a:gd name="T51" fmla="*/ 511 h 567"/>
                  <a:gd name="T52" fmla="*/ 623 w 680"/>
                  <a:gd name="T53" fmla="*/ 511 h 567"/>
                  <a:gd name="T54" fmla="*/ 623 w 680"/>
                  <a:gd name="T55" fmla="*/ 454 h 567"/>
                  <a:gd name="T56" fmla="*/ 680 w 680"/>
                  <a:gd name="T57" fmla="*/ 454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680" h="567">
                    <a:moveTo>
                      <a:pt x="680" y="454"/>
                    </a:moveTo>
                    <a:lnTo>
                      <a:pt x="680" y="340"/>
                    </a:lnTo>
                    <a:lnTo>
                      <a:pt x="623" y="340"/>
                    </a:lnTo>
                    <a:lnTo>
                      <a:pt x="623" y="170"/>
                    </a:lnTo>
                    <a:lnTo>
                      <a:pt x="680" y="170"/>
                    </a:lnTo>
                    <a:lnTo>
                      <a:pt x="680" y="0"/>
                    </a:lnTo>
                    <a:lnTo>
                      <a:pt x="453" y="0"/>
                    </a:lnTo>
                    <a:lnTo>
                      <a:pt x="453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283" y="0"/>
                    </a:lnTo>
                    <a:lnTo>
                      <a:pt x="283" y="57"/>
                    </a:lnTo>
                    <a:lnTo>
                      <a:pt x="113" y="57"/>
                    </a:lnTo>
                    <a:lnTo>
                      <a:pt x="113" y="114"/>
                    </a:lnTo>
                    <a:lnTo>
                      <a:pt x="56" y="114"/>
                    </a:lnTo>
                    <a:lnTo>
                      <a:pt x="56" y="340"/>
                    </a:lnTo>
                    <a:lnTo>
                      <a:pt x="0" y="340"/>
                    </a:lnTo>
                    <a:lnTo>
                      <a:pt x="0" y="397"/>
                    </a:lnTo>
                    <a:lnTo>
                      <a:pt x="226" y="397"/>
                    </a:lnTo>
                    <a:lnTo>
                      <a:pt x="226" y="454"/>
                    </a:lnTo>
                    <a:lnTo>
                      <a:pt x="283" y="454"/>
                    </a:lnTo>
                    <a:lnTo>
                      <a:pt x="283" y="511"/>
                    </a:lnTo>
                    <a:lnTo>
                      <a:pt x="453" y="511"/>
                    </a:lnTo>
                    <a:lnTo>
                      <a:pt x="453" y="567"/>
                    </a:lnTo>
                    <a:lnTo>
                      <a:pt x="567" y="567"/>
                    </a:lnTo>
                    <a:lnTo>
                      <a:pt x="567" y="511"/>
                    </a:lnTo>
                    <a:lnTo>
                      <a:pt x="623" y="511"/>
                    </a:lnTo>
                    <a:lnTo>
                      <a:pt x="623" y="454"/>
                    </a:lnTo>
                    <a:lnTo>
                      <a:pt x="680" y="45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49" name="Freeform 265"/>
              <p:cNvSpPr>
                <a:spLocks/>
              </p:cNvSpPr>
              <p:nvPr/>
            </p:nvSpPr>
            <p:spPr bwMode="auto">
              <a:xfrm>
                <a:off x="4725" y="1991"/>
                <a:ext cx="567" cy="340"/>
              </a:xfrm>
              <a:custGeom>
                <a:avLst/>
                <a:gdLst>
                  <a:gd name="T0" fmla="*/ 567 w 567"/>
                  <a:gd name="T1" fmla="*/ 283 h 340"/>
                  <a:gd name="T2" fmla="*/ 567 w 567"/>
                  <a:gd name="T3" fmla="*/ 227 h 340"/>
                  <a:gd name="T4" fmla="*/ 510 w 567"/>
                  <a:gd name="T5" fmla="*/ 227 h 340"/>
                  <a:gd name="T6" fmla="*/ 510 w 567"/>
                  <a:gd name="T7" fmla="*/ 170 h 340"/>
                  <a:gd name="T8" fmla="*/ 397 w 567"/>
                  <a:gd name="T9" fmla="*/ 170 h 340"/>
                  <a:gd name="T10" fmla="*/ 397 w 567"/>
                  <a:gd name="T11" fmla="*/ 113 h 340"/>
                  <a:gd name="T12" fmla="*/ 340 w 567"/>
                  <a:gd name="T13" fmla="*/ 113 h 340"/>
                  <a:gd name="T14" fmla="*/ 340 w 567"/>
                  <a:gd name="T15" fmla="*/ 0 h 340"/>
                  <a:gd name="T16" fmla="*/ 170 w 567"/>
                  <a:gd name="T17" fmla="*/ 0 h 340"/>
                  <a:gd name="T18" fmla="*/ 170 w 567"/>
                  <a:gd name="T19" fmla="*/ 56 h 340"/>
                  <a:gd name="T20" fmla="*/ 113 w 567"/>
                  <a:gd name="T21" fmla="*/ 56 h 340"/>
                  <a:gd name="T22" fmla="*/ 113 w 567"/>
                  <a:gd name="T23" fmla="*/ 113 h 340"/>
                  <a:gd name="T24" fmla="*/ 57 w 567"/>
                  <a:gd name="T25" fmla="*/ 113 h 340"/>
                  <a:gd name="T26" fmla="*/ 57 w 567"/>
                  <a:gd name="T27" fmla="*/ 170 h 340"/>
                  <a:gd name="T28" fmla="*/ 0 w 567"/>
                  <a:gd name="T29" fmla="*/ 170 h 340"/>
                  <a:gd name="T30" fmla="*/ 0 w 567"/>
                  <a:gd name="T31" fmla="*/ 340 h 340"/>
                  <a:gd name="T32" fmla="*/ 170 w 567"/>
                  <a:gd name="T33" fmla="*/ 340 h 340"/>
                  <a:gd name="T34" fmla="*/ 170 w 567"/>
                  <a:gd name="T35" fmla="*/ 283 h 340"/>
                  <a:gd name="T36" fmla="*/ 284 w 567"/>
                  <a:gd name="T37" fmla="*/ 283 h 340"/>
                  <a:gd name="T38" fmla="*/ 284 w 567"/>
                  <a:gd name="T39" fmla="*/ 340 h 340"/>
                  <a:gd name="T40" fmla="*/ 340 w 567"/>
                  <a:gd name="T41" fmla="*/ 340 h 340"/>
                  <a:gd name="T42" fmla="*/ 340 w 567"/>
                  <a:gd name="T43" fmla="*/ 283 h 340"/>
                  <a:gd name="T44" fmla="*/ 567 w 567"/>
                  <a:gd name="T45" fmla="*/ 283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</a:cxnLst>
                <a:rect l="0" t="0" r="r" b="b"/>
                <a:pathLst>
                  <a:path w="567" h="340">
                    <a:moveTo>
                      <a:pt x="567" y="283"/>
                    </a:moveTo>
                    <a:lnTo>
                      <a:pt x="567" y="227"/>
                    </a:lnTo>
                    <a:lnTo>
                      <a:pt x="510" y="227"/>
                    </a:lnTo>
                    <a:lnTo>
                      <a:pt x="510" y="170"/>
                    </a:lnTo>
                    <a:lnTo>
                      <a:pt x="397" y="170"/>
                    </a:lnTo>
                    <a:lnTo>
                      <a:pt x="397" y="113"/>
                    </a:lnTo>
                    <a:lnTo>
                      <a:pt x="340" y="113"/>
                    </a:lnTo>
                    <a:lnTo>
                      <a:pt x="340" y="0"/>
                    </a:lnTo>
                    <a:lnTo>
                      <a:pt x="170" y="0"/>
                    </a:lnTo>
                    <a:lnTo>
                      <a:pt x="170" y="56"/>
                    </a:lnTo>
                    <a:lnTo>
                      <a:pt x="113" y="56"/>
                    </a:lnTo>
                    <a:lnTo>
                      <a:pt x="113" y="113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340"/>
                    </a:lnTo>
                    <a:lnTo>
                      <a:pt x="170" y="340"/>
                    </a:lnTo>
                    <a:lnTo>
                      <a:pt x="170" y="283"/>
                    </a:lnTo>
                    <a:lnTo>
                      <a:pt x="284" y="283"/>
                    </a:lnTo>
                    <a:lnTo>
                      <a:pt x="284" y="340"/>
                    </a:lnTo>
                    <a:lnTo>
                      <a:pt x="340" y="340"/>
                    </a:lnTo>
                    <a:lnTo>
                      <a:pt x="340" y="283"/>
                    </a:lnTo>
                    <a:lnTo>
                      <a:pt x="567" y="28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50" name="Freeform 266"/>
              <p:cNvSpPr>
                <a:spLocks/>
              </p:cNvSpPr>
              <p:nvPr/>
            </p:nvSpPr>
            <p:spPr bwMode="auto">
              <a:xfrm>
                <a:off x="4498" y="1594"/>
                <a:ext cx="454" cy="510"/>
              </a:xfrm>
              <a:custGeom>
                <a:avLst/>
                <a:gdLst>
                  <a:gd name="T0" fmla="*/ 454 w 454"/>
                  <a:gd name="T1" fmla="*/ 397 h 510"/>
                  <a:gd name="T2" fmla="*/ 454 w 454"/>
                  <a:gd name="T3" fmla="*/ 340 h 510"/>
                  <a:gd name="T4" fmla="*/ 397 w 454"/>
                  <a:gd name="T5" fmla="*/ 340 h 510"/>
                  <a:gd name="T6" fmla="*/ 397 w 454"/>
                  <a:gd name="T7" fmla="*/ 227 h 510"/>
                  <a:gd name="T8" fmla="*/ 340 w 454"/>
                  <a:gd name="T9" fmla="*/ 227 h 510"/>
                  <a:gd name="T10" fmla="*/ 340 w 454"/>
                  <a:gd name="T11" fmla="*/ 57 h 510"/>
                  <a:gd name="T12" fmla="*/ 397 w 454"/>
                  <a:gd name="T13" fmla="*/ 57 h 510"/>
                  <a:gd name="T14" fmla="*/ 397 w 454"/>
                  <a:gd name="T15" fmla="*/ 0 h 510"/>
                  <a:gd name="T16" fmla="*/ 284 w 454"/>
                  <a:gd name="T17" fmla="*/ 0 h 510"/>
                  <a:gd name="T18" fmla="*/ 284 w 454"/>
                  <a:gd name="T19" fmla="*/ 57 h 510"/>
                  <a:gd name="T20" fmla="*/ 114 w 454"/>
                  <a:gd name="T21" fmla="*/ 57 h 510"/>
                  <a:gd name="T22" fmla="*/ 114 w 454"/>
                  <a:gd name="T23" fmla="*/ 113 h 510"/>
                  <a:gd name="T24" fmla="*/ 57 w 454"/>
                  <a:gd name="T25" fmla="*/ 113 h 510"/>
                  <a:gd name="T26" fmla="*/ 57 w 454"/>
                  <a:gd name="T27" fmla="*/ 170 h 510"/>
                  <a:gd name="T28" fmla="*/ 0 w 454"/>
                  <a:gd name="T29" fmla="*/ 170 h 510"/>
                  <a:gd name="T30" fmla="*/ 0 w 454"/>
                  <a:gd name="T31" fmla="*/ 340 h 510"/>
                  <a:gd name="T32" fmla="*/ 57 w 454"/>
                  <a:gd name="T33" fmla="*/ 340 h 510"/>
                  <a:gd name="T34" fmla="*/ 57 w 454"/>
                  <a:gd name="T35" fmla="*/ 397 h 510"/>
                  <a:gd name="T36" fmla="*/ 114 w 454"/>
                  <a:gd name="T37" fmla="*/ 397 h 510"/>
                  <a:gd name="T38" fmla="*/ 114 w 454"/>
                  <a:gd name="T39" fmla="*/ 510 h 510"/>
                  <a:gd name="T40" fmla="*/ 170 w 454"/>
                  <a:gd name="T41" fmla="*/ 510 h 510"/>
                  <a:gd name="T42" fmla="*/ 170 w 454"/>
                  <a:gd name="T43" fmla="*/ 453 h 510"/>
                  <a:gd name="T44" fmla="*/ 284 w 454"/>
                  <a:gd name="T45" fmla="*/ 453 h 510"/>
                  <a:gd name="T46" fmla="*/ 284 w 454"/>
                  <a:gd name="T47" fmla="*/ 510 h 510"/>
                  <a:gd name="T48" fmla="*/ 340 w 454"/>
                  <a:gd name="T49" fmla="*/ 510 h 510"/>
                  <a:gd name="T50" fmla="*/ 340 w 454"/>
                  <a:gd name="T51" fmla="*/ 453 h 510"/>
                  <a:gd name="T52" fmla="*/ 397 w 454"/>
                  <a:gd name="T53" fmla="*/ 453 h 510"/>
                  <a:gd name="T54" fmla="*/ 397 w 454"/>
                  <a:gd name="T55" fmla="*/ 397 h 510"/>
                  <a:gd name="T56" fmla="*/ 454 w 454"/>
                  <a:gd name="T57" fmla="*/ 397 h 5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54" h="510">
                    <a:moveTo>
                      <a:pt x="454" y="397"/>
                    </a:moveTo>
                    <a:lnTo>
                      <a:pt x="454" y="340"/>
                    </a:lnTo>
                    <a:lnTo>
                      <a:pt x="397" y="340"/>
                    </a:lnTo>
                    <a:lnTo>
                      <a:pt x="397" y="227"/>
                    </a:lnTo>
                    <a:lnTo>
                      <a:pt x="340" y="227"/>
                    </a:lnTo>
                    <a:lnTo>
                      <a:pt x="340" y="57"/>
                    </a:lnTo>
                    <a:lnTo>
                      <a:pt x="397" y="57"/>
                    </a:lnTo>
                    <a:lnTo>
                      <a:pt x="397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114" y="57"/>
                    </a:lnTo>
                    <a:lnTo>
                      <a:pt x="114" y="113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397"/>
                    </a:lnTo>
                    <a:lnTo>
                      <a:pt x="114" y="397"/>
                    </a:lnTo>
                    <a:lnTo>
                      <a:pt x="114" y="510"/>
                    </a:lnTo>
                    <a:lnTo>
                      <a:pt x="170" y="510"/>
                    </a:lnTo>
                    <a:lnTo>
                      <a:pt x="170" y="453"/>
                    </a:lnTo>
                    <a:lnTo>
                      <a:pt x="284" y="453"/>
                    </a:lnTo>
                    <a:lnTo>
                      <a:pt x="284" y="510"/>
                    </a:lnTo>
                    <a:lnTo>
                      <a:pt x="340" y="510"/>
                    </a:lnTo>
                    <a:lnTo>
                      <a:pt x="340" y="453"/>
                    </a:lnTo>
                    <a:lnTo>
                      <a:pt x="397" y="453"/>
                    </a:lnTo>
                    <a:lnTo>
                      <a:pt x="397" y="397"/>
                    </a:lnTo>
                    <a:lnTo>
                      <a:pt x="454" y="39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52" name="Freeform 268"/>
              <p:cNvSpPr>
                <a:spLocks/>
              </p:cNvSpPr>
              <p:nvPr/>
            </p:nvSpPr>
            <p:spPr bwMode="auto">
              <a:xfrm>
                <a:off x="3534" y="857"/>
                <a:ext cx="1475" cy="1304"/>
              </a:xfrm>
              <a:custGeom>
                <a:avLst/>
                <a:gdLst>
                  <a:gd name="T0" fmla="*/ 284 w 1475"/>
                  <a:gd name="T1" fmla="*/ 1134 h 1304"/>
                  <a:gd name="T2" fmla="*/ 454 w 1475"/>
                  <a:gd name="T3" fmla="*/ 1134 h 1304"/>
                  <a:gd name="T4" fmla="*/ 454 w 1475"/>
                  <a:gd name="T5" fmla="*/ 1190 h 1304"/>
                  <a:gd name="T6" fmla="*/ 567 w 1475"/>
                  <a:gd name="T7" fmla="*/ 1190 h 1304"/>
                  <a:gd name="T8" fmla="*/ 567 w 1475"/>
                  <a:gd name="T9" fmla="*/ 1247 h 1304"/>
                  <a:gd name="T10" fmla="*/ 681 w 1475"/>
                  <a:gd name="T11" fmla="*/ 1247 h 1304"/>
                  <a:gd name="T12" fmla="*/ 681 w 1475"/>
                  <a:gd name="T13" fmla="*/ 1304 h 1304"/>
                  <a:gd name="T14" fmla="*/ 737 w 1475"/>
                  <a:gd name="T15" fmla="*/ 1304 h 1304"/>
                  <a:gd name="T16" fmla="*/ 737 w 1475"/>
                  <a:gd name="T17" fmla="*/ 1247 h 1304"/>
                  <a:gd name="T18" fmla="*/ 1021 w 1475"/>
                  <a:gd name="T19" fmla="*/ 1247 h 1304"/>
                  <a:gd name="T20" fmla="*/ 1021 w 1475"/>
                  <a:gd name="T21" fmla="*/ 1190 h 1304"/>
                  <a:gd name="T22" fmla="*/ 1078 w 1475"/>
                  <a:gd name="T23" fmla="*/ 1190 h 1304"/>
                  <a:gd name="T24" fmla="*/ 1078 w 1475"/>
                  <a:gd name="T25" fmla="*/ 1134 h 1304"/>
                  <a:gd name="T26" fmla="*/ 1021 w 1475"/>
                  <a:gd name="T27" fmla="*/ 1134 h 1304"/>
                  <a:gd name="T28" fmla="*/ 1021 w 1475"/>
                  <a:gd name="T29" fmla="*/ 1077 h 1304"/>
                  <a:gd name="T30" fmla="*/ 964 w 1475"/>
                  <a:gd name="T31" fmla="*/ 1077 h 1304"/>
                  <a:gd name="T32" fmla="*/ 964 w 1475"/>
                  <a:gd name="T33" fmla="*/ 907 h 1304"/>
                  <a:gd name="T34" fmla="*/ 1021 w 1475"/>
                  <a:gd name="T35" fmla="*/ 907 h 1304"/>
                  <a:gd name="T36" fmla="*/ 1021 w 1475"/>
                  <a:gd name="T37" fmla="*/ 850 h 1304"/>
                  <a:gd name="T38" fmla="*/ 1078 w 1475"/>
                  <a:gd name="T39" fmla="*/ 850 h 1304"/>
                  <a:gd name="T40" fmla="*/ 1078 w 1475"/>
                  <a:gd name="T41" fmla="*/ 794 h 1304"/>
                  <a:gd name="T42" fmla="*/ 1248 w 1475"/>
                  <a:gd name="T43" fmla="*/ 794 h 1304"/>
                  <a:gd name="T44" fmla="*/ 1248 w 1475"/>
                  <a:gd name="T45" fmla="*/ 737 h 1304"/>
                  <a:gd name="T46" fmla="*/ 1475 w 1475"/>
                  <a:gd name="T47" fmla="*/ 737 h 1304"/>
                  <a:gd name="T48" fmla="*/ 1475 w 1475"/>
                  <a:gd name="T49" fmla="*/ 623 h 1304"/>
                  <a:gd name="T50" fmla="*/ 1418 w 1475"/>
                  <a:gd name="T51" fmla="*/ 623 h 1304"/>
                  <a:gd name="T52" fmla="*/ 1418 w 1475"/>
                  <a:gd name="T53" fmla="*/ 567 h 1304"/>
                  <a:gd name="T54" fmla="*/ 1361 w 1475"/>
                  <a:gd name="T55" fmla="*/ 567 h 1304"/>
                  <a:gd name="T56" fmla="*/ 1361 w 1475"/>
                  <a:gd name="T57" fmla="*/ 510 h 1304"/>
                  <a:gd name="T58" fmla="*/ 1248 w 1475"/>
                  <a:gd name="T59" fmla="*/ 510 h 1304"/>
                  <a:gd name="T60" fmla="*/ 1248 w 1475"/>
                  <a:gd name="T61" fmla="*/ 340 h 1304"/>
                  <a:gd name="T62" fmla="*/ 1304 w 1475"/>
                  <a:gd name="T63" fmla="*/ 340 h 1304"/>
                  <a:gd name="T64" fmla="*/ 1304 w 1475"/>
                  <a:gd name="T65" fmla="*/ 170 h 1304"/>
                  <a:gd name="T66" fmla="*/ 1248 w 1475"/>
                  <a:gd name="T67" fmla="*/ 170 h 1304"/>
                  <a:gd name="T68" fmla="*/ 1248 w 1475"/>
                  <a:gd name="T69" fmla="*/ 0 h 1304"/>
                  <a:gd name="T70" fmla="*/ 1134 w 1475"/>
                  <a:gd name="T71" fmla="*/ 0 h 1304"/>
                  <a:gd name="T72" fmla="*/ 1134 w 1475"/>
                  <a:gd name="T73" fmla="*/ 56 h 1304"/>
                  <a:gd name="T74" fmla="*/ 964 w 1475"/>
                  <a:gd name="T75" fmla="*/ 56 h 1304"/>
                  <a:gd name="T76" fmla="*/ 964 w 1475"/>
                  <a:gd name="T77" fmla="*/ 227 h 1304"/>
                  <a:gd name="T78" fmla="*/ 794 w 1475"/>
                  <a:gd name="T79" fmla="*/ 227 h 1304"/>
                  <a:gd name="T80" fmla="*/ 794 w 1475"/>
                  <a:gd name="T81" fmla="*/ 340 h 1304"/>
                  <a:gd name="T82" fmla="*/ 567 w 1475"/>
                  <a:gd name="T83" fmla="*/ 340 h 1304"/>
                  <a:gd name="T84" fmla="*/ 567 w 1475"/>
                  <a:gd name="T85" fmla="*/ 283 h 1304"/>
                  <a:gd name="T86" fmla="*/ 170 w 1475"/>
                  <a:gd name="T87" fmla="*/ 283 h 1304"/>
                  <a:gd name="T88" fmla="*/ 170 w 1475"/>
                  <a:gd name="T89" fmla="*/ 397 h 1304"/>
                  <a:gd name="T90" fmla="*/ 114 w 1475"/>
                  <a:gd name="T91" fmla="*/ 397 h 1304"/>
                  <a:gd name="T92" fmla="*/ 114 w 1475"/>
                  <a:gd name="T93" fmla="*/ 623 h 1304"/>
                  <a:gd name="T94" fmla="*/ 57 w 1475"/>
                  <a:gd name="T95" fmla="*/ 623 h 1304"/>
                  <a:gd name="T96" fmla="*/ 57 w 1475"/>
                  <a:gd name="T97" fmla="*/ 680 h 1304"/>
                  <a:gd name="T98" fmla="*/ 0 w 1475"/>
                  <a:gd name="T99" fmla="*/ 680 h 1304"/>
                  <a:gd name="T100" fmla="*/ 0 w 1475"/>
                  <a:gd name="T101" fmla="*/ 850 h 1304"/>
                  <a:gd name="T102" fmla="*/ 114 w 1475"/>
                  <a:gd name="T103" fmla="*/ 850 h 1304"/>
                  <a:gd name="T104" fmla="*/ 114 w 1475"/>
                  <a:gd name="T105" fmla="*/ 964 h 1304"/>
                  <a:gd name="T106" fmla="*/ 227 w 1475"/>
                  <a:gd name="T107" fmla="*/ 964 h 1304"/>
                  <a:gd name="T108" fmla="*/ 227 w 1475"/>
                  <a:gd name="T109" fmla="*/ 1077 h 1304"/>
                  <a:gd name="T110" fmla="*/ 284 w 1475"/>
                  <a:gd name="T111" fmla="*/ 1077 h 1304"/>
                  <a:gd name="T112" fmla="*/ 284 w 1475"/>
                  <a:gd name="T113" fmla="*/ 1134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</a:cxnLst>
                <a:rect l="0" t="0" r="r" b="b"/>
                <a:pathLst>
                  <a:path w="1475" h="1304">
                    <a:moveTo>
                      <a:pt x="284" y="1134"/>
                    </a:moveTo>
                    <a:lnTo>
                      <a:pt x="454" y="1134"/>
                    </a:lnTo>
                    <a:lnTo>
                      <a:pt x="454" y="1190"/>
                    </a:lnTo>
                    <a:lnTo>
                      <a:pt x="567" y="1190"/>
                    </a:lnTo>
                    <a:lnTo>
                      <a:pt x="567" y="1247"/>
                    </a:lnTo>
                    <a:lnTo>
                      <a:pt x="681" y="1247"/>
                    </a:lnTo>
                    <a:lnTo>
                      <a:pt x="681" y="1304"/>
                    </a:lnTo>
                    <a:lnTo>
                      <a:pt x="737" y="1304"/>
                    </a:lnTo>
                    <a:lnTo>
                      <a:pt x="737" y="1247"/>
                    </a:lnTo>
                    <a:lnTo>
                      <a:pt x="1021" y="1247"/>
                    </a:lnTo>
                    <a:lnTo>
                      <a:pt x="1021" y="1190"/>
                    </a:lnTo>
                    <a:lnTo>
                      <a:pt x="1078" y="1190"/>
                    </a:lnTo>
                    <a:lnTo>
                      <a:pt x="1078" y="1134"/>
                    </a:lnTo>
                    <a:lnTo>
                      <a:pt x="1021" y="1134"/>
                    </a:lnTo>
                    <a:lnTo>
                      <a:pt x="1021" y="1077"/>
                    </a:lnTo>
                    <a:lnTo>
                      <a:pt x="964" y="1077"/>
                    </a:lnTo>
                    <a:lnTo>
                      <a:pt x="964" y="907"/>
                    </a:lnTo>
                    <a:lnTo>
                      <a:pt x="1021" y="907"/>
                    </a:lnTo>
                    <a:lnTo>
                      <a:pt x="1021" y="850"/>
                    </a:lnTo>
                    <a:lnTo>
                      <a:pt x="1078" y="850"/>
                    </a:lnTo>
                    <a:lnTo>
                      <a:pt x="1078" y="794"/>
                    </a:lnTo>
                    <a:lnTo>
                      <a:pt x="1248" y="794"/>
                    </a:lnTo>
                    <a:lnTo>
                      <a:pt x="1248" y="737"/>
                    </a:lnTo>
                    <a:lnTo>
                      <a:pt x="1475" y="737"/>
                    </a:lnTo>
                    <a:lnTo>
                      <a:pt x="1475" y="623"/>
                    </a:lnTo>
                    <a:lnTo>
                      <a:pt x="1418" y="623"/>
                    </a:lnTo>
                    <a:lnTo>
                      <a:pt x="1418" y="567"/>
                    </a:lnTo>
                    <a:lnTo>
                      <a:pt x="1361" y="567"/>
                    </a:lnTo>
                    <a:lnTo>
                      <a:pt x="1361" y="510"/>
                    </a:lnTo>
                    <a:lnTo>
                      <a:pt x="1248" y="510"/>
                    </a:lnTo>
                    <a:lnTo>
                      <a:pt x="1248" y="340"/>
                    </a:lnTo>
                    <a:lnTo>
                      <a:pt x="1304" y="340"/>
                    </a:lnTo>
                    <a:lnTo>
                      <a:pt x="1304" y="170"/>
                    </a:lnTo>
                    <a:lnTo>
                      <a:pt x="1248" y="170"/>
                    </a:lnTo>
                    <a:lnTo>
                      <a:pt x="1248" y="0"/>
                    </a:lnTo>
                    <a:lnTo>
                      <a:pt x="1134" y="0"/>
                    </a:lnTo>
                    <a:lnTo>
                      <a:pt x="1134" y="56"/>
                    </a:lnTo>
                    <a:lnTo>
                      <a:pt x="964" y="56"/>
                    </a:lnTo>
                    <a:lnTo>
                      <a:pt x="964" y="227"/>
                    </a:lnTo>
                    <a:lnTo>
                      <a:pt x="794" y="227"/>
                    </a:lnTo>
                    <a:lnTo>
                      <a:pt x="794" y="340"/>
                    </a:lnTo>
                    <a:lnTo>
                      <a:pt x="567" y="340"/>
                    </a:lnTo>
                    <a:lnTo>
                      <a:pt x="567" y="283"/>
                    </a:lnTo>
                    <a:lnTo>
                      <a:pt x="170" y="283"/>
                    </a:lnTo>
                    <a:lnTo>
                      <a:pt x="170" y="397"/>
                    </a:lnTo>
                    <a:lnTo>
                      <a:pt x="114" y="397"/>
                    </a:lnTo>
                    <a:lnTo>
                      <a:pt x="114" y="623"/>
                    </a:lnTo>
                    <a:lnTo>
                      <a:pt x="57" y="623"/>
                    </a:lnTo>
                    <a:lnTo>
                      <a:pt x="57" y="680"/>
                    </a:lnTo>
                    <a:lnTo>
                      <a:pt x="0" y="680"/>
                    </a:lnTo>
                    <a:lnTo>
                      <a:pt x="0" y="850"/>
                    </a:lnTo>
                    <a:lnTo>
                      <a:pt x="114" y="850"/>
                    </a:lnTo>
                    <a:lnTo>
                      <a:pt x="114" y="964"/>
                    </a:lnTo>
                    <a:lnTo>
                      <a:pt x="227" y="964"/>
                    </a:lnTo>
                    <a:lnTo>
                      <a:pt x="227" y="1077"/>
                    </a:lnTo>
                    <a:lnTo>
                      <a:pt x="284" y="1077"/>
                    </a:lnTo>
                    <a:lnTo>
                      <a:pt x="284" y="113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53" name="Freeform 269"/>
              <p:cNvSpPr>
                <a:spLocks/>
              </p:cNvSpPr>
              <p:nvPr/>
            </p:nvSpPr>
            <p:spPr bwMode="auto">
              <a:xfrm>
                <a:off x="3931" y="120"/>
                <a:ext cx="794" cy="1077"/>
              </a:xfrm>
              <a:custGeom>
                <a:avLst/>
                <a:gdLst>
                  <a:gd name="T0" fmla="*/ 57 w 794"/>
                  <a:gd name="T1" fmla="*/ 1020 h 1077"/>
                  <a:gd name="T2" fmla="*/ 57 w 794"/>
                  <a:gd name="T3" fmla="*/ 964 h 1077"/>
                  <a:gd name="T4" fmla="*/ 170 w 794"/>
                  <a:gd name="T5" fmla="*/ 964 h 1077"/>
                  <a:gd name="T6" fmla="*/ 170 w 794"/>
                  <a:gd name="T7" fmla="*/ 850 h 1077"/>
                  <a:gd name="T8" fmla="*/ 57 w 794"/>
                  <a:gd name="T9" fmla="*/ 850 h 1077"/>
                  <a:gd name="T10" fmla="*/ 57 w 794"/>
                  <a:gd name="T11" fmla="*/ 680 h 1077"/>
                  <a:gd name="T12" fmla="*/ 0 w 794"/>
                  <a:gd name="T13" fmla="*/ 680 h 1077"/>
                  <a:gd name="T14" fmla="*/ 0 w 794"/>
                  <a:gd name="T15" fmla="*/ 567 h 1077"/>
                  <a:gd name="T16" fmla="*/ 57 w 794"/>
                  <a:gd name="T17" fmla="*/ 567 h 1077"/>
                  <a:gd name="T18" fmla="*/ 57 w 794"/>
                  <a:gd name="T19" fmla="*/ 510 h 1077"/>
                  <a:gd name="T20" fmla="*/ 114 w 794"/>
                  <a:gd name="T21" fmla="*/ 510 h 1077"/>
                  <a:gd name="T22" fmla="*/ 114 w 794"/>
                  <a:gd name="T23" fmla="*/ 397 h 1077"/>
                  <a:gd name="T24" fmla="*/ 57 w 794"/>
                  <a:gd name="T25" fmla="*/ 397 h 1077"/>
                  <a:gd name="T26" fmla="*/ 57 w 794"/>
                  <a:gd name="T27" fmla="*/ 170 h 1077"/>
                  <a:gd name="T28" fmla="*/ 170 w 794"/>
                  <a:gd name="T29" fmla="*/ 170 h 1077"/>
                  <a:gd name="T30" fmla="*/ 170 w 794"/>
                  <a:gd name="T31" fmla="*/ 113 h 1077"/>
                  <a:gd name="T32" fmla="*/ 284 w 794"/>
                  <a:gd name="T33" fmla="*/ 113 h 1077"/>
                  <a:gd name="T34" fmla="*/ 284 w 794"/>
                  <a:gd name="T35" fmla="*/ 56 h 1077"/>
                  <a:gd name="T36" fmla="*/ 340 w 794"/>
                  <a:gd name="T37" fmla="*/ 56 h 1077"/>
                  <a:gd name="T38" fmla="*/ 340 w 794"/>
                  <a:gd name="T39" fmla="*/ 0 h 1077"/>
                  <a:gd name="T40" fmla="*/ 454 w 794"/>
                  <a:gd name="T41" fmla="*/ 0 h 1077"/>
                  <a:gd name="T42" fmla="*/ 454 w 794"/>
                  <a:gd name="T43" fmla="*/ 113 h 1077"/>
                  <a:gd name="T44" fmla="*/ 511 w 794"/>
                  <a:gd name="T45" fmla="*/ 113 h 1077"/>
                  <a:gd name="T46" fmla="*/ 511 w 794"/>
                  <a:gd name="T47" fmla="*/ 170 h 1077"/>
                  <a:gd name="T48" fmla="*/ 567 w 794"/>
                  <a:gd name="T49" fmla="*/ 170 h 1077"/>
                  <a:gd name="T50" fmla="*/ 567 w 794"/>
                  <a:gd name="T51" fmla="*/ 283 h 1077"/>
                  <a:gd name="T52" fmla="*/ 624 w 794"/>
                  <a:gd name="T53" fmla="*/ 283 h 1077"/>
                  <a:gd name="T54" fmla="*/ 624 w 794"/>
                  <a:gd name="T55" fmla="*/ 397 h 1077"/>
                  <a:gd name="T56" fmla="*/ 681 w 794"/>
                  <a:gd name="T57" fmla="*/ 397 h 1077"/>
                  <a:gd name="T58" fmla="*/ 681 w 794"/>
                  <a:gd name="T59" fmla="*/ 453 h 1077"/>
                  <a:gd name="T60" fmla="*/ 737 w 794"/>
                  <a:gd name="T61" fmla="*/ 453 h 1077"/>
                  <a:gd name="T62" fmla="*/ 737 w 794"/>
                  <a:gd name="T63" fmla="*/ 623 h 1077"/>
                  <a:gd name="T64" fmla="*/ 794 w 794"/>
                  <a:gd name="T65" fmla="*/ 623 h 1077"/>
                  <a:gd name="T66" fmla="*/ 794 w 794"/>
                  <a:gd name="T67" fmla="*/ 737 h 1077"/>
                  <a:gd name="T68" fmla="*/ 737 w 794"/>
                  <a:gd name="T69" fmla="*/ 737 h 1077"/>
                  <a:gd name="T70" fmla="*/ 737 w 794"/>
                  <a:gd name="T71" fmla="*/ 793 h 1077"/>
                  <a:gd name="T72" fmla="*/ 567 w 794"/>
                  <a:gd name="T73" fmla="*/ 793 h 1077"/>
                  <a:gd name="T74" fmla="*/ 567 w 794"/>
                  <a:gd name="T75" fmla="*/ 964 h 1077"/>
                  <a:gd name="T76" fmla="*/ 397 w 794"/>
                  <a:gd name="T77" fmla="*/ 964 h 1077"/>
                  <a:gd name="T78" fmla="*/ 397 w 794"/>
                  <a:gd name="T79" fmla="*/ 1020 h 1077"/>
                  <a:gd name="T80" fmla="*/ 397 w 794"/>
                  <a:gd name="T81" fmla="*/ 1077 h 1077"/>
                  <a:gd name="T82" fmla="*/ 170 w 794"/>
                  <a:gd name="T83" fmla="*/ 1077 h 1077"/>
                  <a:gd name="T84" fmla="*/ 170 w 794"/>
                  <a:gd name="T85" fmla="*/ 1020 h 1077"/>
                  <a:gd name="T86" fmla="*/ 57 w 794"/>
                  <a:gd name="T87" fmla="*/ 1020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794" h="1077">
                    <a:moveTo>
                      <a:pt x="57" y="1020"/>
                    </a:moveTo>
                    <a:lnTo>
                      <a:pt x="57" y="964"/>
                    </a:lnTo>
                    <a:lnTo>
                      <a:pt x="170" y="964"/>
                    </a:lnTo>
                    <a:lnTo>
                      <a:pt x="170" y="850"/>
                    </a:lnTo>
                    <a:lnTo>
                      <a:pt x="57" y="850"/>
                    </a:lnTo>
                    <a:lnTo>
                      <a:pt x="57" y="680"/>
                    </a:lnTo>
                    <a:lnTo>
                      <a:pt x="0" y="680"/>
                    </a:lnTo>
                    <a:lnTo>
                      <a:pt x="0" y="567"/>
                    </a:lnTo>
                    <a:lnTo>
                      <a:pt x="57" y="567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397"/>
                    </a:lnTo>
                    <a:lnTo>
                      <a:pt x="57" y="397"/>
                    </a:lnTo>
                    <a:lnTo>
                      <a:pt x="57" y="170"/>
                    </a:lnTo>
                    <a:lnTo>
                      <a:pt x="170" y="170"/>
                    </a:lnTo>
                    <a:lnTo>
                      <a:pt x="170" y="113"/>
                    </a:lnTo>
                    <a:lnTo>
                      <a:pt x="284" y="113"/>
                    </a:lnTo>
                    <a:lnTo>
                      <a:pt x="284" y="56"/>
                    </a:lnTo>
                    <a:lnTo>
                      <a:pt x="340" y="56"/>
                    </a:lnTo>
                    <a:lnTo>
                      <a:pt x="340" y="0"/>
                    </a:lnTo>
                    <a:lnTo>
                      <a:pt x="454" y="0"/>
                    </a:lnTo>
                    <a:lnTo>
                      <a:pt x="454" y="113"/>
                    </a:lnTo>
                    <a:lnTo>
                      <a:pt x="511" y="113"/>
                    </a:lnTo>
                    <a:lnTo>
                      <a:pt x="511" y="170"/>
                    </a:lnTo>
                    <a:lnTo>
                      <a:pt x="567" y="170"/>
                    </a:lnTo>
                    <a:lnTo>
                      <a:pt x="567" y="283"/>
                    </a:lnTo>
                    <a:lnTo>
                      <a:pt x="624" y="283"/>
                    </a:lnTo>
                    <a:lnTo>
                      <a:pt x="624" y="397"/>
                    </a:lnTo>
                    <a:lnTo>
                      <a:pt x="681" y="397"/>
                    </a:lnTo>
                    <a:lnTo>
                      <a:pt x="681" y="453"/>
                    </a:lnTo>
                    <a:lnTo>
                      <a:pt x="737" y="453"/>
                    </a:lnTo>
                    <a:lnTo>
                      <a:pt x="737" y="623"/>
                    </a:lnTo>
                    <a:lnTo>
                      <a:pt x="794" y="623"/>
                    </a:lnTo>
                    <a:lnTo>
                      <a:pt x="794" y="737"/>
                    </a:lnTo>
                    <a:lnTo>
                      <a:pt x="737" y="737"/>
                    </a:lnTo>
                    <a:lnTo>
                      <a:pt x="737" y="793"/>
                    </a:lnTo>
                    <a:lnTo>
                      <a:pt x="567" y="793"/>
                    </a:lnTo>
                    <a:lnTo>
                      <a:pt x="567" y="964"/>
                    </a:lnTo>
                    <a:lnTo>
                      <a:pt x="397" y="964"/>
                    </a:lnTo>
                    <a:lnTo>
                      <a:pt x="397" y="1020"/>
                    </a:lnTo>
                    <a:lnTo>
                      <a:pt x="397" y="1077"/>
                    </a:lnTo>
                    <a:lnTo>
                      <a:pt x="170" y="1077"/>
                    </a:lnTo>
                    <a:lnTo>
                      <a:pt x="170" y="1020"/>
                    </a:lnTo>
                    <a:lnTo>
                      <a:pt x="57" y="102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54" name="Freeform 270"/>
              <p:cNvSpPr>
                <a:spLocks/>
              </p:cNvSpPr>
              <p:nvPr/>
            </p:nvSpPr>
            <p:spPr bwMode="auto">
              <a:xfrm>
                <a:off x="3194" y="460"/>
                <a:ext cx="907" cy="680"/>
              </a:xfrm>
              <a:custGeom>
                <a:avLst/>
                <a:gdLst>
                  <a:gd name="T0" fmla="*/ 794 w 907"/>
                  <a:gd name="T1" fmla="*/ 0 h 680"/>
                  <a:gd name="T2" fmla="*/ 737 w 907"/>
                  <a:gd name="T3" fmla="*/ 0 h 680"/>
                  <a:gd name="T4" fmla="*/ 737 w 907"/>
                  <a:gd name="T5" fmla="*/ 57 h 680"/>
                  <a:gd name="T6" fmla="*/ 681 w 907"/>
                  <a:gd name="T7" fmla="*/ 57 h 680"/>
                  <a:gd name="T8" fmla="*/ 681 w 907"/>
                  <a:gd name="T9" fmla="*/ 113 h 680"/>
                  <a:gd name="T10" fmla="*/ 567 w 907"/>
                  <a:gd name="T11" fmla="*/ 113 h 680"/>
                  <a:gd name="T12" fmla="*/ 567 w 907"/>
                  <a:gd name="T13" fmla="*/ 57 h 680"/>
                  <a:gd name="T14" fmla="*/ 454 w 907"/>
                  <a:gd name="T15" fmla="*/ 57 h 680"/>
                  <a:gd name="T16" fmla="*/ 454 w 907"/>
                  <a:gd name="T17" fmla="*/ 0 h 680"/>
                  <a:gd name="T18" fmla="*/ 284 w 907"/>
                  <a:gd name="T19" fmla="*/ 0 h 680"/>
                  <a:gd name="T20" fmla="*/ 284 w 907"/>
                  <a:gd name="T21" fmla="*/ 57 h 680"/>
                  <a:gd name="T22" fmla="*/ 114 w 907"/>
                  <a:gd name="T23" fmla="*/ 57 h 680"/>
                  <a:gd name="T24" fmla="*/ 114 w 907"/>
                  <a:gd name="T25" fmla="*/ 170 h 680"/>
                  <a:gd name="T26" fmla="*/ 0 w 907"/>
                  <a:gd name="T27" fmla="*/ 170 h 680"/>
                  <a:gd name="T28" fmla="*/ 0 w 907"/>
                  <a:gd name="T29" fmla="*/ 340 h 680"/>
                  <a:gd name="T30" fmla="*/ 57 w 907"/>
                  <a:gd name="T31" fmla="*/ 340 h 680"/>
                  <a:gd name="T32" fmla="*/ 57 w 907"/>
                  <a:gd name="T33" fmla="*/ 510 h 680"/>
                  <a:gd name="T34" fmla="*/ 114 w 907"/>
                  <a:gd name="T35" fmla="*/ 510 h 680"/>
                  <a:gd name="T36" fmla="*/ 114 w 907"/>
                  <a:gd name="T37" fmla="*/ 453 h 680"/>
                  <a:gd name="T38" fmla="*/ 284 w 907"/>
                  <a:gd name="T39" fmla="*/ 453 h 680"/>
                  <a:gd name="T40" fmla="*/ 284 w 907"/>
                  <a:gd name="T41" fmla="*/ 510 h 680"/>
                  <a:gd name="T42" fmla="*/ 340 w 907"/>
                  <a:gd name="T43" fmla="*/ 510 h 680"/>
                  <a:gd name="T44" fmla="*/ 340 w 907"/>
                  <a:gd name="T45" fmla="*/ 624 h 680"/>
                  <a:gd name="T46" fmla="*/ 397 w 907"/>
                  <a:gd name="T47" fmla="*/ 624 h 680"/>
                  <a:gd name="T48" fmla="*/ 397 w 907"/>
                  <a:gd name="T49" fmla="*/ 680 h 680"/>
                  <a:gd name="T50" fmla="*/ 794 w 907"/>
                  <a:gd name="T51" fmla="*/ 680 h 680"/>
                  <a:gd name="T52" fmla="*/ 794 w 907"/>
                  <a:gd name="T53" fmla="*/ 624 h 680"/>
                  <a:gd name="T54" fmla="*/ 907 w 907"/>
                  <a:gd name="T55" fmla="*/ 624 h 680"/>
                  <a:gd name="T56" fmla="*/ 907 w 907"/>
                  <a:gd name="T57" fmla="*/ 510 h 680"/>
                  <a:gd name="T58" fmla="*/ 794 w 907"/>
                  <a:gd name="T59" fmla="*/ 510 h 680"/>
                  <a:gd name="T60" fmla="*/ 794 w 907"/>
                  <a:gd name="T61" fmla="*/ 340 h 680"/>
                  <a:gd name="T62" fmla="*/ 737 w 907"/>
                  <a:gd name="T63" fmla="*/ 340 h 680"/>
                  <a:gd name="T64" fmla="*/ 737 w 907"/>
                  <a:gd name="T65" fmla="*/ 227 h 680"/>
                  <a:gd name="T66" fmla="*/ 794 w 907"/>
                  <a:gd name="T67" fmla="*/ 227 h 680"/>
                  <a:gd name="T68" fmla="*/ 794 w 907"/>
                  <a:gd name="T69" fmla="*/ 170 h 680"/>
                  <a:gd name="T70" fmla="*/ 851 w 907"/>
                  <a:gd name="T71" fmla="*/ 170 h 680"/>
                  <a:gd name="T72" fmla="*/ 851 w 907"/>
                  <a:gd name="T73" fmla="*/ 57 h 680"/>
                  <a:gd name="T74" fmla="*/ 794 w 907"/>
                  <a:gd name="T75" fmla="*/ 57 h 680"/>
                  <a:gd name="T76" fmla="*/ 794 w 907"/>
                  <a:gd name="T77" fmla="*/ 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907" h="680">
                    <a:moveTo>
                      <a:pt x="794" y="0"/>
                    </a:moveTo>
                    <a:lnTo>
                      <a:pt x="737" y="0"/>
                    </a:lnTo>
                    <a:lnTo>
                      <a:pt x="737" y="57"/>
                    </a:lnTo>
                    <a:lnTo>
                      <a:pt x="681" y="57"/>
                    </a:lnTo>
                    <a:lnTo>
                      <a:pt x="681" y="113"/>
                    </a:lnTo>
                    <a:lnTo>
                      <a:pt x="567" y="113"/>
                    </a:lnTo>
                    <a:lnTo>
                      <a:pt x="567" y="57"/>
                    </a:lnTo>
                    <a:lnTo>
                      <a:pt x="454" y="57"/>
                    </a:lnTo>
                    <a:lnTo>
                      <a:pt x="454" y="0"/>
                    </a:lnTo>
                    <a:lnTo>
                      <a:pt x="284" y="0"/>
                    </a:lnTo>
                    <a:lnTo>
                      <a:pt x="284" y="57"/>
                    </a:lnTo>
                    <a:lnTo>
                      <a:pt x="114" y="57"/>
                    </a:lnTo>
                    <a:lnTo>
                      <a:pt x="114" y="170"/>
                    </a:lnTo>
                    <a:lnTo>
                      <a:pt x="0" y="170"/>
                    </a:lnTo>
                    <a:lnTo>
                      <a:pt x="0" y="340"/>
                    </a:lnTo>
                    <a:lnTo>
                      <a:pt x="57" y="340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453"/>
                    </a:lnTo>
                    <a:lnTo>
                      <a:pt x="284" y="453"/>
                    </a:lnTo>
                    <a:lnTo>
                      <a:pt x="284" y="510"/>
                    </a:lnTo>
                    <a:lnTo>
                      <a:pt x="340" y="510"/>
                    </a:lnTo>
                    <a:lnTo>
                      <a:pt x="340" y="624"/>
                    </a:lnTo>
                    <a:lnTo>
                      <a:pt x="397" y="624"/>
                    </a:lnTo>
                    <a:lnTo>
                      <a:pt x="397" y="680"/>
                    </a:lnTo>
                    <a:lnTo>
                      <a:pt x="794" y="680"/>
                    </a:lnTo>
                    <a:lnTo>
                      <a:pt x="794" y="624"/>
                    </a:lnTo>
                    <a:lnTo>
                      <a:pt x="907" y="624"/>
                    </a:lnTo>
                    <a:lnTo>
                      <a:pt x="907" y="510"/>
                    </a:lnTo>
                    <a:lnTo>
                      <a:pt x="794" y="510"/>
                    </a:lnTo>
                    <a:lnTo>
                      <a:pt x="794" y="340"/>
                    </a:lnTo>
                    <a:lnTo>
                      <a:pt x="737" y="340"/>
                    </a:lnTo>
                    <a:lnTo>
                      <a:pt x="737" y="227"/>
                    </a:lnTo>
                    <a:lnTo>
                      <a:pt x="794" y="227"/>
                    </a:lnTo>
                    <a:lnTo>
                      <a:pt x="794" y="170"/>
                    </a:lnTo>
                    <a:lnTo>
                      <a:pt x="851" y="170"/>
                    </a:lnTo>
                    <a:lnTo>
                      <a:pt x="851" y="57"/>
                    </a:lnTo>
                    <a:lnTo>
                      <a:pt x="794" y="57"/>
                    </a:lnTo>
                    <a:lnTo>
                      <a:pt x="794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55" name="Freeform 271"/>
              <p:cNvSpPr>
                <a:spLocks/>
              </p:cNvSpPr>
              <p:nvPr/>
            </p:nvSpPr>
            <p:spPr bwMode="auto">
              <a:xfrm>
                <a:off x="3251" y="913"/>
                <a:ext cx="453" cy="794"/>
              </a:xfrm>
              <a:custGeom>
                <a:avLst/>
                <a:gdLst>
                  <a:gd name="T0" fmla="*/ 0 w 453"/>
                  <a:gd name="T1" fmla="*/ 57 h 794"/>
                  <a:gd name="T2" fmla="*/ 0 w 453"/>
                  <a:gd name="T3" fmla="*/ 114 h 794"/>
                  <a:gd name="T4" fmla="*/ 57 w 453"/>
                  <a:gd name="T5" fmla="*/ 114 h 794"/>
                  <a:gd name="T6" fmla="*/ 57 w 453"/>
                  <a:gd name="T7" fmla="*/ 454 h 794"/>
                  <a:gd name="T8" fmla="*/ 57 w 453"/>
                  <a:gd name="T9" fmla="*/ 511 h 794"/>
                  <a:gd name="T10" fmla="*/ 113 w 453"/>
                  <a:gd name="T11" fmla="*/ 511 h 794"/>
                  <a:gd name="T12" fmla="*/ 113 w 453"/>
                  <a:gd name="T13" fmla="*/ 567 h 794"/>
                  <a:gd name="T14" fmla="*/ 57 w 453"/>
                  <a:gd name="T15" fmla="*/ 567 h 794"/>
                  <a:gd name="T16" fmla="*/ 57 w 453"/>
                  <a:gd name="T17" fmla="*/ 681 h 794"/>
                  <a:gd name="T18" fmla="*/ 113 w 453"/>
                  <a:gd name="T19" fmla="*/ 681 h 794"/>
                  <a:gd name="T20" fmla="*/ 113 w 453"/>
                  <a:gd name="T21" fmla="*/ 794 h 794"/>
                  <a:gd name="T22" fmla="*/ 283 w 453"/>
                  <a:gd name="T23" fmla="*/ 794 h 794"/>
                  <a:gd name="T24" fmla="*/ 283 w 453"/>
                  <a:gd name="T25" fmla="*/ 624 h 794"/>
                  <a:gd name="T26" fmla="*/ 340 w 453"/>
                  <a:gd name="T27" fmla="*/ 624 h 794"/>
                  <a:gd name="T28" fmla="*/ 340 w 453"/>
                  <a:gd name="T29" fmla="*/ 567 h 794"/>
                  <a:gd name="T30" fmla="*/ 397 w 453"/>
                  <a:gd name="T31" fmla="*/ 567 h 794"/>
                  <a:gd name="T32" fmla="*/ 397 w 453"/>
                  <a:gd name="T33" fmla="*/ 341 h 794"/>
                  <a:gd name="T34" fmla="*/ 453 w 453"/>
                  <a:gd name="T35" fmla="*/ 341 h 794"/>
                  <a:gd name="T36" fmla="*/ 453 w 453"/>
                  <a:gd name="T37" fmla="*/ 227 h 794"/>
                  <a:gd name="T38" fmla="*/ 340 w 453"/>
                  <a:gd name="T39" fmla="*/ 227 h 794"/>
                  <a:gd name="T40" fmla="*/ 340 w 453"/>
                  <a:gd name="T41" fmla="*/ 171 h 794"/>
                  <a:gd name="T42" fmla="*/ 283 w 453"/>
                  <a:gd name="T43" fmla="*/ 171 h 794"/>
                  <a:gd name="T44" fmla="*/ 283 w 453"/>
                  <a:gd name="T45" fmla="*/ 57 h 794"/>
                  <a:gd name="T46" fmla="*/ 227 w 453"/>
                  <a:gd name="T47" fmla="*/ 57 h 794"/>
                  <a:gd name="T48" fmla="*/ 227 w 453"/>
                  <a:gd name="T49" fmla="*/ 0 h 794"/>
                  <a:gd name="T50" fmla="*/ 113 w 453"/>
                  <a:gd name="T51" fmla="*/ 0 h 794"/>
                  <a:gd name="T52" fmla="*/ 57 w 453"/>
                  <a:gd name="T53" fmla="*/ 0 h 794"/>
                  <a:gd name="T54" fmla="*/ 57 w 453"/>
                  <a:gd name="T55" fmla="*/ 57 h 794"/>
                  <a:gd name="T56" fmla="*/ 0 w 453"/>
                  <a:gd name="T57" fmla="*/ 57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</a:cxnLst>
                <a:rect l="0" t="0" r="r" b="b"/>
                <a:pathLst>
                  <a:path w="453" h="794">
                    <a:moveTo>
                      <a:pt x="0" y="57"/>
                    </a:moveTo>
                    <a:lnTo>
                      <a:pt x="0" y="114"/>
                    </a:lnTo>
                    <a:lnTo>
                      <a:pt x="57" y="114"/>
                    </a:lnTo>
                    <a:lnTo>
                      <a:pt x="57" y="454"/>
                    </a:lnTo>
                    <a:lnTo>
                      <a:pt x="57" y="511"/>
                    </a:lnTo>
                    <a:lnTo>
                      <a:pt x="113" y="511"/>
                    </a:lnTo>
                    <a:lnTo>
                      <a:pt x="113" y="567"/>
                    </a:lnTo>
                    <a:lnTo>
                      <a:pt x="57" y="567"/>
                    </a:lnTo>
                    <a:lnTo>
                      <a:pt x="57" y="681"/>
                    </a:lnTo>
                    <a:lnTo>
                      <a:pt x="113" y="681"/>
                    </a:lnTo>
                    <a:lnTo>
                      <a:pt x="113" y="794"/>
                    </a:lnTo>
                    <a:lnTo>
                      <a:pt x="283" y="794"/>
                    </a:lnTo>
                    <a:lnTo>
                      <a:pt x="283" y="624"/>
                    </a:lnTo>
                    <a:lnTo>
                      <a:pt x="340" y="624"/>
                    </a:lnTo>
                    <a:lnTo>
                      <a:pt x="340" y="567"/>
                    </a:lnTo>
                    <a:lnTo>
                      <a:pt x="397" y="567"/>
                    </a:lnTo>
                    <a:lnTo>
                      <a:pt x="397" y="341"/>
                    </a:lnTo>
                    <a:lnTo>
                      <a:pt x="453" y="341"/>
                    </a:lnTo>
                    <a:lnTo>
                      <a:pt x="453" y="227"/>
                    </a:lnTo>
                    <a:lnTo>
                      <a:pt x="340" y="227"/>
                    </a:lnTo>
                    <a:lnTo>
                      <a:pt x="340" y="171"/>
                    </a:lnTo>
                    <a:lnTo>
                      <a:pt x="283" y="171"/>
                    </a:lnTo>
                    <a:lnTo>
                      <a:pt x="283" y="57"/>
                    </a:lnTo>
                    <a:lnTo>
                      <a:pt x="227" y="57"/>
                    </a:lnTo>
                    <a:lnTo>
                      <a:pt x="227" y="0"/>
                    </a:lnTo>
                    <a:lnTo>
                      <a:pt x="113" y="0"/>
                    </a:lnTo>
                    <a:lnTo>
                      <a:pt x="57" y="0"/>
                    </a:lnTo>
                    <a:lnTo>
                      <a:pt x="57" y="57"/>
                    </a:lnTo>
                    <a:lnTo>
                      <a:pt x="0" y="5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56" name="Freeform 272"/>
              <p:cNvSpPr>
                <a:spLocks/>
              </p:cNvSpPr>
              <p:nvPr/>
            </p:nvSpPr>
            <p:spPr bwMode="auto">
              <a:xfrm>
                <a:off x="2967" y="1480"/>
                <a:ext cx="1021" cy="1248"/>
              </a:xfrm>
              <a:custGeom>
                <a:avLst/>
                <a:gdLst>
                  <a:gd name="T0" fmla="*/ 341 w 1021"/>
                  <a:gd name="T1" fmla="*/ 0 h 1248"/>
                  <a:gd name="T2" fmla="*/ 227 w 1021"/>
                  <a:gd name="T3" fmla="*/ 0 h 1248"/>
                  <a:gd name="T4" fmla="*/ 227 w 1021"/>
                  <a:gd name="T5" fmla="*/ 57 h 1248"/>
                  <a:gd name="T6" fmla="*/ 114 w 1021"/>
                  <a:gd name="T7" fmla="*/ 57 h 1248"/>
                  <a:gd name="T8" fmla="*/ 114 w 1021"/>
                  <a:gd name="T9" fmla="*/ 114 h 1248"/>
                  <a:gd name="T10" fmla="*/ 170 w 1021"/>
                  <a:gd name="T11" fmla="*/ 114 h 1248"/>
                  <a:gd name="T12" fmla="*/ 170 w 1021"/>
                  <a:gd name="T13" fmla="*/ 341 h 1248"/>
                  <a:gd name="T14" fmla="*/ 227 w 1021"/>
                  <a:gd name="T15" fmla="*/ 341 h 1248"/>
                  <a:gd name="T16" fmla="*/ 227 w 1021"/>
                  <a:gd name="T17" fmla="*/ 454 h 1248"/>
                  <a:gd name="T18" fmla="*/ 0 w 1021"/>
                  <a:gd name="T19" fmla="*/ 454 h 1248"/>
                  <a:gd name="T20" fmla="*/ 0 w 1021"/>
                  <a:gd name="T21" fmla="*/ 624 h 1248"/>
                  <a:gd name="T22" fmla="*/ 57 w 1021"/>
                  <a:gd name="T23" fmla="*/ 624 h 1248"/>
                  <a:gd name="T24" fmla="*/ 57 w 1021"/>
                  <a:gd name="T25" fmla="*/ 794 h 1248"/>
                  <a:gd name="T26" fmla="*/ 170 w 1021"/>
                  <a:gd name="T27" fmla="*/ 794 h 1248"/>
                  <a:gd name="T28" fmla="*/ 170 w 1021"/>
                  <a:gd name="T29" fmla="*/ 851 h 1248"/>
                  <a:gd name="T30" fmla="*/ 284 w 1021"/>
                  <a:gd name="T31" fmla="*/ 851 h 1248"/>
                  <a:gd name="T32" fmla="*/ 284 w 1021"/>
                  <a:gd name="T33" fmla="*/ 964 h 1248"/>
                  <a:gd name="T34" fmla="*/ 341 w 1021"/>
                  <a:gd name="T35" fmla="*/ 964 h 1248"/>
                  <a:gd name="T36" fmla="*/ 341 w 1021"/>
                  <a:gd name="T37" fmla="*/ 1078 h 1248"/>
                  <a:gd name="T38" fmla="*/ 397 w 1021"/>
                  <a:gd name="T39" fmla="*/ 1078 h 1248"/>
                  <a:gd name="T40" fmla="*/ 397 w 1021"/>
                  <a:gd name="T41" fmla="*/ 1248 h 1248"/>
                  <a:gd name="T42" fmla="*/ 681 w 1021"/>
                  <a:gd name="T43" fmla="*/ 1248 h 1248"/>
                  <a:gd name="T44" fmla="*/ 681 w 1021"/>
                  <a:gd name="T45" fmla="*/ 1134 h 1248"/>
                  <a:gd name="T46" fmla="*/ 908 w 1021"/>
                  <a:gd name="T47" fmla="*/ 1134 h 1248"/>
                  <a:gd name="T48" fmla="*/ 908 w 1021"/>
                  <a:gd name="T49" fmla="*/ 1021 h 1248"/>
                  <a:gd name="T50" fmla="*/ 964 w 1021"/>
                  <a:gd name="T51" fmla="*/ 1021 h 1248"/>
                  <a:gd name="T52" fmla="*/ 964 w 1021"/>
                  <a:gd name="T53" fmla="*/ 964 h 1248"/>
                  <a:gd name="T54" fmla="*/ 1021 w 1021"/>
                  <a:gd name="T55" fmla="*/ 964 h 1248"/>
                  <a:gd name="T56" fmla="*/ 1021 w 1021"/>
                  <a:gd name="T57" fmla="*/ 794 h 1248"/>
                  <a:gd name="T58" fmla="*/ 964 w 1021"/>
                  <a:gd name="T59" fmla="*/ 794 h 1248"/>
                  <a:gd name="T60" fmla="*/ 964 w 1021"/>
                  <a:gd name="T61" fmla="*/ 738 h 1248"/>
                  <a:gd name="T62" fmla="*/ 908 w 1021"/>
                  <a:gd name="T63" fmla="*/ 738 h 1248"/>
                  <a:gd name="T64" fmla="*/ 908 w 1021"/>
                  <a:gd name="T65" fmla="*/ 624 h 1248"/>
                  <a:gd name="T66" fmla="*/ 851 w 1021"/>
                  <a:gd name="T67" fmla="*/ 624 h 1248"/>
                  <a:gd name="T68" fmla="*/ 851 w 1021"/>
                  <a:gd name="T69" fmla="*/ 454 h 1248"/>
                  <a:gd name="T70" fmla="*/ 794 w 1021"/>
                  <a:gd name="T71" fmla="*/ 454 h 1248"/>
                  <a:gd name="T72" fmla="*/ 794 w 1021"/>
                  <a:gd name="T73" fmla="*/ 341 h 1248"/>
                  <a:gd name="T74" fmla="*/ 681 w 1021"/>
                  <a:gd name="T75" fmla="*/ 341 h 1248"/>
                  <a:gd name="T76" fmla="*/ 681 w 1021"/>
                  <a:gd name="T77" fmla="*/ 227 h 1248"/>
                  <a:gd name="T78" fmla="*/ 397 w 1021"/>
                  <a:gd name="T79" fmla="*/ 227 h 1248"/>
                  <a:gd name="T80" fmla="*/ 397 w 1021"/>
                  <a:gd name="T81" fmla="*/ 114 h 1248"/>
                  <a:gd name="T82" fmla="*/ 341 w 1021"/>
                  <a:gd name="T83" fmla="*/ 114 h 1248"/>
                  <a:gd name="T84" fmla="*/ 341 w 1021"/>
                  <a:gd name="T85" fmla="*/ 0 h 1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021" h="1248">
                    <a:moveTo>
                      <a:pt x="341" y="0"/>
                    </a:moveTo>
                    <a:lnTo>
                      <a:pt x="227" y="0"/>
                    </a:lnTo>
                    <a:lnTo>
                      <a:pt x="227" y="57"/>
                    </a:lnTo>
                    <a:lnTo>
                      <a:pt x="114" y="57"/>
                    </a:lnTo>
                    <a:lnTo>
                      <a:pt x="114" y="114"/>
                    </a:lnTo>
                    <a:lnTo>
                      <a:pt x="170" y="114"/>
                    </a:lnTo>
                    <a:lnTo>
                      <a:pt x="170" y="341"/>
                    </a:lnTo>
                    <a:lnTo>
                      <a:pt x="227" y="341"/>
                    </a:lnTo>
                    <a:lnTo>
                      <a:pt x="227" y="454"/>
                    </a:lnTo>
                    <a:lnTo>
                      <a:pt x="0" y="454"/>
                    </a:lnTo>
                    <a:lnTo>
                      <a:pt x="0" y="624"/>
                    </a:lnTo>
                    <a:lnTo>
                      <a:pt x="57" y="624"/>
                    </a:lnTo>
                    <a:lnTo>
                      <a:pt x="57" y="794"/>
                    </a:lnTo>
                    <a:lnTo>
                      <a:pt x="170" y="794"/>
                    </a:lnTo>
                    <a:lnTo>
                      <a:pt x="170" y="851"/>
                    </a:lnTo>
                    <a:lnTo>
                      <a:pt x="284" y="851"/>
                    </a:lnTo>
                    <a:lnTo>
                      <a:pt x="284" y="964"/>
                    </a:lnTo>
                    <a:lnTo>
                      <a:pt x="341" y="964"/>
                    </a:lnTo>
                    <a:lnTo>
                      <a:pt x="341" y="1078"/>
                    </a:lnTo>
                    <a:lnTo>
                      <a:pt x="397" y="1078"/>
                    </a:lnTo>
                    <a:lnTo>
                      <a:pt x="397" y="1248"/>
                    </a:lnTo>
                    <a:lnTo>
                      <a:pt x="681" y="1248"/>
                    </a:lnTo>
                    <a:lnTo>
                      <a:pt x="681" y="1134"/>
                    </a:lnTo>
                    <a:lnTo>
                      <a:pt x="908" y="1134"/>
                    </a:lnTo>
                    <a:lnTo>
                      <a:pt x="908" y="1021"/>
                    </a:lnTo>
                    <a:lnTo>
                      <a:pt x="964" y="1021"/>
                    </a:lnTo>
                    <a:lnTo>
                      <a:pt x="964" y="964"/>
                    </a:lnTo>
                    <a:lnTo>
                      <a:pt x="1021" y="964"/>
                    </a:lnTo>
                    <a:lnTo>
                      <a:pt x="1021" y="794"/>
                    </a:lnTo>
                    <a:lnTo>
                      <a:pt x="964" y="794"/>
                    </a:lnTo>
                    <a:lnTo>
                      <a:pt x="964" y="738"/>
                    </a:lnTo>
                    <a:lnTo>
                      <a:pt x="908" y="738"/>
                    </a:lnTo>
                    <a:lnTo>
                      <a:pt x="908" y="624"/>
                    </a:lnTo>
                    <a:lnTo>
                      <a:pt x="851" y="624"/>
                    </a:lnTo>
                    <a:lnTo>
                      <a:pt x="851" y="454"/>
                    </a:lnTo>
                    <a:lnTo>
                      <a:pt x="794" y="454"/>
                    </a:lnTo>
                    <a:lnTo>
                      <a:pt x="794" y="341"/>
                    </a:lnTo>
                    <a:lnTo>
                      <a:pt x="681" y="341"/>
                    </a:lnTo>
                    <a:lnTo>
                      <a:pt x="681" y="227"/>
                    </a:lnTo>
                    <a:lnTo>
                      <a:pt x="397" y="227"/>
                    </a:lnTo>
                    <a:lnTo>
                      <a:pt x="397" y="114"/>
                    </a:lnTo>
                    <a:lnTo>
                      <a:pt x="341" y="114"/>
                    </a:lnTo>
                    <a:lnTo>
                      <a:pt x="341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57" name="Freeform 273"/>
              <p:cNvSpPr>
                <a:spLocks/>
              </p:cNvSpPr>
              <p:nvPr/>
            </p:nvSpPr>
            <p:spPr bwMode="auto">
              <a:xfrm>
                <a:off x="2117" y="3805"/>
                <a:ext cx="510" cy="284"/>
              </a:xfrm>
              <a:custGeom>
                <a:avLst/>
                <a:gdLst>
                  <a:gd name="T0" fmla="*/ 340 w 510"/>
                  <a:gd name="T1" fmla="*/ 0 h 284"/>
                  <a:gd name="T2" fmla="*/ 227 w 510"/>
                  <a:gd name="T3" fmla="*/ 0 h 284"/>
                  <a:gd name="T4" fmla="*/ 227 w 510"/>
                  <a:gd name="T5" fmla="*/ 57 h 284"/>
                  <a:gd name="T6" fmla="*/ 170 w 510"/>
                  <a:gd name="T7" fmla="*/ 57 h 284"/>
                  <a:gd name="T8" fmla="*/ 113 w 510"/>
                  <a:gd name="T9" fmla="*/ 57 h 284"/>
                  <a:gd name="T10" fmla="*/ 113 w 510"/>
                  <a:gd name="T11" fmla="*/ 0 h 284"/>
                  <a:gd name="T12" fmla="*/ 0 w 510"/>
                  <a:gd name="T13" fmla="*/ 0 h 284"/>
                  <a:gd name="T14" fmla="*/ 0 w 510"/>
                  <a:gd name="T15" fmla="*/ 170 h 284"/>
                  <a:gd name="T16" fmla="*/ 56 w 510"/>
                  <a:gd name="T17" fmla="*/ 170 h 284"/>
                  <a:gd name="T18" fmla="*/ 170 w 510"/>
                  <a:gd name="T19" fmla="*/ 170 h 284"/>
                  <a:gd name="T20" fmla="*/ 170 w 510"/>
                  <a:gd name="T21" fmla="*/ 284 h 284"/>
                  <a:gd name="T22" fmla="*/ 510 w 510"/>
                  <a:gd name="T23" fmla="*/ 284 h 284"/>
                  <a:gd name="T24" fmla="*/ 510 w 510"/>
                  <a:gd name="T25" fmla="*/ 114 h 284"/>
                  <a:gd name="T26" fmla="*/ 453 w 510"/>
                  <a:gd name="T27" fmla="*/ 114 h 284"/>
                  <a:gd name="T28" fmla="*/ 453 w 510"/>
                  <a:gd name="T29" fmla="*/ 57 h 284"/>
                  <a:gd name="T30" fmla="*/ 340 w 510"/>
                  <a:gd name="T31" fmla="*/ 57 h 284"/>
                  <a:gd name="T32" fmla="*/ 340 w 510"/>
                  <a:gd name="T33" fmla="*/ 0 h 2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510" h="284">
                    <a:moveTo>
                      <a:pt x="340" y="0"/>
                    </a:moveTo>
                    <a:lnTo>
                      <a:pt x="227" y="0"/>
                    </a:lnTo>
                    <a:lnTo>
                      <a:pt x="227" y="57"/>
                    </a:lnTo>
                    <a:lnTo>
                      <a:pt x="170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0" y="0"/>
                    </a:lnTo>
                    <a:lnTo>
                      <a:pt x="0" y="170"/>
                    </a:lnTo>
                    <a:lnTo>
                      <a:pt x="56" y="170"/>
                    </a:lnTo>
                    <a:lnTo>
                      <a:pt x="170" y="170"/>
                    </a:lnTo>
                    <a:lnTo>
                      <a:pt x="170" y="284"/>
                    </a:lnTo>
                    <a:lnTo>
                      <a:pt x="510" y="284"/>
                    </a:lnTo>
                    <a:lnTo>
                      <a:pt x="510" y="114"/>
                    </a:lnTo>
                    <a:lnTo>
                      <a:pt x="453" y="114"/>
                    </a:lnTo>
                    <a:lnTo>
                      <a:pt x="453" y="57"/>
                    </a:lnTo>
                    <a:lnTo>
                      <a:pt x="340" y="57"/>
                    </a:lnTo>
                    <a:lnTo>
                      <a:pt x="340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60" name="Freeform 276"/>
              <p:cNvSpPr>
                <a:spLocks/>
              </p:cNvSpPr>
              <p:nvPr/>
            </p:nvSpPr>
            <p:spPr bwMode="auto">
              <a:xfrm>
                <a:off x="1833" y="3975"/>
                <a:ext cx="1191" cy="567"/>
              </a:xfrm>
              <a:custGeom>
                <a:avLst/>
                <a:gdLst>
                  <a:gd name="T0" fmla="*/ 1134 w 1191"/>
                  <a:gd name="T1" fmla="*/ 567 h 567"/>
                  <a:gd name="T2" fmla="*/ 907 w 1191"/>
                  <a:gd name="T3" fmla="*/ 567 h 567"/>
                  <a:gd name="T4" fmla="*/ 907 w 1191"/>
                  <a:gd name="T5" fmla="*/ 511 h 567"/>
                  <a:gd name="T6" fmla="*/ 737 w 1191"/>
                  <a:gd name="T7" fmla="*/ 511 h 567"/>
                  <a:gd name="T8" fmla="*/ 737 w 1191"/>
                  <a:gd name="T9" fmla="*/ 454 h 567"/>
                  <a:gd name="T10" fmla="*/ 397 w 1191"/>
                  <a:gd name="T11" fmla="*/ 454 h 567"/>
                  <a:gd name="T12" fmla="*/ 397 w 1191"/>
                  <a:gd name="T13" fmla="*/ 341 h 567"/>
                  <a:gd name="T14" fmla="*/ 114 w 1191"/>
                  <a:gd name="T15" fmla="*/ 341 h 567"/>
                  <a:gd name="T16" fmla="*/ 114 w 1191"/>
                  <a:gd name="T17" fmla="*/ 284 h 567"/>
                  <a:gd name="T18" fmla="*/ 0 w 1191"/>
                  <a:gd name="T19" fmla="*/ 284 h 567"/>
                  <a:gd name="T20" fmla="*/ 0 w 1191"/>
                  <a:gd name="T21" fmla="*/ 114 h 567"/>
                  <a:gd name="T22" fmla="*/ 170 w 1191"/>
                  <a:gd name="T23" fmla="*/ 114 h 567"/>
                  <a:gd name="T24" fmla="*/ 170 w 1191"/>
                  <a:gd name="T25" fmla="*/ 170 h 567"/>
                  <a:gd name="T26" fmla="*/ 227 w 1191"/>
                  <a:gd name="T27" fmla="*/ 170 h 567"/>
                  <a:gd name="T28" fmla="*/ 227 w 1191"/>
                  <a:gd name="T29" fmla="*/ 57 h 567"/>
                  <a:gd name="T30" fmla="*/ 340 w 1191"/>
                  <a:gd name="T31" fmla="*/ 57 h 567"/>
                  <a:gd name="T32" fmla="*/ 340 w 1191"/>
                  <a:gd name="T33" fmla="*/ 0 h 567"/>
                  <a:gd name="T34" fmla="*/ 454 w 1191"/>
                  <a:gd name="T35" fmla="*/ 0 h 567"/>
                  <a:gd name="T36" fmla="*/ 454 w 1191"/>
                  <a:gd name="T37" fmla="*/ 114 h 567"/>
                  <a:gd name="T38" fmla="*/ 794 w 1191"/>
                  <a:gd name="T39" fmla="*/ 114 h 567"/>
                  <a:gd name="T40" fmla="*/ 794 w 1191"/>
                  <a:gd name="T41" fmla="*/ 0 h 567"/>
                  <a:gd name="T42" fmla="*/ 964 w 1191"/>
                  <a:gd name="T43" fmla="*/ 0 h 567"/>
                  <a:gd name="T44" fmla="*/ 964 w 1191"/>
                  <a:gd name="T45" fmla="*/ 57 h 567"/>
                  <a:gd name="T46" fmla="*/ 1021 w 1191"/>
                  <a:gd name="T47" fmla="*/ 57 h 567"/>
                  <a:gd name="T48" fmla="*/ 1021 w 1191"/>
                  <a:gd name="T49" fmla="*/ 114 h 567"/>
                  <a:gd name="T50" fmla="*/ 1078 w 1191"/>
                  <a:gd name="T51" fmla="*/ 114 h 567"/>
                  <a:gd name="T52" fmla="*/ 1078 w 1191"/>
                  <a:gd name="T53" fmla="*/ 0 h 567"/>
                  <a:gd name="T54" fmla="*/ 1134 w 1191"/>
                  <a:gd name="T55" fmla="*/ 0 h 567"/>
                  <a:gd name="T56" fmla="*/ 1134 w 1191"/>
                  <a:gd name="T57" fmla="*/ 57 h 567"/>
                  <a:gd name="T58" fmla="*/ 1191 w 1191"/>
                  <a:gd name="T59" fmla="*/ 57 h 567"/>
                  <a:gd name="T60" fmla="*/ 1191 w 1191"/>
                  <a:gd name="T61" fmla="*/ 170 h 567"/>
                  <a:gd name="T62" fmla="*/ 1134 w 1191"/>
                  <a:gd name="T63" fmla="*/ 170 h 567"/>
                  <a:gd name="T64" fmla="*/ 1134 w 1191"/>
                  <a:gd name="T65" fmla="*/ 567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1191" h="567">
                    <a:moveTo>
                      <a:pt x="1134" y="567"/>
                    </a:moveTo>
                    <a:lnTo>
                      <a:pt x="907" y="567"/>
                    </a:lnTo>
                    <a:lnTo>
                      <a:pt x="907" y="511"/>
                    </a:lnTo>
                    <a:lnTo>
                      <a:pt x="737" y="511"/>
                    </a:lnTo>
                    <a:lnTo>
                      <a:pt x="737" y="454"/>
                    </a:lnTo>
                    <a:lnTo>
                      <a:pt x="397" y="454"/>
                    </a:lnTo>
                    <a:lnTo>
                      <a:pt x="397" y="341"/>
                    </a:lnTo>
                    <a:lnTo>
                      <a:pt x="114" y="341"/>
                    </a:lnTo>
                    <a:lnTo>
                      <a:pt x="114" y="284"/>
                    </a:lnTo>
                    <a:lnTo>
                      <a:pt x="0" y="284"/>
                    </a:lnTo>
                    <a:lnTo>
                      <a:pt x="0" y="114"/>
                    </a:lnTo>
                    <a:lnTo>
                      <a:pt x="170" y="114"/>
                    </a:lnTo>
                    <a:lnTo>
                      <a:pt x="170" y="170"/>
                    </a:lnTo>
                    <a:lnTo>
                      <a:pt x="227" y="170"/>
                    </a:lnTo>
                    <a:lnTo>
                      <a:pt x="227" y="57"/>
                    </a:lnTo>
                    <a:lnTo>
                      <a:pt x="340" y="57"/>
                    </a:lnTo>
                    <a:lnTo>
                      <a:pt x="340" y="0"/>
                    </a:lnTo>
                    <a:lnTo>
                      <a:pt x="454" y="0"/>
                    </a:lnTo>
                    <a:lnTo>
                      <a:pt x="454" y="114"/>
                    </a:lnTo>
                    <a:lnTo>
                      <a:pt x="794" y="114"/>
                    </a:lnTo>
                    <a:lnTo>
                      <a:pt x="794" y="0"/>
                    </a:lnTo>
                    <a:lnTo>
                      <a:pt x="964" y="0"/>
                    </a:lnTo>
                    <a:lnTo>
                      <a:pt x="964" y="57"/>
                    </a:lnTo>
                    <a:lnTo>
                      <a:pt x="1021" y="57"/>
                    </a:lnTo>
                    <a:lnTo>
                      <a:pt x="1021" y="114"/>
                    </a:lnTo>
                    <a:lnTo>
                      <a:pt x="1078" y="114"/>
                    </a:lnTo>
                    <a:lnTo>
                      <a:pt x="1078" y="0"/>
                    </a:lnTo>
                    <a:lnTo>
                      <a:pt x="1134" y="0"/>
                    </a:lnTo>
                    <a:lnTo>
                      <a:pt x="1134" y="57"/>
                    </a:lnTo>
                    <a:lnTo>
                      <a:pt x="1191" y="57"/>
                    </a:lnTo>
                    <a:lnTo>
                      <a:pt x="1191" y="170"/>
                    </a:lnTo>
                    <a:lnTo>
                      <a:pt x="1134" y="170"/>
                    </a:lnTo>
                    <a:lnTo>
                      <a:pt x="1134" y="56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62" name="Freeform 278"/>
              <p:cNvSpPr>
                <a:spLocks/>
              </p:cNvSpPr>
              <p:nvPr/>
            </p:nvSpPr>
            <p:spPr bwMode="auto">
              <a:xfrm>
                <a:off x="1153" y="2728"/>
                <a:ext cx="1020" cy="1644"/>
              </a:xfrm>
              <a:custGeom>
                <a:avLst/>
                <a:gdLst>
                  <a:gd name="T0" fmla="*/ 680 w 1020"/>
                  <a:gd name="T1" fmla="*/ 1361 h 1644"/>
                  <a:gd name="T2" fmla="*/ 680 w 1020"/>
                  <a:gd name="T3" fmla="*/ 1588 h 1644"/>
                  <a:gd name="T4" fmla="*/ 567 w 1020"/>
                  <a:gd name="T5" fmla="*/ 1588 h 1644"/>
                  <a:gd name="T6" fmla="*/ 567 w 1020"/>
                  <a:gd name="T7" fmla="*/ 1531 h 1644"/>
                  <a:gd name="T8" fmla="*/ 510 w 1020"/>
                  <a:gd name="T9" fmla="*/ 1531 h 1644"/>
                  <a:gd name="T10" fmla="*/ 510 w 1020"/>
                  <a:gd name="T11" fmla="*/ 1588 h 1644"/>
                  <a:gd name="T12" fmla="*/ 397 w 1020"/>
                  <a:gd name="T13" fmla="*/ 1588 h 1644"/>
                  <a:gd name="T14" fmla="*/ 397 w 1020"/>
                  <a:gd name="T15" fmla="*/ 1644 h 1644"/>
                  <a:gd name="T16" fmla="*/ 340 w 1020"/>
                  <a:gd name="T17" fmla="*/ 1644 h 1644"/>
                  <a:gd name="T18" fmla="*/ 340 w 1020"/>
                  <a:gd name="T19" fmla="*/ 1474 h 1644"/>
                  <a:gd name="T20" fmla="*/ 283 w 1020"/>
                  <a:gd name="T21" fmla="*/ 1474 h 1644"/>
                  <a:gd name="T22" fmla="*/ 283 w 1020"/>
                  <a:gd name="T23" fmla="*/ 1304 h 1644"/>
                  <a:gd name="T24" fmla="*/ 113 w 1020"/>
                  <a:gd name="T25" fmla="*/ 1304 h 1644"/>
                  <a:gd name="T26" fmla="*/ 113 w 1020"/>
                  <a:gd name="T27" fmla="*/ 1077 h 1644"/>
                  <a:gd name="T28" fmla="*/ 170 w 1020"/>
                  <a:gd name="T29" fmla="*/ 1077 h 1644"/>
                  <a:gd name="T30" fmla="*/ 170 w 1020"/>
                  <a:gd name="T31" fmla="*/ 850 h 1644"/>
                  <a:gd name="T32" fmla="*/ 113 w 1020"/>
                  <a:gd name="T33" fmla="*/ 850 h 1644"/>
                  <a:gd name="T34" fmla="*/ 113 w 1020"/>
                  <a:gd name="T35" fmla="*/ 794 h 1644"/>
                  <a:gd name="T36" fmla="*/ 57 w 1020"/>
                  <a:gd name="T37" fmla="*/ 794 h 1644"/>
                  <a:gd name="T38" fmla="*/ 57 w 1020"/>
                  <a:gd name="T39" fmla="*/ 737 h 1644"/>
                  <a:gd name="T40" fmla="*/ 0 w 1020"/>
                  <a:gd name="T41" fmla="*/ 737 h 1644"/>
                  <a:gd name="T42" fmla="*/ 0 w 1020"/>
                  <a:gd name="T43" fmla="*/ 624 h 1644"/>
                  <a:gd name="T44" fmla="*/ 113 w 1020"/>
                  <a:gd name="T45" fmla="*/ 624 h 1644"/>
                  <a:gd name="T46" fmla="*/ 113 w 1020"/>
                  <a:gd name="T47" fmla="*/ 567 h 1644"/>
                  <a:gd name="T48" fmla="*/ 170 w 1020"/>
                  <a:gd name="T49" fmla="*/ 567 h 1644"/>
                  <a:gd name="T50" fmla="*/ 170 w 1020"/>
                  <a:gd name="T51" fmla="*/ 453 h 1644"/>
                  <a:gd name="T52" fmla="*/ 227 w 1020"/>
                  <a:gd name="T53" fmla="*/ 453 h 1644"/>
                  <a:gd name="T54" fmla="*/ 227 w 1020"/>
                  <a:gd name="T55" fmla="*/ 340 h 1644"/>
                  <a:gd name="T56" fmla="*/ 170 w 1020"/>
                  <a:gd name="T57" fmla="*/ 340 h 1644"/>
                  <a:gd name="T58" fmla="*/ 170 w 1020"/>
                  <a:gd name="T59" fmla="*/ 283 h 1644"/>
                  <a:gd name="T60" fmla="*/ 57 w 1020"/>
                  <a:gd name="T61" fmla="*/ 283 h 1644"/>
                  <a:gd name="T62" fmla="*/ 57 w 1020"/>
                  <a:gd name="T63" fmla="*/ 113 h 1644"/>
                  <a:gd name="T64" fmla="*/ 0 w 1020"/>
                  <a:gd name="T65" fmla="*/ 113 h 1644"/>
                  <a:gd name="T66" fmla="*/ 0 w 1020"/>
                  <a:gd name="T67" fmla="*/ 57 h 1644"/>
                  <a:gd name="T68" fmla="*/ 57 w 1020"/>
                  <a:gd name="T69" fmla="*/ 57 h 1644"/>
                  <a:gd name="T70" fmla="*/ 57 w 1020"/>
                  <a:gd name="T71" fmla="*/ 0 h 1644"/>
                  <a:gd name="T72" fmla="*/ 227 w 1020"/>
                  <a:gd name="T73" fmla="*/ 0 h 1644"/>
                  <a:gd name="T74" fmla="*/ 227 w 1020"/>
                  <a:gd name="T75" fmla="*/ 57 h 1644"/>
                  <a:gd name="T76" fmla="*/ 397 w 1020"/>
                  <a:gd name="T77" fmla="*/ 57 h 1644"/>
                  <a:gd name="T78" fmla="*/ 397 w 1020"/>
                  <a:gd name="T79" fmla="*/ 113 h 1644"/>
                  <a:gd name="T80" fmla="*/ 453 w 1020"/>
                  <a:gd name="T81" fmla="*/ 113 h 1644"/>
                  <a:gd name="T82" fmla="*/ 453 w 1020"/>
                  <a:gd name="T83" fmla="*/ 170 h 1644"/>
                  <a:gd name="T84" fmla="*/ 794 w 1020"/>
                  <a:gd name="T85" fmla="*/ 170 h 1644"/>
                  <a:gd name="T86" fmla="*/ 794 w 1020"/>
                  <a:gd name="T87" fmla="*/ 510 h 1644"/>
                  <a:gd name="T88" fmla="*/ 850 w 1020"/>
                  <a:gd name="T89" fmla="*/ 510 h 1644"/>
                  <a:gd name="T90" fmla="*/ 850 w 1020"/>
                  <a:gd name="T91" fmla="*/ 794 h 1644"/>
                  <a:gd name="T92" fmla="*/ 907 w 1020"/>
                  <a:gd name="T93" fmla="*/ 794 h 1644"/>
                  <a:gd name="T94" fmla="*/ 907 w 1020"/>
                  <a:gd name="T95" fmla="*/ 850 h 1644"/>
                  <a:gd name="T96" fmla="*/ 850 w 1020"/>
                  <a:gd name="T97" fmla="*/ 850 h 1644"/>
                  <a:gd name="T98" fmla="*/ 850 w 1020"/>
                  <a:gd name="T99" fmla="*/ 907 h 1644"/>
                  <a:gd name="T100" fmla="*/ 794 w 1020"/>
                  <a:gd name="T101" fmla="*/ 907 h 1644"/>
                  <a:gd name="T102" fmla="*/ 794 w 1020"/>
                  <a:gd name="T103" fmla="*/ 1020 h 1644"/>
                  <a:gd name="T104" fmla="*/ 964 w 1020"/>
                  <a:gd name="T105" fmla="*/ 1020 h 1644"/>
                  <a:gd name="T106" fmla="*/ 964 w 1020"/>
                  <a:gd name="T107" fmla="*/ 1247 h 1644"/>
                  <a:gd name="T108" fmla="*/ 1020 w 1020"/>
                  <a:gd name="T109" fmla="*/ 1247 h 1644"/>
                  <a:gd name="T110" fmla="*/ 1020 w 1020"/>
                  <a:gd name="T111" fmla="*/ 1304 h 1644"/>
                  <a:gd name="T112" fmla="*/ 907 w 1020"/>
                  <a:gd name="T113" fmla="*/ 1304 h 1644"/>
                  <a:gd name="T114" fmla="*/ 907 w 1020"/>
                  <a:gd name="T115" fmla="*/ 1417 h 1644"/>
                  <a:gd name="T116" fmla="*/ 850 w 1020"/>
                  <a:gd name="T117" fmla="*/ 1417 h 1644"/>
                  <a:gd name="T118" fmla="*/ 850 w 1020"/>
                  <a:gd name="T119" fmla="*/ 1361 h 1644"/>
                  <a:gd name="T120" fmla="*/ 680 w 1020"/>
                  <a:gd name="T121" fmla="*/ 1361 h 16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020" h="1644">
                    <a:moveTo>
                      <a:pt x="680" y="1361"/>
                    </a:moveTo>
                    <a:lnTo>
                      <a:pt x="680" y="1588"/>
                    </a:lnTo>
                    <a:lnTo>
                      <a:pt x="567" y="1588"/>
                    </a:lnTo>
                    <a:lnTo>
                      <a:pt x="567" y="1531"/>
                    </a:lnTo>
                    <a:lnTo>
                      <a:pt x="510" y="1531"/>
                    </a:lnTo>
                    <a:lnTo>
                      <a:pt x="510" y="1588"/>
                    </a:lnTo>
                    <a:lnTo>
                      <a:pt x="397" y="1588"/>
                    </a:lnTo>
                    <a:lnTo>
                      <a:pt x="397" y="1644"/>
                    </a:lnTo>
                    <a:lnTo>
                      <a:pt x="340" y="1644"/>
                    </a:lnTo>
                    <a:lnTo>
                      <a:pt x="340" y="1474"/>
                    </a:lnTo>
                    <a:lnTo>
                      <a:pt x="283" y="1474"/>
                    </a:lnTo>
                    <a:lnTo>
                      <a:pt x="283" y="1304"/>
                    </a:lnTo>
                    <a:lnTo>
                      <a:pt x="113" y="1304"/>
                    </a:lnTo>
                    <a:lnTo>
                      <a:pt x="113" y="1077"/>
                    </a:lnTo>
                    <a:lnTo>
                      <a:pt x="170" y="1077"/>
                    </a:lnTo>
                    <a:lnTo>
                      <a:pt x="170" y="850"/>
                    </a:lnTo>
                    <a:lnTo>
                      <a:pt x="113" y="850"/>
                    </a:lnTo>
                    <a:lnTo>
                      <a:pt x="113" y="794"/>
                    </a:lnTo>
                    <a:lnTo>
                      <a:pt x="57" y="794"/>
                    </a:lnTo>
                    <a:lnTo>
                      <a:pt x="57" y="737"/>
                    </a:lnTo>
                    <a:lnTo>
                      <a:pt x="0" y="737"/>
                    </a:lnTo>
                    <a:lnTo>
                      <a:pt x="0" y="624"/>
                    </a:lnTo>
                    <a:lnTo>
                      <a:pt x="113" y="624"/>
                    </a:lnTo>
                    <a:lnTo>
                      <a:pt x="113" y="567"/>
                    </a:lnTo>
                    <a:lnTo>
                      <a:pt x="170" y="567"/>
                    </a:lnTo>
                    <a:lnTo>
                      <a:pt x="170" y="453"/>
                    </a:lnTo>
                    <a:lnTo>
                      <a:pt x="227" y="453"/>
                    </a:lnTo>
                    <a:lnTo>
                      <a:pt x="227" y="340"/>
                    </a:lnTo>
                    <a:lnTo>
                      <a:pt x="170" y="340"/>
                    </a:lnTo>
                    <a:lnTo>
                      <a:pt x="170" y="283"/>
                    </a:lnTo>
                    <a:lnTo>
                      <a:pt x="57" y="283"/>
                    </a:lnTo>
                    <a:lnTo>
                      <a:pt x="57" y="113"/>
                    </a:lnTo>
                    <a:lnTo>
                      <a:pt x="0" y="113"/>
                    </a:lnTo>
                    <a:lnTo>
                      <a:pt x="0" y="57"/>
                    </a:lnTo>
                    <a:lnTo>
                      <a:pt x="57" y="57"/>
                    </a:lnTo>
                    <a:lnTo>
                      <a:pt x="57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397" y="57"/>
                    </a:lnTo>
                    <a:lnTo>
                      <a:pt x="397" y="113"/>
                    </a:lnTo>
                    <a:lnTo>
                      <a:pt x="453" y="113"/>
                    </a:lnTo>
                    <a:lnTo>
                      <a:pt x="453" y="170"/>
                    </a:lnTo>
                    <a:lnTo>
                      <a:pt x="794" y="170"/>
                    </a:lnTo>
                    <a:lnTo>
                      <a:pt x="794" y="510"/>
                    </a:lnTo>
                    <a:lnTo>
                      <a:pt x="850" y="510"/>
                    </a:lnTo>
                    <a:lnTo>
                      <a:pt x="850" y="794"/>
                    </a:lnTo>
                    <a:lnTo>
                      <a:pt x="907" y="794"/>
                    </a:lnTo>
                    <a:lnTo>
                      <a:pt x="907" y="850"/>
                    </a:lnTo>
                    <a:lnTo>
                      <a:pt x="850" y="850"/>
                    </a:lnTo>
                    <a:lnTo>
                      <a:pt x="850" y="907"/>
                    </a:lnTo>
                    <a:lnTo>
                      <a:pt x="794" y="907"/>
                    </a:lnTo>
                    <a:lnTo>
                      <a:pt x="794" y="1020"/>
                    </a:lnTo>
                    <a:lnTo>
                      <a:pt x="964" y="1020"/>
                    </a:lnTo>
                    <a:lnTo>
                      <a:pt x="964" y="1247"/>
                    </a:lnTo>
                    <a:lnTo>
                      <a:pt x="1020" y="1247"/>
                    </a:lnTo>
                    <a:lnTo>
                      <a:pt x="1020" y="1304"/>
                    </a:lnTo>
                    <a:lnTo>
                      <a:pt x="907" y="1304"/>
                    </a:lnTo>
                    <a:lnTo>
                      <a:pt x="907" y="1417"/>
                    </a:lnTo>
                    <a:lnTo>
                      <a:pt x="850" y="1417"/>
                    </a:lnTo>
                    <a:lnTo>
                      <a:pt x="850" y="1361"/>
                    </a:lnTo>
                    <a:lnTo>
                      <a:pt x="680" y="136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63" name="Freeform 279"/>
              <p:cNvSpPr>
                <a:spLocks/>
              </p:cNvSpPr>
              <p:nvPr/>
            </p:nvSpPr>
            <p:spPr bwMode="auto">
              <a:xfrm>
                <a:off x="2400" y="1821"/>
                <a:ext cx="1078" cy="1134"/>
              </a:xfrm>
              <a:custGeom>
                <a:avLst/>
                <a:gdLst>
                  <a:gd name="T0" fmla="*/ 114 w 1078"/>
                  <a:gd name="T1" fmla="*/ 0 h 1134"/>
                  <a:gd name="T2" fmla="*/ 170 w 1078"/>
                  <a:gd name="T3" fmla="*/ 0 h 1134"/>
                  <a:gd name="T4" fmla="*/ 170 w 1078"/>
                  <a:gd name="T5" fmla="*/ 56 h 1134"/>
                  <a:gd name="T6" fmla="*/ 284 w 1078"/>
                  <a:gd name="T7" fmla="*/ 56 h 1134"/>
                  <a:gd name="T8" fmla="*/ 284 w 1078"/>
                  <a:gd name="T9" fmla="*/ 113 h 1134"/>
                  <a:gd name="T10" fmla="*/ 397 w 1078"/>
                  <a:gd name="T11" fmla="*/ 113 h 1134"/>
                  <a:gd name="T12" fmla="*/ 397 w 1078"/>
                  <a:gd name="T13" fmla="*/ 170 h 1134"/>
                  <a:gd name="T14" fmla="*/ 511 w 1078"/>
                  <a:gd name="T15" fmla="*/ 170 h 1134"/>
                  <a:gd name="T16" fmla="*/ 511 w 1078"/>
                  <a:gd name="T17" fmla="*/ 226 h 1134"/>
                  <a:gd name="T18" fmla="*/ 567 w 1078"/>
                  <a:gd name="T19" fmla="*/ 226 h 1134"/>
                  <a:gd name="T20" fmla="*/ 567 w 1078"/>
                  <a:gd name="T21" fmla="*/ 283 h 1134"/>
                  <a:gd name="T22" fmla="*/ 624 w 1078"/>
                  <a:gd name="T23" fmla="*/ 283 h 1134"/>
                  <a:gd name="T24" fmla="*/ 624 w 1078"/>
                  <a:gd name="T25" fmla="*/ 453 h 1134"/>
                  <a:gd name="T26" fmla="*/ 737 w 1078"/>
                  <a:gd name="T27" fmla="*/ 453 h 1134"/>
                  <a:gd name="T28" fmla="*/ 737 w 1078"/>
                  <a:gd name="T29" fmla="*/ 510 h 1134"/>
                  <a:gd name="T30" fmla="*/ 851 w 1078"/>
                  <a:gd name="T31" fmla="*/ 510 h 1134"/>
                  <a:gd name="T32" fmla="*/ 851 w 1078"/>
                  <a:gd name="T33" fmla="*/ 623 h 1134"/>
                  <a:gd name="T34" fmla="*/ 908 w 1078"/>
                  <a:gd name="T35" fmla="*/ 623 h 1134"/>
                  <a:gd name="T36" fmla="*/ 908 w 1078"/>
                  <a:gd name="T37" fmla="*/ 737 h 1134"/>
                  <a:gd name="T38" fmla="*/ 964 w 1078"/>
                  <a:gd name="T39" fmla="*/ 737 h 1134"/>
                  <a:gd name="T40" fmla="*/ 964 w 1078"/>
                  <a:gd name="T41" fmla="*/ 907 h 1134"/>
                  <a:gd name="T42" fmla="*/ 1078 w 1078"/>
                  <a:gd name="T43" fmla="*/ 907 h 1134"/>
                  <a:gd name="T44" fmla="*/ 1078 w 1078"/>
                  <a:gd name="T45" fmla="*/ 1077 h 1134"/>
                  <a:gd name="T46" fmla="*/ 908 w 1078"/>
                  <a:gd name="T47" fmla="*/ 1077 h 1134"/>
                  <a:gd name="T48" fmla="*/ 908 w 1078"/>
                  <a:gd name="T49" fmla="*/ 1020 h 1134"/>
                  <a:gd name="T50" fmla="*/ 794 w 1078"/>
                  <a:gd name="T51" fmla="*/ 1020 h 1134"/>
                  <a:gd name="T52" fmla="*/ 794 w 1078"/>
                  <a:gd name="T53" fmla="*/ 1077 h 1134"/>
                  <a:gd name="T54" fmla="*/ 681 w 1078"/>
                  <a:gd name="T55" fmla="*/ 1077 h 1134"/>
                  <a:gd name="T56" fmla="*/ 681 w 1078"/>
                  <a:gd name="T57" fmla="*/ 1134 h 1134"/>
                  <a:gd name="T58" fmla="*/ 624 w 1078"/>
                  <a:gd name="T59" fmla="*/ 1134 h 1134"/>
                  <a:gd name="T60" fmla="*/ 624 w 1078"/>
                  <a:gd name="T61" fmla="*/ 1077 h 1134"/>
                  <a:gd name="T62" fmla="*/ 511 w 1078"/>
                  <a:gd name="T63" fmla="*/ 1077 h 1134"/>
                  <a:gd name="T64" fmla="*/ 511 w 1078"/>
                  <a:gd name="T65" fmla="*/ 1020 h 1134"/>
                  <a:gd name="T66" fmla="*/ 567 w 1078"/>
                  <a:gd name="T67" fmla="*/ 1020 h 1134"/>
                  <a:gd name="T68" fmla="*/ 567 w 1078"/>
                  <a:gd name="T69" fmla="*/ 964 h 1134"/>
                  <a:gd name="T70" fmla="*/ 511 w 1078"/>
                  <a:gd name="T71" fmla="*/ 964 h 1134"/>
                  <a:gd name="T72" fmla="*/ 511 w 1078"/>
                  <a:gd name="T73" fmla="*/ 850 h 1134"/>
                  <a:gd name="T74" fmla="*/ 454 w 1078"/>
                  <a:gd name="T75" fmla="*/ 850 h 1134"/>
                  <a:gd name="T76" fmla="*/ 454 w 1078"/>
                  <a:gd name="T77" fmla="*/ 793 h 1134"/>
                  <a:gd name="T78" fmla="*/ 227 w 1078"/>
                  <a:gd name="T79" fmla="*/ 793 h 1134"/>
                  <a:gd name="T80" fmla="*/ 227 w 1078"/>
                  <a:gd name="T81" fmla="*/ 680 h 1134"/>
                  <a:gd name="T82" fmla="*/ 57 w 1078"/>
                  <a:gd name="T83" fmla="*/ 680 h 1134"/>
                  <a:gd name="T84" fmla="*/ 57 w 1078"/>
                  <a:gd name="T85" fmla="*/ 623 h 1134"/>
                  <a:gd name="T86" fmla="*/ 0 w 1078"/>
                  <a:gd name="T87" fmla="*/ 623 h 1134"/>
                  <a:gd name="T88" fmla="*/ 0 w 1078"/>
                  <a:gd name="T89" fmla="*/ 567 h 1134"/>
                  <a:gd name="T90" fmla="*/ 57 w 1078"/>
                  <a:gd name="T91" fmla="*/ 567 h 1134"/>
                  <a:gd name="T92" fmla="*/ 57 w 1078"/>
                  <a:gd name="T93" fmla="*/ 397 h 1134"/>
                  <a:gd name="T94" fmla="*/ 0 w 1078"/>
                  <a:gd name="T95" fmla="*/ 397 h 1134"/>
                  <a:gd name="T96" fmla="*/ 0 w 1078"/>
                  <a:gd name="T97" fmla="*/ 170 h 1134"/>
                  <a:gd name="T98" fmla="*/ 57 w 1078"/>
                  <a:gd name="T99" fmla="*/ 170 h 1134"/>
                  <a:gd name="T100" fmla="*/ 57 w 1078"/>
                  <a:gd name="T101" fmla="*/ 56 h 1134"/>
                  <a:gd name="T102" fmla="*/ 114 w 1078"/>
                  <a:gd name="T103" fmla="*/ 56 h 1134"/>
                  <a:gd name="T104" fmla="*/ 114 w 1078"/>
                  <a:gd name="T105" fmla="*/ 0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078" h="1134">
                    <a:moveTo>
                      <a:pt x="114" y="0"/>
                    </a:moveTo>
                    <a:lnTo>
                      <a:pt x="170" y="0"/>
                    </a:lnTo>
                    <a:lnTo>
                      <a:pt x="170" y="56"/>
                    </a:lnTo>
                    <a:lnTo>
                      <a:pt x="284" y="56"/>
                    </a:lnTo>
                    <a:lnTo>
                      <a:pt x="284" y="113"/>
                    </a:lnTo>
                    <a:lnTo>
                      <a:pt x="397" y="113"/>
                    </a:lnTo>
                    <a:lnTo>
                      <a:pt x="397" y="170"/>
                    </a:lnTo>
                    <a:lnTo>
                      <a:pt x="511" y="170"/>
                    </a:lnTo>
                    <a:lnTo>
                      <a:pt x="511" y="226"/>
                    </a:lnTo>
                    <a:lnTo>
                      <a:pt x="567" y="226"/>
                    </a:lnTo>
                    <a:lnTo>
                      <a:pt x="567" y="283"/>
                    </a:lnTo>
                    <a:lnTo>
                      <a:pt x="624" y="283"/>
                    </a:lnTo>
                    <a:lnTo>
                      <a:pt x="624" y="453"/>
                    </a:lnTo>
                    <a:lnTo>
                      <a:pt x="737" y="453"/>
                    </a:lnTo>
                    <a:lnTo>
                      <a:pt x="737" y="510"/>
                    </a:lnTo>
                    <a:lnTo>
                      <a:pt x="851" y="510"/>
                    </a:lnTo>
                    <a:lnTo>
                      <a:pt x="851" y="623"/>
                    </a:lnTo>
                    <a:lnTo>
                      <a:pt x="908" y="623"/>
                    </a:lnTo>
                    <a:lnTo>
                      <a:pt x="908" y="737"/>
                    </a:lnTo>
                    <a:lnTo>
                      <a:pt x="964" y="737"/>
                    </a:lnTo>
                    <a:lnTo>
                      <a:pt x="964" y="907"/>
                    </a:lnTo>
                    <a:lnTo>
                      <a:pt x="1078" y="907"/>
                    </a:lnTo>
                    <a:lnTo>
                      <a:pt x="1078" y="1077"/>
                    </a:lnTo>
                    <a:lnTo>
                      <a:pt x="908" y="1077"/>
                    </a:lnTo>
                    <a:lnTo>
                      <a:pt x="908" y="1020"/>
                    </a:lnTo>
                    <a:lnTo>
                      <a:pt x="794" y="1020"/>
                    </a:lnTo>
                    <a:lnTo>
                      <a:pt x="794" y="1077"/>
                    </a:lnTo>
                    <a:lnTo>
                      <a:pt x="681" y="1077"/>
                    </a:lnTo>
                    <a:lnTo>
                      <a:pt x="681" y="1134"/>
                    </a:lnTo>
                    <a:lnTo>
                      <a:pt x="624" y="1134"/>
                    </a:lnTo>
                    <a:lnTo>
                      <a:pt x="624" y="1077"/>
                    </a:lnTo>
                    <a:lnTo>
                      <a:pt x="511" y="1077"/>
                    </a:lnTo>
                    <a:lnTo>
                      <a:pt x="511" y="1020"/>
                    </a:lnTo>
                    <a:lnTo>
                      <a:pt x="567" y="1020"/>
                    </a:lnTo>
                    <a:lnTo>
                      <a:pt x="567" y="964"/>
                    </a:lnTo>
                    <a:lnTo>
                      <a:pt x="511" y="964"/>
                    </a:lnTo>
                    <a:lnTo>
                      <a:pt x="511" y="850"/>
                    </a:lnTo>
                    <a:lnTo>
                      <a:pt x="454" y="850"/>
                    </a:lnTo>
                    <a:lnTo>
                      <a:pt x="454" y="793"/>
                    </a:lnTo>
                    <a:lnTo>
                      <a:pt x="227" y="793"/>
                    </a:lnTo>
                    <a:lnTo>
                      <a:pt x="227" y="680"/>
                    </a:lnTo>
                    <a:lnTo>
                      <a:pt x="57" y="680"/>
                    </a:lnTo>
                    <a:lnTo>
                      <a:pt x="57" y="623"/>
                    </a:lnTo>
                    <a:lnTo>
                      <a:pt x="0" y="623"/>
                    </a:lnTo>
                    <a:lnTo>
                      <a:pt x="0" y="567"/>
                    </a:lnTo>
                    <a:lnTo>
                      <a:pt x="57" y="567"/>
                    </a:lnTo>
                    <a:lnTo>
                      <a:pt x="57" y="397"/>
                    </a:lnTo>
                    <a:lnTo>
                      <a:pt x="0" y="397"/>
                    </a:lnTo>
                    <a:lnTo>
                      <a:pt x="0" y="170"/>
                    </a:lnTo>
                    <a:lnTo>
                      <a:pt x="57" y="170"/>
                    </a:lnTo>
                    <a:lnTo>
                      <a:pt x="57" y="56"/>
                    </a:lnTo>
                    <a:lnTo>
                      <a:pt x="114" y="56"/>
                    </a:lnTo>
                    <a:lnTo>
                      <a:pt x="114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65" name="Freeform 281"/>
              <p:cNvSpPr>
                <a:spLocks/>
              </p:cNvSpPr>
              <p:nvPr/>
            </p:nvSpPr>
            <p:spPr bwMode="auto">
              <a:xfrm>
                <a:off x="2514" y="1027"/>
                <a:ext cx="850" cy="1020"/>
              </a:xfrm>
              <a:custGeom>
                <a:avLst/>
                <a:gdLst>
                  <a:gd name="T0" fmla="*/ 0 w 850"/>
                  <a:gd name="T1" fmla="*/ 680 h 1020"/>
                  <a:gd name="T2" fmla="*/ 0 w 850"/>
                  <a:gd name="T3" fmla="*/ 794 h 1020"/>
                  <a:gd name="T4" fmla="*/ 56 w 850"/>
                  <a:gd name="T5" fmla="*/ 794 h 1020"/>
                  <a:gd name="T6" fmla="*/ 56 w 850"/>
                  <a:gd name="T7" fmla="*/ 850 h 1020"/>
                  <a:gd name="T8" fmla="*/ 170 w 850"/>
                  <a:gd name="T9" fmla="*/ 850 h 1020"/>
                  <a:gd name="T10" fmla="*/ 170 w 850"/>
                  <a:gd name="T11" fmla="*/ 907 h 1020"/>
                  <a:gd name="T12" fmla="*/ 283 w 850"/>
                  <a:gd name="T13" fmla="*/ 907 h 1020"/>
                  <a:gd name="T14" fmla="*/ 283 w 850"/>
                  <a:gd name="T15" fmla="*/ 964 h 1020"/>
                  <a:gd name="T16" fmla="*/ 397 w 850"/>
                  <a:gd name="T17" fmla="*/ 964 h 1020"/>
                  <a:gd name="T18" fmla="*/ 397 w 850"/>
                  <a:gd name="T19" fmla="*/ 1020 h 1020"/>
                  <a:gd name="T20" fmla="*/ 453 w 850"/>
                  <a:gd name="T21" fmla="*/ 1020 h 1020"/>
                  <a:gd name="T22" fmla="*/ 453 w 850"/>
                  <a:gd name="T23" fmla="*/ 907 h 1020"/>
                  <a:gd name="T24" fmla="*/ 680 w 850"/>
                  <a:gd name="T25" fmla="*/ 907 h 1020"/>
                  <a:gd name="T26" fmla="*/ 680 w 850"/>
                  <a:gd name="T27" fmla="*/ 794 h 1020"/>
                  <a:gd name="T28" fmla="*/ 623 w 850"/>
                  <a:gd name="T29" fmla="*/ 794 h 1020"/>
                  <a:gd name="T30" fmla="*/ 623 w 850"/>
                  <a:gd name="T31" fmla="*/ 567 h 1020"/>
                  <a:gd name="T32" fmla="*/ 567 w 850"/>
                  <a:gd name="T33" fmla="*/ 567 h 1020"/>
                  <a:gd name="T34" fmla="*/ 567 w 850"/>
                  <a:gd name="T35" fmla="*/ 510 h 1020"/>
                  <a:gd name="T36" fmla="*/ 680 w 850"/>
                  <a:gd name="T37" fmla="*/ 510 h 1020"/>
                  <a:gd name="T38" fmla="*/ 680 w 850"/>
                  <a:gd name="T39" fmla="*/ 453 h 1020"/>
                  <a:gd name="T40" fmla="*/ 850 w 850"/>
                  <a:gd name="T41" fmla="*/ 453 h 1020"/>
                  <a:gd name="T42" fmla="*/ 850 w 850"/>
                  <a:gd name="T43" fmla="*/ 397 h 1020"/>
                  <a:gd name="T44" fmla="*/ 794 w 850"/>
                  <a:gd name="T45" fmla="*/ 397 h 1020"/>
                  <a:gd name="T46" fmla="*/ 794 w 850"/>
                  <a:gd name="T47" fmla="*/ 113 h 1020"/>
                  <a:gd name="T48" fmla="*/ 567 w 850"/>
                  <a:gd name="T49" fmla="*/ 113 h 1020"/>
                  <a:gd name="T50" fmla="*/ 567 w 850"/>
                  <a:gd name="T51" fmla="*/ 57 h 1020"/>
                  <a:gd name="T52" fmla="*/ 510 w 850"/>
                  <a:gd name="T53" fmla="*/ 57 h 1020"/>
                  <a:gd name="T54" fmla="*/ 510 w 850"/>
                  <a:gd name="T55" fmla="*/ 0 h 1020"/>
                  <a:gd name="T56" fmla="*/ 397 w 850"/>
                  <a:gd name="T57" fmla="*/ 0 h 1020"/>
                  <a:gd name="T58" fmla="*/ 397 w 850"/>
                  <a:gd name="T59" fmla="*/ 57 h 1020"/>
                  <a:gd name="T60" fmla="*/ 340 w 850"/>
                  <a:gd name="T61" fmla="*/ 57 h 1020"/>
                  <a:gd name="T62" fmla="*/ 340 w 850"/>
                  <a:gd name="T63" fmla="*/ 170 h 1020"/>
                  <a:gd name="T64" fmla="*/ 283 w 850"/>
                  <a:gd name="T65" fmla="*/ 170 h 1020"/>
                  <a:gd name="T66" fmla="*/ 283 w 850"/>
                  <a:gd name="T67" fmla="*/ 227 h 1020"/>
                  <a:gd name="T68" fmla="*/ 170 w 850"/>
                  <a:gd name="T69" fmla="*/ 227 h 1020"/>
                  <a:gd name="T70" fmla="*/ 170 w 850"/>
                  <a:gd name="T71" fmla="*/ 283 h 1020"/>
                  <a:gd name="T72" fmla="*/ 113 w 850"/>
                  <a:gd name="T73" fmla="*/ 283 h 1020"/>
                  <a:gd name="T74" fmla="*/ 113 w 850"/>
                  <a:gd name="T75" fmla="*/ 340 h 1020"/>
                  <a:gd name="T76" fmla="*/ 56 w 850"/>
                  <a:gd name="T77" fmla="*/ 340 h 1020"/>
                  <a:gd name="T78" fmla="*/ 56 w 850"/>
                  <a:gd name="T79" fmla="*/ 453 h 1020"/>
                  <a:gd name="T80" fmla="*/ 113 w 850"/>
                  <a:gd name="T81" fmla="*/ 453 h 1020"/>
                  <a:gd name="T82" fmla="*/ 113 w 850"/>
                  <a:gd name="T83" fmla="*/ 567 h 1020"/>
                  <a:gd name="T84" fmla="*/ 56 w 850"/>
                  <a:gd name="T85" fmla="*/ 567 h 1020"/>
                  <a:gd name="T86" fmla="*/ 56 w 850"/>
                  <a:gd name="T87" fmla="*/ 680 h 1020"/>
                  <a:gd name="T88" fmla="*/ 0 w 850"/>
                  <a:gd name="T89" fmla="*/ 680 h 10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</a:cxnLst>
                <a:rect l="0" t="0" r="r" b="b"/>
                <a:pathLst>
                  <a:path w="850" h="1020">
                    <a:moveTo>
                      <a:pt x="0" y="680"/>
                    </a:moveTo>
                    <a:lnTo>
                      <a:pt x="0" y="794"/>
                    </a:lnTo>
                    <a:lnTo>
                      <a:pt x="56" y="794"/>
                    </a:lnTo>
                    <a:lnTo>
                      <a:pt x="56" y="850"/>
                    </a:lnTo>
                    <a:lnTo>
                      <a:pt x="170" y="850"/>
                    </a:lnTo>
                    <a:lnTo>
                      <a:pt x="170" y="907"/>
                    </a:lnTo>
                    <a:lnTo>
                      <a:pt x="283" y="907"/>
                    </a:lnTo>
                    <a:lnTo>
                      <a:pt x="283" y="964"/>
                    </a:lnTo>
                    <a:lnTo>
                      <a:pt x="397" y="964"/>
                    </a:lnTo>
                    <a:lnTo>
                      <a:pt x="397" y="1020"/>
                    </a:lnTo>
                    <a:lnTo>
                      <a:pt x="453" y="1020"/>
                    </a:lnTo>
                    <a:lnTo>
                      <a:pt x="453" y="907"/>
                    </a:lnTo>
                    <a:lnTo>
                      <a:pt x="680" y="907"/>
                    </a:lnTo>
                    <a:lnTo>
                      <a:pt x="680" y="794"/>
                    </a:lnTo>
                    <a:lnTo>
                      <a:pt x="623" y="794"/>
                    </a:lnTo>
                    <a:lnTo>
                      <a:pt x="623" y="567"/>
                    </a:lnTo>
                    <a:lnTo>
                      <a:pt x="567" y="567"/>
                    </a:lnTo>
                    <a:lnTo>
                      <a:pt x="567" y="510"/>
                    </a:lnTo>
                    <a:lnTo>
                      <a:pt x="680" y="510"/>
                    </a:lnTo>
                    <a:lnTo>
                      <a:pt x="680" y="453"/>
                    </a:lnTo>
                    <a:lnTo>
                      <a:pt x="850" y="453"/>
                    </a:lnTo>
                    <a:lnTo>
                      <a:pt x="850" y="397"/>
                    </a:lnTo>
                    <a:lnTo>
                      <a:pt x="794" y="397"/>
                    </a:lnTo>
                    <a:lnTo>
                      <a:pt x="794" y="113"/>
                    </a:lnTo>
                    <a:lnTo>
                      <a:pt x="567" y="113"/>
                    </a:lnTo>
                    <a:lnTo>
                      <a:pt x="567" y="57"/>
                    </a:lnTo>
                    <a:lnTo>
                      <a:pt x="510" y="57"/>
                    </a:lnTo>
                    <a:lnTo>
                      <a:pt x="510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340" y="57"/>
                    </a:lnTo>
                    <a:lnTo>
                      <a:pt x="340" y="170"/>
                    </a:lnTo>
                    <a:lnTo>
                      <a:pt x="283" y="170"/>
                    </a:lnTo>
                    <a:lnTo>
                      <a:pt x="283" y="227"/>
                    </a:lnTo>
                    <a:lnTo>
                      <a:pt x="170" y="227"/>
                    </a:lnTo>
                    <a:lnTo>
                      <a:pt x="170" y="283"/>
                    </a:lnTo>
                    <a:lnTo>
                      <a:pt x="113" y="283"/>
                    </a:lnTo>
                    <a:lnTo>
                      <a:pt x="113" y="340"/>
                    </a:lnTo>
                    <a:lnTo>
                      <a:pt x="56" y="340"/>
                    </a:lnTo>
                    <a:lnTo>
                      <a:pt x="56" y="453"/>
                    </a:lnTo>
                    <a:lnTo>
                      <a:pt x="113" y="453"/>
                    </a:lnTo>
                    <a:lnTo>
                      <a:pt x="113" y="567"/>
                    </a:lnTo>
                    <a:lnTo>
                      <a:pt x="56" y="567"/>
                    </a:lnTo>
                    <a:lnTo>
                      <a:pt x="56" y="680"/>
                    </a:lnTo>
                    <a:lnTo>
                      <a:pt x="0" y="68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67" name="Freeform 283"/>
              <p:cNvSpPr>
                <a:spLocks/>
              </p:cNvSpPr>
              <p:nvPr/>
            </p:nvSpPr>
            <p:spPr bwMode="auto">
              <a:xfrm>
                <a:off x="2060" y="460"/>
                <a:ext cx="1248" cy="1304"/>
              </a:xfrm>
              <a:custGeom>
                <a:avLst/>
                <a:gdLst>
                  <a:gd name="T0" fmla="*/ 0 w 1248"/>
                  <a:gd name="T1" fmla="*/ 624 h 1304"/>
                  <a:gd name="T2" fmla="*/ 0 w 1248"/>
                  <a:gd name="T3" fmla="*/ 1020 h 1304"/>
                  <a:gd name="T4" fmla="*/ 57 w 1248"/>
                  <a:gd name="T5" fmla="*/ 1020 h 1304"/>
                  <a:gd name="T6" fmla="*/ 57 w 1248"/>
                  <a:gd name="T7" fmla="*/ 1077 h 1304"/>
                  <a:gd name="T8" fmla="*/ 227 w 1248"/>
                  <a:gd name="T9" fmla="*/ 1077 h 1304"/>
                  <a:gd name="T10" fmla="*/ 227 w 1248"/>
                  <a:gd name="T11" fmla="*/ 1134 h 1304"/>
                  <a:gd name="T12" fmla="*/ 284 w 1248"/>
                  <a:gd name="T13" fmla="*/ 1134 h 1304"/>
                  <a:gd name="T14" fmla="*/ 284 w 1248"/>
                  <a:gd name="T15" fmla="*/ 1191 h 1304"/>
                  <a:gd name="T16" fmla="*/ 340 w 1248"/>
                  <a:gd name="T17" fmla="*/ 1191 h 1304"/>
                  <a:gd name="T18" fmla="*/ 340 w 1248"/>
                  <a:gd name="T19" fmla="*/ 1304 h 1304"/>
                  <a:gd name="T20" fmla="*/ 454 w 1248"/>
                  <a:gd name="T21" fmla="*/ 1304 h 1304"/>
                  <a:gd name="T22" fmla="*/ 454 w 1248"/>
                  <a:gd name="T23" fmla="*/ 1247 h 1304"/>
                  <a:gd name="T24" fmla="*/ 510 w 1248"/>
                  <a:gd name="T25" fmla="*/ 1247 h 1304"/>
                  <a:gd name="T26" fmla="*/ 510 w 1248"/>
                  <a:gd name="T27" fmla="*/ 1134 h 1304"/>
                  <a:gd name="T28" fmla="*/ 567 w 1248"/>
                  <a:gd name="T29" fmla="*/ 1134 h 1304"/>
                  <a:gd name="T30" fmla="*/ 567 w 1248"/>
                  <a:gd name="T31" fmla="*/ 1020 h 1304"/>
                  <a:gd name="T32" fmla="*/ 510 w 1248"/>
                  <a:gd name="T33" fmla="*/ 1020 h 1304"/>
                  <a:gd name="T34" fmla="*/ 510 w 1248"/>
                  <a:gd name="T35" fmla="*/ 907 h 1304"/>
                  <a:gd name="T36" fmla="*/ 567 w 1248"/>
                  <a:gd name="T37" fmla="*/ 907 h 1304"/>
                  <a:gd name="T38" fmla="*/ 567 w 1248"/>
                  <a:gd name="T39" fmla="*/ 850 h 1304"/>
                  <a:gd name="T40" fmla="*/ 624 w 1248"/>
                  <a:gd name="T41" fmla="*/ 850 h 1304"/>
                  <a:gd name="T42" fmla="*/ 624 w 1248"/>
                  <a:gd name="T43" fmla="*/ 794 h 1304"/>
                  <a:gd name="T44" fmla="*/ 737 w 1248"/>
                  <a:gd name="T45" fmla="*/ 794 h 1304"/>
                  <a:gd name="T46" fmla="*/ 737 w 1248"/>
                  <a:gd name="T47" fmla="*/ 737 h 1304"/>
                  <a:gd name="T48" fmla="*/ 794 w 1248"/>
                  <a:gd name="T49" fmla="*/ 737 h 1304"/>
                  <a:gd name="T50" fmla="*/ 794 w 1248"/>
                  <a:gd name="T51" fmla="*/ 624 h 1304"/>
                  <a:gd name="T52" fmla="*/ 851 w 1248"/>
                  <a:gd name="T53" fmla="*/ 624 h 1304"/>
                  <a:gd name="T54" fmla="*/ 851 w 1248"/>
                  <a:gd name="T55" fmla="*/ 567 h 1304"/>
                  <a:gd name="T56" fmla="*/ 964 w 1248"/>
                  <a:gd name="T57" fmla="*/ 567 h 1304"/>
                  <a:gd name="T58" fmla="*/ 964 w 1248"/>
                  <a:gd name="T59" fmla="*/ 624 h 1304"/>
                  <a:gd name="T60" fmla="*/ 1021 w 1248"/>
                  <a:gd name="T61" fmla="*/ 624 h 1304"/>
                  <a:gd name="T62" fmla="*/ 1021 w 1248"/>
                  <a:gd name="T63" fmla="*/ 680 h 1304"/>
                  <a:gd name="T64" fmla="*/ 1248 w 1248"/>
                  <a:gd name="T65" fmla="*/ 680 h 1304"/>
                  <a:gd name="T66" fmla="*/ 1248 w 1248"/>
                  <a:gd name="T67" fmla="*/ 567 h 1304"/>
                  <a:gd name="T68" fmla="*/ 1191 w 1248"/>
                  <a:gd name="T69" fmla="*/ 567 h 1304"/>
                  <a:gd name="T70" fmla="*/ 1191 w 1248"/>
                  <a:gd name="T71" fmla="*/ 340 h 1304"/>
                  <a:gd name="T72" fmla="*/ 1134 w 1248"/>
                  <a:gd name="T73" fmla="*/ 340 h 1304"/>
                  <a:gd name="T74" fmla="*/ 1134 w 1248"/>
                  <a:gd name="T75" fmla="*/ 227 h 1304"/>
                  <a:gd name="T76" fmla="*/ 1077 w 1248"/>
                  <a:gd name="T77" fmla="*/ 227 h 1304"/>
                  <a:gd name="T78" fmla="*/ 1077 w 1248"/>
                  <a:gd name="T79" fmla="*/ 57 h 1304"/>
                  <a:gd name="T80" fmla="*/ 1021 w 1248"/>
                  <a:gd name="T81" fmla="*/ 57 h 1304"/>
                  <a:gd name="T82" fmla="*/ 1021 w 1248"/>
                  <a:gd name="T83" fmla="*/ 0 h 1304"/>
                  <a:gd name="T84" fmla="*/ 964 w 1248"/>
                  <a:gd name="T85" fmla="*/ 0 h 1304"/>
                  <a:gd name="T86" fmla="*/ 964 w 1248"/>
                  <a:gd name="T87" fmla="*/ 57 h 1304"/>
                  <a:gd name="T88" fmla="*/ 907 w 1248"/>
                  <a:gd name="T89" fmla="*/ 57 h 1304"/>
                  <a:gd name="T90" fmla="*/ 907 w 1248"/>
                  <a:gd name="T91" fmla="*/ 113 h 1304"/>
                  <a:gd name="T92" fmla="*/ 794 w 1248"/>
                  <a:gd name="T93" fmla="*/ 113 h 1304"/>
                  <a:gd name="T94" fmla="*/ 794 w 1248"/>
                  <a:gd name="T95" fmla="*/ 170 h 1304"/>
                  <a:gd name="T96" fmla="*/ 737 w 1248"/>
                  <a:gd name="T97" fmla="*/ 170 h 1304"/>
                  <a:gd name="T98" fmla="*/ 680 w 1248"/>
                  <a:gd name="T99" fmla="*/ 170 h 1304"/>
                  <a:gd name="T100" fmla="*/ 680 w 1248"/>
                  <a:gd name="T101" fmla="*/ 227 h 1304"/>
                  <a:gd name="T102" fmla="*/ 624 w 1248"/>
                  <a:gd name="T103" fmla="*/ 227 h 1304"/>
                  <a:gd name="T104" fmla="*/ 624 w 1248"/>
                  <a:gd name="T105" fmla="*/ 283 h 1304"/>
                  <a:gd name="T106" fmla="*/ 454 w 1248"/>
                  <a:gd name="T107" fmla="*/ 283 h 1304"/>
                  <a:gd name="T108" fmla="*/ 454 w 1248"/>
                  <a:gd name="T109" fmla="*/ 340 h 1304"/>
                  <a:gd name="T110" fmla="*/ 340 w 1248"/>
                  <a:gd name="T111" fmla="*/ 340 h 1304"/>
                  <a:gd name="T112" fmla="*/ 340 w 1248"/>
                  <a:gd name="T113" fmla="*/ 397 h 1304"/>
                  <a:gd name="T114" fmla="*/ 227 w 1248"/>
                  <a:gd name="T115" fmla="*/ 397 h 1304"/>
                  <a:gd name="T116" fmla="*/ 227 w 1248"/>
                  <a:gd name="T117" fmla="*/ 567 h 1304"/>
                  <a:gd name="T118" fmla="*/ 113 w 1248"/>
                  <a:gd name="T119" fmla="*/ 567 h 1304"/>
                  <a:gd name="T120" fmla="*/ 113 w 1248"/>
                  <a:gd name="T121" fmla="*/ 624 h 1304"/>
                  <a:gd name="T122" fmla="*/ 0 w 1248"/>
                  <a:gd name="T123" fmla="*/ 624 h 13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1248" h="1304">
                    <a:moveTo>
                      <a:pt x="0" y="624"/>
                    </a:moveTo>
                    <a:lnTo>
                      <a:pt x="0" y="1020"/>
                    </a:lnTo>
                    <a:lnTo>
                      <a:pt x="57" y="1020"/>
                    </a:lnTo>
                    <a:lnTo>
                      <a:pt x="57" y="1077"/>
                    </a:lnTo>
                    <a:lnTo>
                      <a:pt x="227" y="1077"/>
                    </a:lnTo>
                    <a:lnTo>
                      <a:pt x="227" y="1134"/>
                    </a:lnTo>
                    <a:lnTo>
                      <a:pt x="284" y="1134"/>
                    </a:lnTo>
                    <a:lnTo>
                      <a:pt x="284" y="1191"/>
                    </a:lnTo>
                    <a:lnTo>
                      <a:pt x="340" y="1191"/>
                    </a:lnTo>
                    <a:lnTo>
                      <a:pt x="340" y="1304"/>
                    </a:lnTo>
                    <a:lnTo>
                      <a:pt x="454" y="1304"/>
                    </a:lnTo>
                    <a:lnTo>
                      <a:pt x="454" y="1247"/>
                    </a:lnTo>
                    <a:lnTo>
                      <a:pt x="510" y="1247"/>
                    </a:lnTo>
                    <a:lnTo>
                      <a:pt x="510" y="1134"/>
                    </a:lnTo>
                    <a:lnTo>
                      <a:pt x="567" y="1134"/>
                    </a:lnTo>
                    <a:lnTo>
                      <a:pt x="567" y="1020"/>
                    </a:lnTo>
                    <a:lnTo>
                      <a:pt x="510" y="1020"/>
                    </a:lnTo>
                    <a:lnTo>
                      <a:pt x="510" y="907"/>
                    </a:lnTo>
                    <a:lnTo>
                      <a:pt x="567" y="907"/>
                    </a:lnTo>
                    <a:lnTo>
                      <a:pt x="567" y="850"/>
                    </a:lnTo>
                    <a:lnTo>
                      <a:pt x="624" y="850"/>
                    </a:lnTo>
                    <a:lnTo>
                      <a:pt x="624" y="794"/>
                    </a:lnTo>
                    <a:lnTo>
                      <a:pt x="737" y="794"/>
                    </a:lnTo>
                    <a:lnTo>
                      <a:pt x="737" y="737"/>
                    </a:lnTo>
                    <a:lnTo>
                      <a:pt x="794" y="737"/>
                    </a:lnTo>
                    <a:lnTo>
                      <a:pt x="794" y="624"/>
                    </a:lnTo>
                    <a:lnTo>
                      <a:pt x="851" y="624"/>
                    </a:lnTo>
                    <a:lnTo>
                      <a:pt x="851" y="567"/>
                    </a:lnTo>
                    <a:lnTo>
                      <a:pt x="964" y="567"/>
                    </a:lnTo>
                    <a:lnTo>
                      <a:pt x="964" y="624"/>
                    </a:lnTo>
                    <a:lnTo>
                      <a:pt x="1021" y="624"/>
                    </a:lnTo>
                    <a:lnTo>
                      <a:pt x="1021" y="680"/>
                    </a:lnTo>
                    <a:lnTo>
                      <a:pt x="1248" y="680"/>
                    </a:lnTo>
                    <a:lnTo>
                      <a:pt x="1248" y="567"/>
                    </a:lnTo>
                    <a:lnTo>
                      <a:pt x="1191" y="567"/>
                    </a:lnTo>
                    <a:lnTo>
                      <a:pt x="1191" y="340"/>
                    </a:lnTo>
                    <a:lnTo>
                      <a:pt x="1134" y="340"/>
                    </a:lnTo>
                    <a:lnTo>
                      <a:pt x="1134" y="227"/>
                    </a:lnTo>
                    <a:lnTo>
                      <a:pt x="1077" y="227"/>
                    </a:lnTo>
                    <a:lnTo>
                      <a:pt x="1077" y="57"/>
                    </a:lnTo>
                    <a:lnTo>
                      <a:pt x="1021" y="57"/>
                    </a:lnTo>
                    <a:lnTo>
                      <a:pt x="1021" y="0"/>
                    </a:lnTo>
                    <a:lnTo>
                      <a:pt x="964" y="0"/>
                    </a:lnTo>
                    <a:lnTo>
                      <a:pt x="964" y="57"/>
                    </a:lnTo>
                    <a:lnTo>
                      <a:pt x="907" y="57"/>
                    </a:lnTo>
                    <a:lnTo>
                      <a:pt x="907" y="113"/>
                    </a:lnTo>
                    <a:lnTo>
                      <a:pt x="794" y="113"/>
                    </a:lnTo>
                    <a:lnTo>
                      <a:pt x="794" y="170"/>
                    </a:lnTo>
                    <a:lnTo>
                      <a:pt x="737" y="170"/>
                    </a:lnTo>
                    <a:lnTo>
                      <a:pt x="680" y="170"/>
                    </a:lnTo>
                    <a:lnTo>
                      <a:pt x="680" y="227"/>
                    </a:lnTo>
                    <a:lnTo>
                      <a:pt x="624" y="227"/>
                    </a:lnTo>
                    <a:lnTo>
                      <a:pt x="624" y="283"/>
                    </a:lnTo>
                    <a:lnTo>
                      <a:pt x="454" y="283"/>
                    </a:lnTo>
                    <a:lnTo>
                      <a:pt x="454" y="340"/>
                    </a:lnTo>
                    <a:lnTo>
                      <a:pt x="340" y="340"/>
                    </a:lnTo>
                    <a:lnTo>
                      <a:pt x="340" y="397"/>
                    </a:lnTo>
                    <a:lnTo>
                      <a:pt x="227" y="397"/>
                    </a:lnTo>
                    <a:lnTo>
                      <a:pt x="227" y="567"/>
                    </a:lnTo>
                    <a:lnTo>
                      <a:pt x="113" y="567"/>
                    </a:lnTo>
                    <a:lnTo>
                      <a:pt x="113" y="624"/>
                    </a:lnTo>
                    <a:lnTo>
                      <a:pt x="0" y="62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68" name="Freeform 284"/>
              <p:cNvSpPr>
                <a:spLocks/>
              </p:cNvSpPr>
              <p:nvPr/>
            </p:nvSpPr>
            <p:spPr bwMode="auto">
              <a:xfrm>
                <a:off x="3137" y="2955"/>
                <a:ext cx="2552" cy="1757"/>
              </a:xfrm>
              <a:custGeom>
                <a:avLst/>
                <a:gdLst>
                  <a:gd name="T0" fmla="*/ 2212 w 2552"/>
                  <a:gd name="T1" fmla="*/ 0 h 1757"/>
                  <a:gd name="T2" fmla="*/ 2098 w 2552"/>
                  <a:gd name="T3" fmla="*/ 56 h 1757"/>
                  <a:gd name="T4" fmla="*/ 1985 w 2552"/>
                  <a:gd name="T5" fmla="*/ 113 h 1757"/>
                  <a:gd name="T6" fmla="*/ 1928 w 2552"/>
                  <a:gd name="T7" fmla="*/ 170 h 1757"/>
                  <a:gd name="T8" fmla="*/ 1872 w 2552"/>
                  <a:gd name="T9" fmla="*/ 340 h 1757"/>
                  <a:gd name="T10" fmla="*/ 1758 w 2552"/>
                  <a:gd name="T11" fmla="*/ 397 h 1757"/>
                  <a:gd name="T12" fmla="*/ 1645 w 2552"/>
                  <a:gd name="T13" fmla="*/ 453 h 1757"/>
                  <a:gd name="T14" fmla="*/ 1531 w 2552"/>
                  <a:gd name="T15" fmla="*/ 510 h 1757"/>
                  <a:gd name="T16" fmla="*/ 1418 w 2552"/>
                  <a:gd name="T17" fmla="*/ 453 h 1757"/>
                  <a:gd name="T18" fmla="*/ 1134 w 2552"/>
                  <a:gd name="T19" fmla="*/ 397 h 1757"/>
                  <a:gd name="T20" fmla="*/ 1021 w 2552"/>
                  <a:gd name="T21" fmla="*/ 340 h 1757"/>
                  <a:gd name="T22" fmla="*/ 964 w 2552"/>
                  <a:gd name="T23" fmla="*/ 397 h 1757"/>
                  <a:gd name="T24" fmla="*/ 908 w 2552"/>
                  <a:gd name="T25" fmla="*/ 453 h 1757"/>
                  <a:gd name="T26" fmla="*/ 511 w 2552"/>
                  <a:gd name="T27" fmla="*/ 567 h 1757"/>
                  <a:gd name="T28" fmla="*/ 454 w 2552"/>
                  <a:gd name="T29" fmla="*/ 623 h 1757"/>
                  <a:gd name="T30" fmla="*/ 171 w 2552"/>
                  <a:gd name="T31" fmla="*/ 680 h 1757"/>
                  <a:gd name="T32" fmla="*/ 57 w 2552"/>
                  <a:gd name="T33" fmla="*/ 737 h 1757"/>
                  <a:gd name="T34" fmla="*/ 0 w 2552"/>
                  <a:gd name="T35" fmla="*/ 793 h 1757"/>
                  <a:gd name="T36" fmla="*/ 57 w 2552"/>
                  <a:gd name="T37" fmla="*/ 907 h 1757"/>
                  <a:gd name="T38" fmla="*/ 171 w 2552"/>
                  <a:gd name="T39" fmla="*/ 964 h 1757"/>
                  <a:gd name="T40" fmla="*/ 227 w 2552"/>
                  <a:gd name="T41" fmla="*/ 1020 h 1757"/>
                  <a:gd name="T42" fmla="*/ 284 w 2552"/>
                  <a:gd name="T43" fmla="*/ 1077 h 1757"/>
                  <a:gd name="T44" fmla="*/ 341 w 2552"/>
                  <a:gd name="T45" fmla="*/ 1134 h 1757"/>
                  <a:gd name="T46" fmla="*/ 284 w 2552"/>
                  <a:gd name="T47" fmla="*/ 1190 h 1757"/>
                  <a:gd name="T48" fmla="*/ 511 w 2552"/>
                  <a:gd name="T49" fmla="*/ 1247 h 1757"/>
                  <a:gd name="T50" fmla="*/ 567 w 2552"/>
                  <a:gd name="T51" fmla="*/ 1304 h 1757"/>
                  <a:gd name="T52" fmla="*/ 624 w 2552"/>
                  <a:gd name="T53" fmla="*/ 1361 h 1757"/>
                  <a:gd name="T54" fmla="*/ 794 w 2552"/>
                  <a:gd name="T55" fmla="*/ 1417 h 1757"/>
                  <a:gd name="T56" fmla="*/ 851 w 2552"/>
                  <a:gd name="T57" fmla="*/ 1474 h 1757"/>
                  <a:gd name="T58" fmla="*/ 964 w 2552"/>
                  <a:gd name="T59" fmla="*/ 1531 h 1757"/>
                  <a:gd name="T60" fmla="*/ 1021 w 2552"/>
                  <a:gd name="T61" fmla="*/ 1644 h 1757"/>
                  <a:gd name="T62" fmla="*/ 1134 w 2552"/>
                  <a:gd name="T63" fmla="*/ 1701 h 1757"/>
                  <a:gd name="T64" fmla="*/ 1305 w 2552"/>
                  <a:gd name="T65" fmla="*/ 1757 h 1757"/>
                  <a:gd name="T66" fmla="*/ 1248 w 2552"/>
                  <a:gd name="T67" fmla="*/ 1644 h 1757"/>
                  <a:gd name="T68" fmla="*/ 1305 w 2552"/>
                  <a:gd name="T69" fmla="*/ 1531 h 1757"/>
                  <a:gd name="T70" fmla="*/ 1361 w 2552"/>
                  <a:gd name="T71" fmla="*/ 1474 h 1757"/>
                  <a:gd name="T72" fmla="*/ 1418 w 2552"/>
                  <a:gd name="T73" fmla="*/ 1417 h 1757"/>
                  <a:gd name="T74" fmla="*/ 1588 w 2552"/>
                  <a:gd name="T75" fmla="*/ 1304 h 1757"/>
                  <a:gd name="T76" fmla="*/ 2098 w 2552"/>
                  <a:gd name="T77" fmla="*/ 1247 h 1757"/>
                  <a:gd name="T78" fmla="*/ 2212 w 2552"/>
                  <a:gd name="T79" fmla="*/ 1304 h 1757"/>
                  <a:gd name="T80" fmla="*/ 2325 w 2552"/>
                  <a:gd name="T81" fmla="*/ 1417 h 1757"/>
                  <a:gd name="T82" fmla="*/ 2382 w 2552"/>
                  <a:gd name="T83" fmla="*/ 1531 h 1757"/>
                  <a:gd name="T84" fmla="*/ 2439 w 2552"/>
                  <a:gd name="T85" fmla="*/ 1474 h 1757"/>
                  <a:gd name="T86" fmla="*/ 2495 w 2552"/>
                  <a:gd name="T87" fmla="*/ 1361 h 1757"/>
                  <a:gd name="T88" fmla="*/ 2552 w 2552"/>
                  <a:gd name="T89" fmla="*/ 1417 h 1757"/>
                  <a:gd name="T90" fmla="*/ 2495 w 2552"/>
                  <a:gd name="T91" fmla="*/ 1190 h 1757"/>
                  <a:gd name="T92" fmla="*/ 2439 w 2552"/>
                  <a:gd name="T93" fmla="*/ 1134 h 1757"/>
                  <a:gd name="T94" fmla="*/ 2382 w 2552"/>
                  <a:gd name="T95" fmla="*/ 964 h 1757"/>
                  <a:gd name="T96" fmla="*/ 2325 w 2552"/>
                  <a:gd name="T97" fmla="*/ 793 h 1757"/>
                  <a:gd name="T98" fmla="*/ 2268 w 2552"/>
                  <a:gd name="T99" fmla="*/ 907 h 1757"/>
                  <a:gd name="T100" fmla="*/ 2212 w 2552"/>
                  <a:gd name="T101" fmla="*/ 964 h 1757"/>
                  <a:gd name="T102" fmla="*/ 2155 w 2552"/>
                  <a:gd name="T103" fmla="*/ 1020 h 1757"/>
                  <a:gd name="T104" fmla="*/ 2212 w 2552"/>
                  <a:gd name="T105" fmla="*/ 964 h 1757"/>
                  <a:gd name="T106" fmla="*/ 2268 w 2552"/>
                  <a:gd name="T107" fmla="*/ 850 h 1757"/>
                  <a:gd name="T108" fmla="*/ 2212 w 2552"/>
                  <a:gd name="T109" fmla="*/ 793 h 1757"/>
                  <a:gd name="T110" fmla="*/ 2268 w 2552"/>
                  <a:gd name="T111" fmla="*/ 737 h 1757"/>
                  <a:gd name="T112" fmla="*/ 2212 w 2552"/>
                  <a:gd name="T113" fmla="*/ 623 h 1757"/>
                  <a:gd name="T114" fmla="*/ 2268 w 2552"/>
                  <a:gd name="T115" fmla="*/ 567 h 1757"/>
                  <a:gd name="T116" fmla="*/ 2325 w 2552"/>
                  <a:gd name="T117" fmla="*/ 283 h 1757"/>
                  <a:gd name="T118" fmla="*/ 2268 w 2552"/>
                  <a:gd name="T119" fmla="*/ 226 h 17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2552" h="1757">
                    <a:moveTo>
                      <a:pt x="2268" y="0"/>
                    </a:moveTo>
                    <a:lnTo>
                      <a:pt x="2212" y="0"/>
                    </a:lnTo>
                    <a:lnTo>
                      <a:pt x="2212" y="56"/>
                    </a:lnTo>
                    <a:lnTo>
                      <a:pt x="2098" y="56"/>
                    </a:lnTo>
                    <a:lnTo>
                      <a:pt x="2098" y="113"/>
                    </a:lnTo>
                    <a:lnTo>
                      <a:pt x="1985" y="113"/>
                    </a:lnTo>
                    <a:lnTo>
                      <a:pt x="1985" y="170"/>
                    </a:lnTo>
                    <a:lnTo>
                      <a:pt x="1928" y="170"/>
                    </a:lnTo>
                    <a:lnTo>
                      <a:pt x="1928" y="340"/>
                    </a:lnTo>
                    <a:lnTo>
                      <a:pt x="1872" y="340"/>
                    </a:lnTo>
                    <a:lnTo>
                      <a:pt x="1872" y="397"/>
                    </a:lnTo>
                    <a:lnTo>
                      <a:pt x="1758" y="397"/>
                    </a:lnTo>
                    <a:lnTo>
                      <a:pt x="1758" y="453"/>
                    </a:lnTo>
                    <a:lnTo>
                      <a:pt x="1645" y="453"/>
                    </a:lnTo>
                    <a:lnTo>
                      <a:pt x="1645" y="510"/>
                    </a:lnTo>
                    <a:lnTo>
                      <a:pt x="1531" y="510"/>
                    </a:lnTo>
                    <a:lnTo>
                      <a:pt x="1531" y="453"/>
                    </a:lnTo>
                    <a:lnTo>
                      <a:pt x="1418" y="453"/>
                    </a:lnTo>
                    <a:lnTo>
                      <a:pt x="1418" y="397"/>
                    </a:lnTo>
                    <a:lnTo>
                      <a:pt x="1134" y="397"/>
                    </a:lnTo>
                    <a:lnTo>
                      <a:pt x="1134" y="340"/>
                    </a:lnTo>
                    <a:lnTo>
                      <a:pt x="1021" y="340"/>
                    </a:lnTo>
                    <a:lnTo>
                      <a:pt x="1021" y="397"/>
                    </a:lnTo>
                    <a:lnTo>
                      <a:pt x="964" y="397"/>
                    </a:lnTo>
                    <a:lnTo>
                      <a:pt x="964" y="453"/>
                    </a:lnTo>
                    <a:lnTo>
                      <a:pt x="908" y="453"/>
                    </a:lnTo>
                    <a:lnTo>
                      <a:pt x="908" y="567"/>
                    </a:lnTo>
                    <a:lnTo>
                      <a:pt x="511" y="567"/>
                    </a:lnTo>
                    <a:lnTo>
                      <a:pt x="511" y="623"/>
                    </a:lnTo>
                    <a:lnTo>
                      <a:pt x="454" y="623"/>
                    </a:lnTo>
                    <a:lnTo>
                      <a:pt x="454" y="680"/>
                    </a:lnTo>
                    <a:lnTo>
                      <a:pt x="171" y="680"/>
                    </a:lnTo>
                    <a:lnTo>
                      <a:pt x="171" y="737"/>
                    </a:lnTo>
                    <a:lnTo>
                      <a:pt x="57" y="737"/>
                    </a:lnTo>
                    <a:lnTo>
                      <a:pt x="57" y="793"/>
                    </a:lnTo>
                    <a:lnTo>
                      <a:pt x="0" y="793"/>
                    </a:lnTo>
                    <a:lnTo>
                      <a:pt x="0" y="907"/>
                    </a:lnTo>
                    <a:lnTo>
                      <a:pt x="57" y="907"/>
                    </a:lnTo>
                    <a:lnTo>
                      <a:pt x="57" y="964"/>
                    </a:lnTo>
                    <a:lnTo>
                      <a:pt x="171" y="964"/>
                    </a:lnTo>
                    <a:lnTo>
                      <a:pt x="171" y="1020"/>
                    </a:lnTo>
                    <a:lnTo>
                      <a:pt x="227" y="1020"/>
                    </a:lnTo>
                    <a:lnTo>
                      <a:pt x="227" y="1077"/>
                    </a:lnTo>
                    <a:lnTo>
                      <a:pt x="284" y="1077"/>
                    </a:lnTo>
                    <a:lnTo>
                      <a:pt x="284" y="1134"/>
                    </a:lnTo>
                    <a:lnTo>
                      <a:pt x="341" y="1134"/>
                    </a:lnTo>
                    <a:lnTo>
                      <a:pt x="341" y="1190"/>
                    </a:lnTo>
                    <a:lnTo>
                      <a:pt x="284" y="1190"/>
                    </a:lnTo>
                    <a:lnTo>
                      <a:pt x="284" y="1247"/>
                    </a:lnTo>
                    <a:lnTo>
                      <a:pt x="511" y="1247"/>
                    </a:lnTo>
                    <a:lnTo>
                      <a:pt x="511" y="1304"/>
                    </a:lnTo>
                    <a:lnTo>
                      <a:pt x="567" y="1304"/>
                    </a:lnTo>
                    <a:lnTo>
                      <a:pt x="567" y="1361"/>
                    </a:lnTo>
                    <a:lnTo>
                      <a:pt x="624" y="1361"/>
                    </a:lnTo>
                    <a:lnTo>
                      <a:pt x="624" y="1417"/>
                    </a:lnTo>
                    <a:lnTo>
                      <a:pt x="794" y="1417"/>
                    </a:lnTo>
                    <a:lnTo>
                      <a:pt x="794" y="1474"/>
                    </a:lnTo>
                    <a:lnTo>
                      <a:pt x="851" y="1474"/>
                    </a:lnTo>
                    <a:lnTo>
                      <a:pt x="851" y="1531"/>
                    </a:lnTo>
                    <a:lnTo>
                      <a:pt x="964" y="1531"/>
                    </a:lnTo>
                    <a:lnTo>
                      <a:pt x="964" y="1644"/>
                    </a:lnTo>
                    <a:lnTo>
                      <a:pt x="1021" y="1644"/>
                    </a:lnTo>
                    <a:lnTo>
                      <a:pt x="1021" y="1701"/>
                    </a:lnTo>
                    <a:lnTo>
                      <a:pt x="1134" y="1701"/>
                    </a:lnTo>
                    <a:lnTo>
                      <a:pt x="1134" y="1757"/>
                    </a:lnTo>
                    <a:lnTo>
                      <a:pt x="1305" y="1757"/>
                    </a:lnTo>
                    <a:lnTo>
                      <a:pt x="1305" y="1644"/>
                    </a:lnTo>
                    <a:lnTo>
                      <a:pt x="1248" y="1644"/>
                    </a:lnTo>
                    <a:lnTo>
                      <a:pt x="1248" y="1531"/>
                    </a:lnTo>
                    <a:lnTo>
                      <a:pt x="1305" y="1531"/>
                    </a:lnTo>
                    <a:lnTo>
                      <a:pt x="1305" y="1474"/>
                    </a:lnTo>
                    <a:lnTo>
                      <a:pt x="1361" y="1474"/>
                    </a:lnTo>
                    <a:lnTo>
                      <a:pt x="1361" y="1417"/>
                    </a:lnTo>
                    <a:lnTo>
                      <a:pt x="1418" y="1417"/>
                    </a:lnTo>
                    <a:lnTo>
                      <a:pt x="1418" y="1304"/>
                    </a:lnTo>
                    <a:lnTo>
                      <a:pt x="1588" y="1304"/>
                    </a:lnTo>
                    <a:lnTo>
                      <a:pt x="1588" y="1247"/>
                    </a:lnTo>
                    <a:lnTo>
                      <a:pt x="2098" y="1247"/>
                    </a:lnTo>
                    <a:lnTo>
                      <a:pt x="2098" y="1304"/>
                    </a:lnTo>
                    <a:lnTo>
                      <a:pt x="2212" y="1304"/>
                    </a:lnTo>
                    <a:lnTo>
                      <a:pt x="2212" y="1417"/>
                    </a:lnTo>
                    <a:lnTo>
                      <a:pt x="2325" y="1417"/>
                    </a:lnTo>
                    <a:lnTo>
                      <a:pt x="2325" y="1531"/>
                    </a:lnTo>
                    <a:lnTo>
                      <a:pt x="2382" y="1531"/>
                    </a:lnTo>
                    <a:lnTo>
                      <a:pt x="2382" y="1474"/>
                    </a:lnTo>
                    <a:lnTo>
                      <a:pt x="2439" y="1474"/>
                    </a:lnTo>
                    <a:lnTo>
                      <a:pt x="2439" y="1361"/>
                    </a:lnTo>
                    <a:lnTo>
                      <a:pt x="2495" y="1361"/>
                    </a:lnTo>
                    <a:lnTo>
                      <a:pt x="2495" y="1417"/>
                    </a:lnTo>
                    <a:lnTo>
                      <a:pt x="2552" y="1417"/>
                    </a:lnTo>
                    <a:lnTo>
                      <a:pt x="2552" y="1190"/>
                    </a:lnTo>
                    <a:lnTo>
                      <a:pt x="2495" y="1190"/>
                    </a:lnTo>
                    <a:lnTo>
                      <a:pt x="2495" y="1134"/>
                    </a:lnTo>
                    <a:lnTo>
                      <a:pt x="2439" y="1134"/>
                    </a:lnTo>
                    <a:lnTo>
                      <a:pt x="2439" y="964"/>
                    </a:lnTo>
                    <a:lnTo>
                      <a:pt x="2382" y="964"/>
                    </a:lnTo>
                    <a:lnTo>
                      <a:pt x="2382" y="793"/>
                    </a:lnTo>
                    <a:lnTo>
                      <a:pt x="2325" y="793"/>
                    </a:lnTo>
                    <a:lnTo>
                      <a:pt x="2325" y="907"/>
                    </a:lnTo>
                    <a:lnTo>
                      <a:pt x="2268" y="907"/>
                    </a:lnTo>
                    <a:lnTo>
                      <a:pt x="2268" y="964"/>
                    </a:lnTo>
                    <a:lnTo>
                      <a:pt x="2212" y="964"/>
                    </a:lnTo>
                    <a:lnTo>
                      <a:pt x="2212" y="1020"/>
                    </a:lnTo>
                    <a:lnTo>
                      <a:pt x="2155" y="1020"/>
                    </a:lnTo>
                    <a:lnTo>
                      <a:pt x="2155" y="964"/>
                    </a:lnTo>
                    <a:lnTo>
                      <a:pt x="2212" y="964"/>
                    </a:lnTo>
                    <a:lnTo>
                      <a:pt x="2212" y="850"/>
                    </a:lnTo>
                    <a:lnTo>
                      <a:pt x="2268" y="850"/>
                    </a:lnTo>
                    <a:lnTo>
                      <a:pt x="2268" y="793"/>
                    </a:lnTo>
                    <a:lnTo>
                      <a:pt x="2212" y="793"/>
                    </a:lnTo>
                    <a:lnTo>
                      <a:pt x="2212" y="737"/>
                    </a:lnTo>
                    <a:lnTo>
                      <a:pt x="2268" y="737"/>
                    </a:lnTo>
                    <a:lnTo>
                      <a:pt x="2268" y="623"/>
                    </a:lnTo>
                    <a:lnTo>
                      <a:pt x="2212" y="623"/>
                    </a:lnTo>
                    <a:lnTo>
                      <a:pt x="2212" y="567"/>
                    </a:lnTo>
                    <a:lnTo>
                      <a:pt x="2268" y="567"/>
                    </a:lnTo>
                    <a:lnTo>
                      <a:pt x="2268" y="283"/>
                    </a:lnTo>
                    <a:lnTo>
                      <a:pt x="2325" y="283"/>
                    </a:lnTo>
                    <a:lnTo>
                      <a:pt x="2325" y="226"/>
                    </a:lnTo>
                    <a:lnTo>
                      <a:pt x="2268" y="226"/>
                    </a:lnTo>
                    <a:lnTo>
                      <a:pt x="2268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69" name="Freeform 285"/>
              <p:cNvSpPr>
                <a:spLocks/>
              </p:cNvSpPr>
              <p:nvPr/>
            </p:nvSpPr>
            <p:spPr bwMode="auto">
              <a:xfrm>
                <a:off x="4555" y="4202"/>
                <a:ext cx="1077" cy="737"/>
              </a:xfrm>
              <a:custGeom>
                <a:avLst/>
                <a:gdLst>
                  <a:gd name="T0" fmla="*/ 907 w 1077"/>
                  <a:gd name="T1" fmla="*/ 340 h 737"/>
                  <a:gd name="T2" fmla="*/ 737 w 1077"/>
                  <a:gd name="T3" fmla="*/ 340 h 737"/>
                  <a:gd name="T4" fmla="*/ 737 w 1077"/>
                  <a:gd name="T5" fmla="*/ 454 h 737"/>
                  <a:gd name="T6" fmla="*/ 794 w 1077"/>
                  <a:gd name="T7" fmla="*/ 454 h 737"/>
                  <a:gd name="T8" fmla="*/ 794 w 1077"/>
                  <a:gd name="T9" fmla="*/ 510 h 737"/>
                  <a:gd name="T10" fmla="*/ 907 w 1077"/>
                  <a:gd name="T11" fmla="*/ 510 h 737"/>
                  <a:gd name="T12" fmla="*/ 907 w 1077"/>
                  <a:gd name="T13" fmla="*/ 397 h 737"/>
                  <a:gd name="T14" fmla="*/ 964 w 1077"/>
                  <a:gd name="T15" fmla="*/ 397 h 737"/>
                  <a:gd name="T16" fmla="*/ 964 w 1077"/>
                  <a:gd name="T17" fmla="*/ 340 h 737"/>
                  <a:gd name="T18" fmla="*/ 1077 w 1077"/>
                  <a:gd name="T19" fmla="*/ 340 h 737"/>
                  <a:gd name="T20" fmla="*/ 1077 w 1077"/>
                  <a:gd name="T21" fmla="*/ 454 h 737"/>
                  <a:gd name="T22" fmla="*/ 1021 w 1077"/>
                  <a:gd name="T23" fmla="*/ 454 h 737"/>
                  <a:gd name="T24" fmla="*/ 1021 w 1077"/>
                  <a:gd name="T25" fmla="*/ 681 h 737"/>
                  <a:gd name="T26" fmla="*/ 964 w 1077"/>
                  <a:gd name="T27" fmla="*/ 681 h 737"/>
                  <a:gd name="T28" fmla="*/ 964 w 1077"/>
                  <a:gd name="T29" fmla="*/ 624 h 737"/>
                  <a:gd name="T30" fmla="*/ 907 w 1077"/>
                  <a:gd name="T31" fmla="*/ 624 h 737"/>
                  <a:gd name="T32" fmla="*/ 907 w 1077"/>
                  <a:gd name="T33" fmla="*/ 681 h 737"/>
                  <a:gd name="T34" fmla="*/ 794 w 1077"/>
                  <a:gd name="T35" fmla="*/ 681 h 737"/>
                  <a:gd name="T36" fmla="*/ 794 w 1077"/>
                  <a:gd name="T37" fmla="*/ 624 h 737"/>
                  <a:gd name="T38" fmla="*/ 737 w 1077"/>
                  <a:gd name="T39" fmla="*/ 624 h 737"/>
                  <a:gd name="T40" fmla="*/ 737 w 1077"/>
                  <a:gd name="T41" fmla="*/ 737 h 737"/>
                  <a:gd name="T42" fmla="*/ 680 w 1077"/>
                  <a:gd name="T43" fmla="*/ 737 h 737"/>
                  <a:gd name="T44" fmla="*/ 680 w 1077"/>
                  <a:gd name="T45" fmla="*/ 681 h 737"/>
                  <a:gd name="T46" fmla="*/ 454 w 1077"/>
                  <a:gd name="T47" fmla="*/ 681 h 737"/>
                  <a:gd name="T48" fmla="*/ 454 w 1077"/>
                  <a:gd name="T49" fmla="*/ 624 h 737"/>
                  <a:gd name="T50" fmla="*/ 397 w 1077"/>
                  <a:gd name="T51" fmla="*/ 624 h 737"/>
                  <a:gd name="T52" fmla="*/ 397 w 1077"/>
                  <a:gd name="T53" fmla="*/ 510 h 737"/>
                  <a:gd name="T54" fmla="*/ 340 w 1077"/>
                  <a:gd name="T55" fmla="*/ 510 h 737"/>
                  <a:gd name="T56" fmla="*/ 340 w 1077"/>
                  <a:gd name="T57" fmla="*/ 454 h 737"/>
                  <a:gd name="T58" fmla="*/ 283 w 1077"/>
                  <a:gd name="T59" fmla="*/ 454 h 737"/>
                  <a:gd name="T60" fmla="*/ 283 w 1077"/>
                  <a:gd name="T61" fmla="*/ 397 h 737"/>
                  <a:gd name="T62" fmla="*/ 227 w 1077"/>
                  <a:gd name="T63" fmla="*/ 397 h 737"/>
                  <a:gd name="T64" fmla="*/ 227 w 1077"/>
                  <a:gd name="T65" fmla="*/ 340 h 737"/>
                  <a:gd name="T66" fmla="*/ 170 w 1077"/>
                  <a:gd name="T67" fmla="*/ 340 h 737"/>
                  <a:gd name="T68" fmla="*/ 170 w 1077"/>
                  <a:gd name="T69" fmla="*/ 227 h 737"/>
                  <a:gd name="T70" fmla="*/ 113 w 1077"/>
                  <a:gd name="T71" fmla="*/ 227 h 737"/>
                  <a:gd name="T72" fmla="*/ 113 w 1077"/>
                  <a:gd name="T73" fmla="*/ 170 h 737"/>
                  <a:gd name="T74" fmla="*/ 0 w 1077"/>
                  <a:gd name="T75" fmla="*/ 170 h 737"/>
                  <a:gd name="T76" fmla="*/ 0 w 1077"/>
                  <a:gd name="T77" fmla="*/ 57 h 737"/>
                  <a:gd name="T78" fmla="*/ 170 w 1077"/>
                  <a:gd name="T79" fmla="*/ 57 h 737"/>
                  <a:gd name="T80" fmla="*/ 170 w 1077"/>
                  <a:gd name="T81" fmla="*/ 0 h 737"/>
                  <a:gd name="T82" fmla="*/ 680 w 1077"/>
                  <a:gd name="T83" fmla="*/ 0 h 737"/>
                  <a:gd name="T84" fmla="*/ 680 w 1077"/>
                  <a:gd name="T85" fmla="*/ 57 h 737"/>
                  <a:gd name="T86" fmla="*/ 794 w 1077"/>
                  <a:gd name="T87" fmla="*/ 57 h 737"/>
                  <a:gd name="T88" fmla="*/ 794 w 1077"/>
                  <a:gd name="T89" fmla="*/ 170 h 737"/>
                  <a:gd name="T90" fmla="*/ 907 w 1077"/>
                  <a:gd name="T91" fmla="*/ 170 h 737"/>
                  <a:gd name="T92" fmla="*/ 907 w 1077"/>
                  <a:gd name="T93" fmla="*/ 340 h 7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1077" h="737">
                    <a:moveTo>
                      <a:pt x="907" y="340"/>
                    </a:moveTo>
                    <a:lnTo>
                      <a:pt x="737" y="340"/>
                    </a:lnTo>
                    <a:lnTo>
                      <a:pt x="737" y="454"/>
                    </a:lnTo>
                    <a:lnTo>
                      <a:pt x="794" y="454"/>
                    </a:lnTo>
                    <a:lnTo>
                      <a:pt x="794" y="510"/>
                    </a:lnTo>
                    <a:lnTo>
                      <a:pt x="907" y="510"/>
                    </a:lnTo>
                    <a:lnTo>
                      <a:pt x="907" y="397"/>
                    </a:lnTo>
                    <a:lnTo>
                      <a:pt x="964" y="397"/>
                    </a:lnTo>
                    <a:lnTo>
                      <a:pt x="964" y="340"/>
                    </a:lnTo>
                    <a:lnTo>
                      <a:pt x="1077" y="340"/>
                    </a:lnTo>
                    <a:lnTo>
                      <a:pt x="1077" y="454"/>
                    </a:lnTo>
                    <a:lnTo>
                      <a:pt x="1021" y="454"/>
                    </a:lnTo>
                    <a:lnTo>
                      <a:pt x="1021" y="681"/>
                    </a:lnTo>
                    <a:lnTo>
                      <a:pt x="964" y="681"/>
                    </a:lnTo>
                    <a:lnTo>
                      <a:pt x="964" y="624"/>
                    </a:lnTo>
                    <a:lnTo>
                      <a:pt x="907" y="624"/>
                    </a:lnTo>
                    <a:lnTo>
                      <a:pt x="907" y="681"/>
                    </a:lnTo>
                    <a:lnTo>
                      <a:pt x="794" y="681"/>
                    </a:lnTo>
                    <a:lnTo>
                      <a:pt x="794" y="624"/>
                    </a:lnTo>
                    <a:lnTo>
                      <a:pt x="737" y="624"/>
                    </a:lnTo>
                    <a:lnTo>
                      <a:pt x="737" y="737"/>
                    </a:lnTo>
                    <a:lnTo>
                      <a:pt x="680" y="737"/>
                    </a:lnTo>
                    <a:lnTo>
                      <a:pt x="680" y="681"/>
                    </a:lnTo>
                    <a:lnTo>
                      <a:pt x="454" y="681"/>
                    </a:lnTo>
                    <a:lnTo>
                      <a:pt x="454" y="624"/>
                    </a:lnTo>
                    <a:lnTo>
                      <a:pt x="397" y="624"/>
                    </a:lnTo>
                    <a:lnTo>
                      <a:pt x="397" y="510"/>
                    </a:lnTo>
                    <a:lnTo>
                      <a:pt x="340" y="510"/>
                    </a:lnTo>
                    <a:lnTo>
                      <a:pt x="340" y="454"/>
                    </a:lnTo>
                    <a:lnTo>
                      <a:pt x="283" y="454"/>
                    </a:lnTo>
                    <a:lnTo>
                      <a:pt x="283" y="397"/>
                    </a:lnTo>
                    <a:lnTo>
                      <a:pt x="227" y="397"/>
                    </a:lnTo>
                    <a:lnTo>
                      <a:pt x="227" y="340"/>
                    </a:lnTo>
                    <a:lnTo>
                      <a:pt x="170" y="340"/>
                    </a:lnTo>
                    <a:lnTo>
                      <a:pt x="170" y="227"/>
                    </a:lnTo>
                    <a:lnTo>
                      <a:pt x="113" y="227"/>
                    </a:lnTo>
                    <a:lnTo>
                      <a:pt x="113" y="170"/>
                    </a:lnTo>
                    <a:lnTo>
                      <a:pt x="0" y="170"/>
                    </a:lnTo>
                    <a:lnTo>
                      <a:pt x="0" y="57"/>
                    </a:lnTo>
                    <a:lnTo>
                      <a:pt x="170" y="57"/>
                    </a:lnTo>
                    <a:lnTo>
                      <a:pt x="170" y="0"/>
                    </a:lnTo>
                    <a:lnTo>
                      <a:pt x="680" y="0"/>
                    </a:lnTo>
                    <a:lnTo>
                      <a:pt x="680" y="57"/>
                    </a:lnTo>
                    <a:lnTo>
                      <a:pt x="794" y="57"/>
                    </a:lnTo>
                    <a:lnTo>
                      <a:pt x="794" y="170"/>
                    </a:lnTo>
                    <a:lnTo>
                      <a:pt x="907" y="170"/>
                    </a:lnTo>
                    <a:lnTo>
                      <a:pt x="907" y="34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70" name="Freeform 286"/>
              <p:cNvSpPr>
                <a:spLocks/>
              </p:cNvSpPr>
              <p:nvPr/>
            </p:nvSpPr>
            <p:spPr bwMode="auto">
              <a:xfrm>
                <a:off x="4385" y="4372"/>
                <a:ext cx="964" cy="794"/>
              </a:xfrm>
              <a:custGeom>
                <a:avLst/>
                <a:gdLst>
                  <a:gd name="T0" fmla="*/ 850 w 964"/>
                  <a:gd name="T1" fmla="*/ 567 h 794"/>
                  <a:gd name="T2" fmla="*/ 850 w 964"/>
                  <a:gd name="T3" fmla="*/ 624 h 794"/>
                  <a:gd name="T4" fmla="*/ 964 w 964"/>
                  <a:gd name="T5" fmla="*/ 624 h 794"/>
                  <a:gd name="T6" fmla="*/ 964 w 964"/>
                  <a:gd name="T7" fmla="*/ 681 h 794"/>
                  <a:gd name="T8" fmla="*/ 907 w 964"/>
                  <a:gd name="T9" fmla="*/ 681 h 794"/>
                  <a:gd name="T10" fmla="*/ 907 w 964"/>
                  <a:gd name="T11" fmla="*/ 737 h 794"/>
                  <a:gd name="T12" fmla="*/ 737 w 964"/>
                  <a:gd name="T13" fmla="*/ 737 h 794"/>
                  <a:gd name="T14" fmla="*/ 737 w 964"/>
                  <a:gd name="T15" fmla="*/ 794 h 794"/>
                  <a:gd name="T16" fmla="*/ 624 w 964"/>
                  <a:gd name="T17" fmla="*/ 794 h 794"/>
                  <a:gd name="T18" fmla="*/ 624 w 964"/>
                  <a:gd name="T19" fmla="*/ 737 h 794"/>
                  <a:gd name="T20" fmla="*/ 510 w 964"/>
                  <a:gd name="T21" fmla="*/ 737 h 794"/>
                  <a:gd name="T22" fmla="*/ 510 w 964"/>
                  <a:gd name="T23" fmla="*/ 681 h 794"/>
                  <a:gd name="T24" fmla="*/ 340 w 964"/>
                  <a:gd name="T25" fmla="*/ 681 h 794"/>
                  <a:gd name="T26" fmla="*/ 340 w 964"/>
                  <a:gd name="T27" fmla="*/ 624 h 794"/>
                  <a:gd name="T28" fmla="*/ 283 w 964"/>
                  <a:gd name="T29" fmla="*/ 624 h 794"/>
                  <a:gd name="T30" fmla="*/ 283 w 964"/>
                  <a:gd name="T31" fmla="*/ 567 h 794"/>
                  <a:gd name="T32" fmla="*/ 170 w 964"/>
                  <a:gd name="T33" fmla="*/ 567 h 794"/>
                  <a:gd name="T34" fmla="*/ 170 w 964"/>
                  <a:gd name="T35" fmla="*/ 397 h 794"/>
                  <a:gd name="T36" fmla="*/ 57 w 964"/>
                  <a:gd name="T37" fmla="*/ 397 h 794"/>
                  <a:gd name="T38" fmla="*/ 57 w 964"/>
                  <a:gd name="T39" fmla="*/ 227 h 794"/>
                  <a:gd name="T40" fmla="*/ 0 w 964"/>
                  <a:gd name="T41" fmla="*/ 227 h 794"/>
                  <a:gd name="T42" fmla="*/ 0 w 964"/>
                  <a:gd name="T43" fmla="*/ 114 h 794"/>
                  <a:gd name="T44" fmla="*/ 57 w 964"/>
                  <a:gd name="T45" fmla="*/ 114 h 794"/>
                  <a:gd name="T46" fmla="*/ 57 w 964"/>
                  <a:gd name="T47" fmla="*/ 57 h 794"/>
                  <a:gd name="T48" fmla="*/ 113 w 964"/>
                  <a:gd name="T49" fmla="*/ 57 h 794"/>
                  <a:gd name="T50" fmla="*/ 113 w 964"/>
                  <a:gd name="T51" fmla="*/ 0 h 794"/>
                  <a:gd name="T52" fmla="*/ 283 w 964"/>
                  <a:gd name="T53" fmla="*/ 0 h 794"/>
                  <a:gd name="T54" fmla="*/ 283 w 964"/>
                  <a:gd name="T55" fmla="*/ 57 h 794"/>
                  <a:gd name="T56" fmla="*/ 340 w 964"/>
                  <a:gd name="T57" fmla="*/ 57 h 794"/>
                  <a:gd name="T58" fmla="*/ 340 w 964"/>
                  <a:gd name="T59" fmla="*/ 170 h 794"/>
                  <a:gd name="T60" fmla="*/ 397 w 964"/>
                  <a:gd name="T61" fmla="*/ 170 h 794"/>
                  <a:gd name="T62" fmla="*/ 397 w 964"/>
                  <a:gd name="T63" fmla="*/ 227 h 794"/>
                  <a:gd name="T64" fmla="*/ 453 w 964"/>
                  <a:gd name="T65" fmla="*/ 227 h 794"/>
                  <a:gd name="T66" fmla="*/ 453 w 964"/>
                  <a:gd name="T67" fmla="*/ 284 h 794"/>
                  <a:gd name="T68" fmla="*/ 510 w 964"/>
                  <a:gd name="T69" fmla="*/ 284 h 794"/>
                  <a:gd name="T70" fmla="*/ 510 w 964"/>
                  <a:gd name="T71" fmla="*/ 340 h 794"/>
                  <a:gd name="T72" fmla="*/ 567 w 964"/>
                  <a:gd name="T73" fmla="*/ 340 h 794"/>
                  <a:gd name="T74" fmla="*/ 567 w 964"/>
                  <a:gd name="T75" fmla="*/ 454 h 794"/>
                  <a:gd name="T76" fmla="*/ 624 w 964"/>
                  <a:gd name="T77" fmla="*/ 454 h 794"/>
                  <a:gd name="T78" fmla="*/ 624 w 964"/>
                  <a:gd name="T79" fmla="*/ 511 h 794"/>
                  <a:gd name="T80" fmla="*/ 850 w 964"/>
                  <a:gd name="T81" fmla="*/ 511 h 794"/>
                  <a:gd name="T82" fmla="*/ 850 w 964"/>
                  <a:gd name="T83" fmla="*/ 567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964" h="794">
                    <a:moveTo>
                      <a:pt x="850" y="567"/>
                    </a:moveTo>
                    <a:lnTo>
                      <a:pt x="850" y="624"/>
                    </a:lnTo>
                    <a:lnTo>
                      <a:pt x="964" y="624"/>
                    </a:lnTo>
                    <a:lnTo>
                      <a:pt x="964" y="681"/>
                    </a:lnTo>
                    <a:lnTo>
                      <a:pt x="907" y="681"/>
                    </a:lnTo>
                    <a:lnTo>
                      <a:pt x="907" y="737"/>
                    </a:lnTo>
                    <a:lnTo>
                      <a:pt x="737" y="737"/>
                    </a:lnTo>
                    <a:lnTo>
                      <a:pt x="737" y="794"/>
                    </a:lnTo>
                    <a:lnTo>
                      <a:pt x="624" y="794"/>
                    </a:lnTo>
                    <a:lnTo>
                      <a:pt x="624" y="737"/>
                    </a:lnTo>
                    <a:lnTo>
                      <a:pt x="510" y="737"/>
                    </a:lnTo>
                    <a:lnTo>
                      <a:pt x="510" y="681"/>
                    </a:lnTo>
                    <a:lnTo>
                      <a:pt x="340" y="681"/>
                    </a:lnTo>
                    <a:lnTo>
                      <a:pt x="340" y="624"/>
                    </a:lnTo>
                    <a:lnTo>
                      <a:pt x="283" y="624"/>
                    </a:lnTo>
                    <a:lnTo>
                      <a:pt x="283" y="567"/>
                    </a:lnTo>
                    <a:lnTo>
                      <a:pt x="170" y="567"/>
                    </a:lnTo>
                    <a:lnTo>
                      <a:pt x="170" y="397"/>
                    </a:lnTo>
                    <a:lnTo>
                      <a:pt x="57" y="397"/>
                    </a:lnTo>
                    <a:lnTo>
                      <a:pt x="57" y="227"/>
                    </a:lnTo>
                    <a:lnTo>
                      <a:pt x="0" y="227"/>
                    </a:lnTo>
                    <a:lnTo>
                      <a:pt x="0" y="114"/>
                    </a:lnTo>
                    <a:lnTo>
                      <a:pt x="57" y="114"/>
                    </a:lnTo>
                    <a:lnTo>
                      <a:pt x="57" y="57"/>
                    </a:lnTo>
                    <a:lnTo>
                      <a:pt x="113" y="57"/>
                    </a:lnTo>
                    <a:lnTo>
                      <a:pt x="113" y="0"/>
                    </a:lnTo>
                    <a:lnTo>
                      <a:pt x="283" y="0"/>
                    </a:lnTo>
                    <a:lnTo>
                      <a:pt x="283" y="57"/>
                    </a:lnTo>
                    <a:lnTo>
                      <a:pt x="340" y="57"/>
                    </a:lnTo>
                    <a:lnTo>
                      <a:pt x="340" y="170"/>
                    </a:lnTo>
                    <a:lnTo>
                      <a:pt x="397" y="170"/>
                    </a:lnTo>
                    <a:lnTo>
                      <a:pt x="397" y="227"/>
                    </a:lnTo>
                    <a:lnTo>
                      <a:pt x="453" y="227"/>
                    </a:lnTo>
                    <a:lnTo>
                      <a:pt x="453" y="284"/>
                    </a:lnTo>
                    <a:lnTo>
                      <a:pt x="510" y="284"/>
                    </a:lnTo>
                    <a:lnTo>
                      <a:pt x="510" y="340"/>
                    </a:lnTo>
                    <a:lnTo>
                      <a:pt x="567" y="340"/>
                    </a:lnTo>
                    <a:lnTo>
                      <a:pt x="567" y="454"/>
                    </a:lnTo>
                    <a:lnTo>
                      <a:pt x="624" y="454"/>
                    </a:lnTo>
                    <a:lnTo>
                      <a:pt x="624" y="511"/>
                    </a:lnTo>
                    <a:lnTo>
                      <a:pt x="850" y="511"/>
                    </a:lnTo>
                    <a:lnTo>
                      <a:pt x="850" y="56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71" name="Freeform 287"/>
              <p:cNvSpPr>
                <a:spLocks/>
              </p:cNvSpPr>
              <p:nvPr/>
            </p:nvSpPr>
            <p:spPr bwMode="auto">
              <a:xfrm>
                <a:off x="2967" y="4259"/>
                <a:ext cx="1588" cy="1587"/>
              </a:xfrm>
              <a:custGeom>
                <a:avLst/>
                <a:gdLst>
                  <a:gd name="T0" fmla="*/ 737 w 1588"/>
                  <a:gd name="T1" fmla="*/ 0 h 1587"/>
                  <a:gd name="T2" fmla="*/ 794 w 1588"/>
                  <a:gd name="T3" fmla="*/ 57 h 1587"/>
                  <a:gd name="T4" fmla="*/ 964 w 1588"/>
                  <a:gd name="T5" fmla="*/ 113 h 1587"/>
                  <a:gd name="T6" fmla="*/ 1021 w 1588"/>
                  <a:gd name="T7" fmla="*/ 170 h 1587"/>
                  <a:gd name="T8" fmla="*/ 1134 w 1588"/>
                  <a:gd name="T9" fmla="*/ 227 h 1587"/>
                  <a:gd name="T10" fmla="*/ 1191 w 1588"/>
                  <a:gd name="T11" fmla="*/ 340 h 1587"/>
                  <a:gd name="T12" fmla="*/ 1304 w 1588"/>
                  <a:gd name="T13" fmla="*/ 397 h 1587"/>
                  <a:gd name="T14" fmla="*/ 1475 w 1588"/>
                  <a:gd name="T15" fmla="*/ 453 h 1587"/>
                  <a:gd name="T16" fmla="*/ 1588 w 1588"/>
                  <a:gd name="T17" fmla="*/ 510 h 1587"/>
                  <a:gd name="T18" fmla="*/ 1304 w 1588"/>
                  <a:gd name="T19" fmla="*/ 624 h 1587"/>
                  <a:gd name="T20" fmla="*/ 1418 w 1588"/>
                  <a:gd name="T21" fmla="*/ 1020 h 1587"/>
                  <a:gd name="T22" fmla="*/ 1361 w 1588"/>
                  <a:gd name="T23" fmla="*/ 1077 h 1587"/>
                  <a:gd name="T24" fmla="*/ 1418 w 1588"/>
                  <a:gd name="T25" fmla="*/ 1134 h 1587"/>
                  <a:gd name="T26" fmla="*/ 1361 w 1588"/>
                  <a:gd name="T27" fmla="*/ 1247 h 1587"/>
                  <a:gd name="T28" fmla="*/ 1304 w 1588"/>
                  <a:gd name="T29" fmla="*/ 1304 h 1587"/>
                  <a:gd name="T30" fmla="*/ 1191 w 1588"/>
                  <a:gd name="T31" fmla="*/ 1361 h 1587"/>
                  <a:gd name="T32" fmla="*/ 1078 w 1588"/>
                  <a:gd name="T33" fmla="*/ 1304 h 1587"/>
                  <a:gd name="T34" fmla="*/ 1021 w 1588"/>
                  <a:gd name="T35" fmla="*/ 1361 h 1587"/>
                  <a:gd name="T36" fmla="*/ 908 w 1588"/>
                  <a:gd name="T37" fmla="*/ 1304 h 1587"/>
                  <a:gd name="T38" fmla="*/ 794 w 1588"/>
                  <a:gd name="T39" fmla="*/ 1361 h 1587"/>
                  <a:gd name="T40" fmla="*/ 681 w 1588"/>
                  <a:gd name="T41" fmla="*/ 1417 h 1587"/>
                  <a:gd name="T42" fmla="*/ 567 w 1588"/>
                  <a:gd name="T43" fmla="*/ 1531 h 1587"/>
                  <a:gd name="T44" fmla="*/ 397 w 1588"/>
                  <a:gd name="T45" fmla="*/ 1587 h 1587"/>
                  <a:gd name="T46" fmla="*/ 341 w 1588"/>
                  <a:gd name="T47" fmla="*/ 1474 h 1587"/>
                  <a:gd name="T48" fmla="*/ 284 w 1588"/>
                  <a:gd name="T49" fmla="*/ 1361 h 1587"/>
                  <a:gd name="T50" fmla="*/ 227 w 1588"/>
                  <a:gd name="T51" fmla="*/ 1304 h 1587"/>
                  <a:gd name="T52" fmla="*/ 284 w 1588"/>
                  <a:gd name="T53" fmla="*/ 1247 h 1587"/>
                  <a:gd name="T54" fmla="*/ 227 w 1588"/>
                  <a:gd name="T55" fmla="*/ 1134 h 1587"/>
                  <a:gd name="T56" fmla="*/ 170 w 1588"/>
                  <a:gd name="T57" fmla="*/ 964 h 1587"/>
                  <a:gd name="T58" fmla="*/ 114 w 1588"/>
                  <a:gd name="T59" fmla="*/ 850 h 1587"/>
                  <a:gd name="T60" fmla="*/ 0 w 1588"/>
                  <a:gd name="T61" fmla="*/ 850 h 1587"/>
                  <a:gd name="T62" fmla="*/ 57 w 1588"/>
                  <a:gd name="T63" fmla="*/ 737 h 1587"/>
                  <a:gd name="T64" fmla="*/ 114 w 1588"/>
                  <a:gd name="T65" fmla="*/ 624 h 1587"/>
                  <a:gd name="T66" fmla="*/ 227 w 1588"/>
                  <a:gd name="T67" fmla="*/ 567 h 1587"/>
                  <a:gd name="T68" fmla="*/ 341 w 1588"/>
                  <a:gd name="T69" fmla="*/ 510 h 1587"/>
                  <a:gd name="T70" fmla="*/ 397 w 1588"/>
                  <a:gd name="T71" fmla="*/ 453 h 1587"/>
                  <a:gd name="T72" fmla="*/ 454 w 1588"/>
                  <a:gd name="T73" fmla="*/ 397 h 1587"/>
                  <a:gd name="T74" fmla="*/ 511 w 1588"/>
                  <a:gd name="T75" fmla="*/ 340 h 1587"/>
                  <a:gd name="T76" fmla="*/ 567 w 1588"/>
                  <a:gd name="T77" fmla="*/ 113 h 1587"/>
                  <a:gd name="T78" fmla="*/ 681 w 1588"/>
                  <a:gd name="T79" fmla="*/ 57 h 15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1588" h="1587">
                    <a:moveTo>
                      <a:pt x="681" y="0"/>
                    </a:moveTo>
                    <a:lnTo>
                      <a:pt x="737" y="0"/>
                    </a:lnTo>
                    <a:lnTo>
                      <a:pt x="737" y="57"/>
                    </a:lnTo>
                    <a:lnTo>
                      <a:pt x="794" y="57"/>
                    </a:lnTo>
                    <a:lnTo>
                      <a:pt x="794" y="113"/>
                    </a:lnTo>
                    <a:lnTo>
                      <a:pt x="964" y="113"/>
                    </a:lnTo>
                    <a:lnTo>
                      <a:pt x="964" y="170"/>
                    </a:lnTo>
                    <a:lnTo>
                      <a:pt x="1021" y="170"/>
                    </a:lnTo>
                    <a:lnTo>
                      <a:pt x="1021" y="227"/>
                    </a:lnTo>
                    <a:lnTo>
                      <a:pt x="1134" y="227"/>
                    </a:lnTo>
                    <a:lnTo>
                      <a:pt x="1134" y="340"/>
                    </a:lnTo>
                    <a:lnTo>
                      <a:pt x="1191" y="340"/>
                    </a:lnTo>
                    <a:lnTo>
                      <a:pt x="1191" y="397"/>
                    </a:lnTo>
                    <a:lnTo>
                      <a:pt x="1304" y="397"/>
                    </a:lnTo>
                    <a:lnTo>
                      <a:pt x="1304" y="453"/>
                    </a:lnTo>
                    <a:lnTo>
                      <a:pt x="1475" y="453"/>
                    </a:lnTo>
                    <a:lnTo>
                      <a:pt x="1475" y="510"/>
                    </a:lnTo>
                    <a:lnTo>
                      <a:pt x="1588" y="510"/>
                    </a:lnTo>
                    <a:lnTo>
                      <a:pt x="1588" y="624"/>
                    </a:lnTo>
                    <a:lnTo>
                      <a:pt x="1304" y="624"/>
                    </a:lnTo>
                    <a:lnTo>
                      <a:pt x="1304" y="1020"/>
                    </a:lnTo>
                    <a:lnTo>
                      <a:pt x="1418" y="1020"/>
                    </a:lnTo>
                    <a:lnTo>
                      <a:pt x="1418" y="1077"/>
                    </a:lnTo>
                    <a:lnTo>
                      <a:pt x="1361" y="1077"/>
                    </a:lnTo>
                    <a:lnTo>
                      <a:pt x="1361" y="1134"/>
                    </a:lnTo>
                    <a:lnTo>
                      <a:pt x="1418" y="1134"/>
                    </a:lnTo>
                    <a:lnTo>
                      <a:pt x="1418" y="1247"/>
                    </a:lnTo>
                    <a:lnTo>
                      <a:pt x="1361" y="1247"/>
                    </a:lnTo>
                    <a:lnTo>
                      <a:pt x="1361" y="1304"/>
                    </a:lnTo>
                    <a:lnTo>
                      <a:pt x="1304" y="1304"/>
                    </a:lnTo>
                    <a:lnTo>
                      <a:pt x="1304" y="1361"/>
                    </a:lnTo>
                    <a:lnTo>
                      <a:pt x="1191" y="1361"/>
                    </a:lnTo>
                    <a:lnTo>
                      <a:pt x="1191" y="1304"/>
                    </a:lnTo>
                    <a:lnTo>
                      <a:pt x="1078" y="1304"/>
                    </a:lnTo>
                    <a:lnTo>
                      <a:pt x="1078" y="1361"/>
                    </a:lnTo>
                    <a:lnTo>
                      <a:pt x="1021" y="1361"/>
                    </a:lnTo>
                    <a:lnTo>
                      <a:pt x="1021" y="1304"/>
                    </a:lnTo>
                    <a:lnTo>
                      <a:pt x="908" y="1304"/>
                    </a:lnTo>
                    <a:lnTo>
                      <a:pt x="908" y="1361"/>
                    </a:lnTo>
                    <a:lnTo>
                      <a:pt x="794" y="1361"/>
                    </a:lnTo>
                    <a:lnTo>
                      <a:pt x="794" y="1417"/>
                    </a:lnTo>
                    <a:lnTo>
                      <a:pt x="681" y="1417"/>
                    </a:lnTo>
                    <a:lnTo>
                      <a:pt x="681" y="1531"/>
                    </a:lnTo>
                    <a:lnTo>
                      <a:pt x="567" y="1531"/>
                    </a:lnTo>
                    <a:lnTo>
                      <a:pt x="567" y="1587"/>
                    </a:lnTo>
                    <a:lnTo>
                      <a:pt x="397" y="1587"/>
                    </a:lnTo>
                    <a:lnTo>
                      <a:pt x="397" y="1474"/>
                    </a:lnTo>
                    <a:lnTo>
                      <a:pt x="341" y="1474"/>
                    </a:lnTo>
                    <a:lnTo>
                      <a:pt x="341" y="1361"/>
                    </a:lnTo>
                    <a:lnTo>
                      <a:pt x="284" y="1361"/>
                    </a:lnTo>
                    <a:lnTo>
                      <a:pt x="284" y="1304"/>
                    </a:lnTo>
                    <a:lnTo>
                      <a:pt x="227" y="1304"/>
                    </a:lnTo>
                    <a:lnTo>
                      <a:pt x="227" y="1247"/>
                    </a:lnTo>
                    <a:lnTo>
                      <a:pt x="284" y="1247"/>
                    </a:lnTo>
                    <a:lnTo>
                      <a:pt x="284" y="1134"/>
                    </a:lnTo>
                    <a:lnTo>
                      <a:pt x="227" y="1134"/>
                    </a:lnTo>
                    <a:lnTo>
                      <a:pt x="170" y="1134"/>
                    </a:lnTo>
                    <a:lnTo>
                      <a:pt x="170" y="964"/>
                    </a:lnTo>
                    <a:lnTo>
                      <a:pt x="114" y="964"/>
                    </a:lnTo>
                    <a:lnTo>
                      <a:pt x="114" y="850"/>
                    </a:lnTo>
                    <a:lnTo>
                      <a:pt x="57" y="850"/>
                    </a:lnTo>
                    <a:lnTo>
                      <a:pt x="0" y="850"/>
                    </a:lnTo>
                    <a:lnTo>
                      <a:pt x="0" y="737"/>
                    </a:lnTo>
                    <a:lnTo>
                      <a:pt x="57" y="737"/>
                    </a:lnTo>
                    <a:lnTo>
                      <a:pt x="57" y="624"/>
                    </a:lnTo>
                    <a:lnTo>
                      <a:pt x="114" y="624"/>
                    </a:lnTo>
                    <a:lnTo>
                      <a:pt x="114" y="567"/>
                    </a:lnTo>
                    <a:lnTo>
                      <a:pt x="227" y="567"/>
                    </a:lnTo>
                    <a:lnTo>
                      <a:pt x="227" y="510"/>
                    </a:lnTo>
                    <a:lnTo>
                      <a:pt x="341" y="510"/>
                    </a:lnTo>
                    <a:lnTo>
                      <a:pt x="341" y="453"/>
                    </a:lnTo>
                    <a:lnTo>
                      <a:pt x="397" y="453"/>
                    </a:lnTo>
                    <a:lnTo>
                      <a:pt x="397" y="397"/>
                    </a:lnTo>
                    <a:lnTo>
                      <a:pt x="454" y="397"/>
                    </a:lnTo>
                    <a:lnTo>
                      <a:pt x="454" y="340"/>
                    </a:lnTo>
                    <a:lnTo>
                      <a:pt x="511" y="340"/>
                    </a:lnTo>
                    <a:lnTo>
                      <a:pt x="511" y="113"/>
                    </a:lnTo>
                    <a:lnTo>
                      <a:pt x="567" y="113"/>
                    </a:lnTo>
                    <a:lnTo>
                      <a:pt x="567" y="57"/>
                    </a:lnTo>
                    <a:lnTo>
                      <a:pt x="681" y="57"/>
                    </a:lnTo>
                    <a:lnTo>
                      <a:pt x="681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72" name="Freeform 288"/>
              <p:cNvSpPr>
                <a:spLocks/>
              </p:cNvSpPr>
              <p:nvPr/>
            </p:nvSpPr>
            <p:spPr bwMode="auto">
              <a:xfrm>
                <a:off x="4271" y="4883"/>
                <a:ext cx="1134" cy="1077"/>
              </a:xfrm>
              <a:custGeom>
                <a:avLst/>
                <a:gdLst>
                  <a:gd name="T0" fmla="*/ 794 w 1134"/>
                  <a:gd name="T1" fmla="*/ 283 h 1077"/>
                  <a:gd name="T2" fmla="*/ 738 w 1134"/>
                  <a:gd name="T3" fmla="*/ 283 h 1077"/>
                  <a:gd name="T4" fmla="*/ 738 w 1134"/>
                  <a:gd name="T5" fmla="*/ 226 h 1077"/>
                  <a:gd name="T6" fmla="*/ 624 w 1134"/>
                  <a:gd name="T7" fmla="*/ 226 h 1077"/>
                  <a:gd name="T8" fmla="*/ 624 w 1134"/>
                  <a:gd name="T9" fmla="*/ 170 h 1077"/>
                  <a:gd name="T10" fmla="*/ 454 w 1134"/>
                  <a:gd name="T11" fmla="*/ 170 h 1077"/>
                  <a:gd name="T12" fmla="*/ 454 w 1134"/>
                  <a:gd name="T13" fmla="*/ 113 h 1077"/>
                  <a:gd name="T14" fmla="*/ 397 w 1134"/>
                  <a:gd name="T15" fmla="*/ 113 h 1077"/>
                  <a:gd name="T16" fmla="*/ 397 w 1134"/>
                  <a:gd name="T17" fmla="*/ 56 h 1077"/>
                  <a:gd name="T18" fmla="*/ 284 w 1134"/>
                  <a:gd name="T19" fmla="*/ 56 h 1077"/>
                  <a:gd name="T20" fmla="*/ 284 w 1134"/>
                  <a:gd name="T21" fmla="*/ 0 h 1077"/>
                  <a:gd name="T22" fmla="*/ 0 w 1134"/>
                  <a:gd name="T23" fmla="*/ 0 h 1077"/>
                  <a:gd name="T24" fmla="*/ 0 w 1134"/>
                  <a:gd name="T25" fmla="*/ 396 h 1077"/>
                  <a:gd name="T26" fmla="*/ 114 w 1134"/>
                  <a:gd name="T27" fmla="*/ 396 h 1077"/>
                  <a:gd name="T28" fmla="*/ 114 w 1134"/>
                  <a:gd name="T29" fmla="*/ 453 h 1077"/>
                  <a:gd name="T30" fmla="*/ 57 w 1134"/>
                  <a:gd name="T31" fmla="*/ 453 h 1077"/>
                  <a:gd name="T32" fmla="*/ 57 w 1134"/>
                  <a:gd name="T33" fmla="*/ 510 h 1077"/>
                  <a:gd name="T34" fmla="*/ 114 w 1134"/>
                  <a:gd name="T35" fmla="*/ 510 h 1077"/>
                  <a:gd name="T36" fmla="*/ 114 w 1134"/>
                  <a:gd name="T37" fmla="*/ 680 h 1077"/>
                  <a:gd name="T38" fmla="*/ 171 w 1134"/>
                  <a:gd name="T39" fmla="*/ 680 h 1077"/>
                  <a:gd name="T40" fmla="*/ 171 w 1134"/>
                  <a:gd name="T41" fmla="*/ 793 h 1077"/>
                  <a:gd name="T42" fmla="*/ 114 w 1134"/>
                  <a:gd name="T43" fmla="*/ 793 h 1077"/>
                  <a:gd name="T44" fmla="*/ 114 w 1134"/>
                  <a:gd name="T45" fmla="*/ 850 h 1077"/>
                  <a:gd name="T46" fmla="*/ 171 w 1134"/>
                  <a:gd name="T47" fmla="*/ 850 h 1077"/>
                  <a:gd name="T48" fmla="*/ 171 w 1134"/>
                  <a:gd name="T49" fmla="*/ 907 h 1077"/>
                  <a:gd name="T50" fmla="*/ 227 w 1134"/>
                  <a:gd name="T51" fmla="*/ 907 h 1077"/>
                  <a:gd name="T52" fmla="*/ 227 w 1134"/>
                  <a:gd name="T53" fmla="*/ 1020 h 1077"/>
                  <a:gd name="T54" fmla="*/ 681 w 1134"/>
                  <a:gd name="T55" fmla="*/ 1020 h 1077"/>
                  <a:gd name="T56" fmla="*/ 681 w 1134"/>
                  <a:gd name="T57" fmla="*/ 1077 h 1077"/>
                  <a:gd name="T58" fmla="*/ 851 w 1134"/>
                  <a:gd name="T59" fmla="*/ 1077 h 1077"/>
                  <a:gd name="T60" fmla="*/ 851 w 1134"/>
                  <a:gd name="T61" fmla="*/ 1020 h 1077"/>
                  <a:gd name="T62" fmla="*/ 908 w 1134"/>
                  <a:gd name="T63" fmla="*/ 1020 h 1077"/>
                  <a:gd name="T64" fmla="*/ 908 w 1134"/>
                  <a:gd name="T65" fmla="*/ 963 h 1077"/>
                  <a:gd name="T66" fmla="*/ 681 w 1134"/>
                  <a:gd name="T67" fmla="*/ 963 h 1077"/>
                  <a:gd name="T68" fmla="*/ 681 w 1134"/>
                  <a:gd name="T69" fmla="*/ 907 h 1077"/>
                  <a:gd name="T70" fmla="*/ 908 w 1134"/>
                  <a:gd name="T71" fmla="*/ 907 h 1077"/>
                  <a:gd name="T72" fmla="*/ 908 w 1134"/>
                  <a:gd name="T73" fmla="*/ 850 h 1077"/>
                  <a:gd name="T74" fmla="*/ 1021 w 1134"/>
                  <a:gd name="T75" fmla="*/ 850 h 1077"/>
                  <a:gd name="T76" fmla="*/ 1021 w 1134"/>
                  <a:gd name="T77" fmla="*/ 737 h 1077"/>
                  <a:gd name="T78" fmla="*/ 1078 w 1134"/>
                  <a:gd name="T79" fmla="*/ 737 h 1077"/>
                  <a:gd name="T80" fmla="*/ 1078 w 1134"/>
                  <a:gd name="T81" fmla="*/ 680 h 1077"/>
                  <a:gd name="T82" fmla="*/ 964 w 1134"/>
                  <a:gd name="T83" fmla="*/ 680 h 1077"/>
                  <a:gd name="T84" fmla="*/ 964 w 1134"/>
                  <a:gd name="T85" fmla="*/ 737 h 1077"/>
                  <a:gd name="T86" fmla="*/ 851 w 1134"/>
                  <a:gd name="T87" fmla="*/ 737 h 1077"/>
                  <a:gd name="T88" fmla="*/ 851 w 1134"/>
                  <a:gd name="T89" fmla="*/ 680 h 1077"/>
                  <a:gd name="T90" fmla="*/ 794 w 1134"/>
                  <a:gd name="T91" fmla="*/ 680 h 1077"/>
                  <a:gd name="T92" fmla="*/ 794 w 1134"/>
                  <a:gd name="T93" fmla="*/ 623 h 1077"/>
                  <a:gd name="T94" fmla="*/ 908 w 1134"/>
                  <a:gd name="T95" fmla="*/ 623 h 1077"/>
                  <a:gd name="T96" fmla="*/ 908 w 1134"/>
                  <a:gd name="T97" fmla="*/ 510 h 1077"/>
                  <a:gd name="T98" fmla="*/ 794 w 1134"/>
                  <a:gd name="T99" fmla="*/ 510 h 1077"/>
                  <a:gd name="T100" fmla="*/ 794 w 1134"/>
                  <a:gd name="T101" fmla="*/ 453 h 1077"/>
                  <a:gd name="T102" fmla="*/ 964 w 1134"/>
                  <a:gd name="T103" fmla="*/ 453 h 1077"/>
                  <a:gd name="T104" fmla="*/ 964 w 1134"/>
                  <a:gd name="T105" fmla="*/ 396 h 1077"/>
                  <a:gd name="T106" fmla="*/ 1078 w 1134"/>
                  <a:gd name="T107" fmla="*/ 396 h 1077"/>
                  <a:gd name="T108" fmla="*/ 1078 w 1134"/>
                  <a:gd name="T109" fmla="*/ 340 h 1077"/>
                  <a:gd name="T110" fmla="*/ 1134 w 1134"/>
                  <a:gd name="T111" fmla="*/ 340 h 1077"/>
                  <a:gd name="T112" fmla="*/ 1134 w 1134"/>
                  <a:gd name="T113" fmla="*/ 283 h 1077"/>
                  <a:gd name="T114" fmla="*/ 964 w 1134"/>
                  <a:gd name="T115" fmla="*/ 283 h 1077"/>
                  <a:gd name="T116" fmla="*/ 964 w 1134"/>
                  <a:gd name="T117" fmla="*/ 340 h 1077"/>
                  <a:gd name="T118" fmla="*/ 794 w 1134"/>
                  <a:gd name="T119" fmla="*/ 340 h 1077"/>
                  <a:gd name="T120" fmla="*/ 794 w 1134"/>
                  <a:gd name="T121" fmla="*/ 283 h 107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1134" h="1077">
                    <a:moveTo>
                      <a:pt x="794" y="283"/>
                    </a:moveTo>
                    <a:lnTo>
                      <a:pt x="738" y="283"/>
                    </a:lnTo>
                    <a:lnTo>
                      <a:pt x="738" y="226"/>
                    </a:lnTo>
                    <a:lnTo>
                      <a:pt x="624" y="226"/>
                    </a:lnTo>
                    <a:lnTo>
                      <a:pt x="624" y="170"/>
                    </a:lnTo>
                    <a:lnTo>
                      <a:pt x="454" y="170"/>
                    </a:lnTo>
                    <a:lnTo>
                      <a:pt x="454" y="113"/>
                    </a:lnTo>
                    <a:lnTo>
                      <a:pt x="397" y="113"/>
                    </a:lnTo>
                    <a:lnTo>
                      <a:pt x="397" y="56"/>
                    </a:lnTo>
                    <a:lnTo>
                      <a:pt x="284" y="56"/>
                    </a:lnTo>
                    <a:lnTo>
                      <a:pt x="284" y="0"/>
                    </a:lnTo>
                    <a:lnTo>
                      <a:pt x="0" y="0"/>
                    </a:lnTo>
                    <a:lnTo>
                      <a:pt x="0" y="396"/>
                    </a:lnTo>
                    <a:lnTo>
                      <a:pt x="114" y="396"/>
                    </a:lnTo>
                    <a:lnTo>
                      <a:pt x="114" y="453"/>
                    </a:lnTo>
                    <a:lnTo>
                      <a:pt x="57" y="453"/>
                    </a:lnTo>
                    <a:lnTo>
                      <a:pt x="57" y="510"/>
                    </a:lnTo>
                    <a:lnTo>
                      <a:pt x="114" y="510"/>
                    </a:lnTo>
                    <a:lnTo>
                      <a:pt x="114" y="680"/>
                    </a:lnTo>
                    <a:lnTo>
                      <a:pt x="171" y="680"/>
                    </a:lnTo>
                    <a:lnTo>
                      <a:pt x="171" y="793"/>
                    </a:lnTo>
                    <a:lnTo>
                      <a:pt x="114" y="793"/>
                    </a:lnTo>
                    <a:lnTo>
                      <a:pt x="114" y="850"/>
                    </a:lnTo>
                    <a:lnTo>
                      <a:pt x="171" y="850"/>
                    </a:lnTo>
                    <a:lnTo>
                      <a:pt x="171" y="907"/>
                    </a:lnTo>
                    <a:lnTo>
                      <a:pt x="227" y="907"/>
                    </a:lnTo>
                    <a:lnTo>
                      <a:pt x="227" y="1020"/>
                    </a:lnTo>
                    <a:lnTo>
                      <a:pt x="681" y="1020"/>
                    </a:lnTo>
                    <a:lnTo>
                      <a:pt x="681" y="1077"/>
                    </a:lnTo>
                    <a:lnTo>
                      <a:pt x="851" y="1077"/>
                    </a:lnTo>
                    <a:lnTo>
                      <a:pt x="851" y="1020"/>
                    </a:lnTo>
                    <a:lnTo>
                      <a:pt x="908" y="1020"/>
                    </a:lnTo>
                    <a:lnTo>
                      <a:pt x="908" y="963"/>
                    </a:lnTo>
                    <a:lnTo>
                      <a:pt x="681" y="963"/>
                    </a:lnTo>
                    <a:lnTo>
                      <a:pt x="681" y="907"/>
                    </a:lnTo>
                    <a:lnTo>
                      <a:pt x="908" y="907"/>
                    </a:lnTo>
                    <a:lnTo>
                      <a:pt x="908" y="850"/>
                    </a:lnTo>
                    <a:lnTo>
                      <a:pt x="1021" y="850"/>
                    </a:lnTo>
                    <a:lnTo>
                      <a:pt x="1021" y="737"/>
                    </a:lnTo>
                    <a:lnTo>
                      <a:pt x="1078" y="737"/>
                    </a:lnTo>
                    <a:lnTo>
                      <a:pt x="1078" y="680"/>
                    </a:lnTo>
                    <a:lnTo>
                      <a:pt x="964" y="680"/>
                    </a:lnTo>
                    <a:lnTo>
                      <a:pt x="964" y="737"/>
                    </a:lnTo>
                    <a:lnTo>
                      <a:pt x="851" y="737"/>
                    </a:lnTo>
                    <a:lnTo>
                      <a:pt x="851" y="680"/>
                    </a:lnTo>
                    <a:lnTo>
                      <a:pt x="794" y="680"/>
                    </a:lnTo>
                    <a:lnTo>
                      <a:pt x="794" y="623"/>
                    </a:lnTo>
                    <a:lnTo>
                      <a:pt x="908" y="623"/>
                    </a:lnTo>
                    <a:lnTo>
                      <a:pt x="908" y="510"/>
                    </a:lnTo>
                    <a:lnTo>
                      <a:pt x="794" y="510"/>
                    </a:lnTo>
                    <a:lnTo>
                      <a:pt x="794" y="453"/>
                    </a:lnTo>
                    <a:lnTo>
                      <a:pt x="964" y="453"/>
                    </a:lnTo>
                    <a:lnTo>
                      <a:pt x="964" y="396"/>
                    </a:lnTo>
                    <a:lnTo>
                      <a:pt x="1078" y="396"/>
                    </a:lnTo>
                    <a:lnTo>
                      <a:pt x="1078" y="340"/>
                    </a:lnTo>
                    <a:lnTo>
                      <a:pt x="1134" y="340"/>
                    </a:lnTo>
                    <a:lnTo>
                      <a:pt x="1134" y="283"/>
                    </a:lnTo>
                    <a:lnTo>
                      <a:pt x="964" y="283"/>
                    </a:lnTo>
                    <a:lnTo>
                      <a:pt x="964" y="340"/>
                    </a:lnTo>
                    <a:lnTo>
                      <a:pt x="794" y="340"/>
                    </a:lnTo>
                    <a:lnTo>
                      <a:pt x="794" y="28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75" name="Freeform 291"/>
              <p:cNvSpPr>
                <a:spLocks/>
              </p:cNvSpPr>
              <p:nvPr/>
            </p:nvSpPr>
            <p:spPr bwMode="auto">
              <a:xfrm>
                <a:off x="4101" y="5790"/>
                <a:ext cx="1078" cy="964"/>
              </a:xfrm>
              <a:custGeom>
                <a:avLst/>
                <a:gdLst>
                  <a:gd name="T0" fmla="*/ 851 w 1078"/>
                  <a:gd name="T1" fmla="*/ 170 h 964"/>
                  <a:gd name="T2" fmla="*/ 397 w 1078"/>
                  <a:gd name="T3" fmla="*/ 113 h 964"/>
                  <a:gd name="T4" fmla="*/ 341 w 1078"/>
                  <a:gd name="T5" fmla="*/ 0 h 964"/>
                  <a:gd name="T6" fmla="*/ 284 w 1078"/>
                  <a:gd name="T7" fmla="*/ 56 h 964"/>
                  <a:gd name="T8" fmla="*/ 114 w 1078"/>
                  <a:gd name="T9" fmla="*/ 113 h 964"/>
                  <a:gd name="T10" fmla="*/ 57 w 1078"/>
                  <a:gd name="T11" fmla="*/ 227 h 964"/>
                  <a:gd name="T12" fmla="*/ 0 w 1078"/>
                  <a:gd name="T13" fmla="*/ 283 h 964"/>
                  <a:gd name="T14" fmla="*/ 0 w 1078"/>
                  <a:gd name="T15" fmla="*/ 510 h 964"/>
                  <a:gd name="T16" fmla="*/ 57 w 1078"/>
                  <a:gd name="T17" fmla="*/ 567 h 964"/>
                  <a:gd name="T18" fmla="*/ 114 w 1078"/>
                  <a:gd name="T19" fmla="*/ 680 h 964"/>
                  <a:gd name="T20" fmla="*/ 170 w 1078"/>
                  <a:gd name="T21" fmla="*/ 623 h 964"/>
                  <a:gd name="T22" fmla="*/ 227 w 1078"/>
                  <a:gd name="T23" fmla="*/ 794 h 964"/>
                  <a:gd name="T24" fmla="*/ 284 w 1078"/>
                  <a:gd name="T25" fmla="*/ 850 h 964"/>
                  <a:gd name="T26" fmla="*/ 341 w 1078"/>
                  <a:gd name="T27" fmla="*/ 907 h 964"/>
                  <a:gd name="T28" fmla="*/ 454 w 1078"/>
                  <a:gd name="T29" fmla="*/ 964 h 964"/>
                  <a:gd name="T30" fmla="*/ 397 w 1078"/>
                  <a:gd name="T31" fmla="*/ 907 h 964"/>
                  <a:gd name="T32" fmla="*/ 341 w 1078"/>
                  <a:gd name="T33" fmla="*/ 850 h 964"/>
                  <a:gd name="T34" fmla="*/ 397 w 1078"/>
                  <a:gd name="T35" fmla="*/ 623 h 964"/>
                  <a:gd name="T36" fmla="*/ 454 w 1078"/>
                  <a:gd name="T37" fmla="*/ 794 h 964"/>
                  <a:gd name="T38" fmla="*/ 511 w 1078"/>
                  <a:gd name="T39" fmla="*/ 850 h 964"/>
                  <a:gd name="T40" fmla="*/ 794 w 1078"/>
                  <a:gd name="T41" fmla="*/ 794 h 964"/>
                  <a:gd name="T42" fmla="*/ 737 w 1078"/>
                  <a:gd name="T43" fmla="*/ 737 h 964"/>
                  <a:gd name="T44" fmla="*/ 908 w 1078"/>
                  <a:gd name="T45" fmla="*/ 680 h 964"/>
                  <a:gd name="T46" fmla="*/ 681 w 1078"/>
                  <a:gd name="T47" fmla="*/ 567 h 964"/>
                  <a:gd name="T48" fmla="*/ 737 w 1078"/>
                  <a:gd name="T49" fmla="*/ 397 h 964"/>
                  <a:gd name="T50" fmla="*/ 851 w 1078"/>
                  <a:gd name="T51" fmla="*/ 453 h 964"/>
                  <a:gd name="T52" fmla="*/ 1021 w 1078"/>
                  <a:gd name="T53" fmla="*/ 510 h 964"/>
                  <a:gd name="T54" fmla="*/ 1078 w 1078"/>
                  <a:gd name="T55" fmla="*/ 453 h 964"/>
                  <a:gd name="T56" fmla="*/ 908 w 1078"/>
                  <a:gd name="T57" fmla="*/ 397 h 964"/>
                  <a:gd name="T58" fmla="*/ 851 w 1078"/>
                  <a:gd name="T59" fmla="*/ 340 h 964"/>
                  <a:gd name="T60" fmla="*/ 794 w 1078"/>
                  <a:gd name="T61" fmla="*/ 283 h 964"/>
                  <a:gd name="T62" fmla="*/ 964 w 1078"/>
                  <a:gd name="T63" fmla="*/ 227 h 9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</a:cxnLst>
                <a:rect l="0" t="0" r="r" b="b"/>
                <a:pathLst>
                  <a:path w="1078" h="964">
                    <a:moveTo>
                      <a:pt x="964" y="170"/>
                    </a:moveTo>
                    <a:lnTo>
                      <a:pt x="851" y="170"/>
                    </a:lnTo>
                    <a:lnTo>
                      <a:pt x="851" y="113"/>
                    </a:lnTo>
                    <a:lnTo>
                      <a:pt x="397" y="113"/>
                    </a:lnTo>
                    <a:lnTo>
                      <a:pt x="397" y="0"/>
                    </a:lnTo>
                    <a:lnTo>
                      <a:pt x="341" y="0"/>
                    </a:lnTo>
                    <a:lnTo>
                      <a:pt x="341" y="56"/>
                    </a:lnTo>
                    <a:lnTo>
                      <a:pt x="284" y="56"/>
                    </a:lnTo>
                    <a:lnTo>
                      <a:pt x="284" y="113"/>
                    </a:lnTo>
                    <a:lnTo>
                      <a:pt x="114" y="113"/>
                    </a:lnTo>
                    <a:lnTo>
                      <a:pt x="114" y="227"/>
                    </a:lnTo>
                    <a:lnTo>
                      <a:pt x="57" y="227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453"/>
                    </a:lnTo>
                    <a:lnTo>
                      <a:pt x="0" y="510"/>
                    </a:lnTo>
                    <a:lnTo>
                      <a:pt x="57" y="510"/>
                    </a:lnTo>
                    <a:lnTo>
                      <a:pt x="57" y="567"/>
                    </a:lnTo>
                    <a:lnTo>
                      <a:pt x="114" y="567"/>
                    </a:lnTo>
                    <a:lnTo>
                      <a:pt x="114" y="680"/>
                    </a:lnTo>
                    <a:lnTo>
                      <a:pt x="170" y="680"/>
                    </a:lnTo>
                    <a:lnTo>
                      <a:pt x="170" y="623"/>
                    </a:lnTo>
                    <a:lnTo>
                      <a:pt x="227" y="623"/>
                    </a:lnTo>
                    <a:lnTo>
                      <a:pt x="227" y="794"/>
                    </a:lnTo>
                    <a:lnTo>
                      <a:pt x="284" y="794"/>
                    </a:lnTo>
                    <a:lnTo>
                      <a:pt x="284" y="850"/>
                    </a:lnTo>
                    <a:lnTo>
                      <a:pt x="284" y="907"/>
                    </a:lnTo>
                    <a:lnTo>
                      <a:pt x="341" y="907"/>
                    </a:lnTo>
                    <a:lnTo>
                      <a:pt x="341" y="964"/>
                    </a:lnTo>
                    <a:lnTo>
                      <a:pt x="454" y="964"/>
                    </a:lnTo>
                    <a:lnTo>
                      <a:pt x="454" y="907"/>
                    </a:lnTo>
                    <a:lnTo>
                      <a:pt x="397" y="907"/>
                    </a:lnTo>
                    <a:lnTo>
                      <a:pt x="397" y="850"/>
                    </a:lnTo>
                    <a:lnTo>
                      <a:pt x="341" y="850"/>
                    </a:lnTo>
                    <a:lnTo>
                      <a:pt x="341" y="623"/>
                    </a:lnTo>
                    <a:lnTo>
                      <a:pt x="397" y="623"/>
                    </a:lnTo>
                    <a:lnTo>
                      <a:pt x="397" y="794"/>
                    </a:lnTo>
                    <a:lnTo>
                      <a:pt x="454" y="794"/>
                    </a:lnTo>
                    <a:lnTo>
                      <a:pt x="454" y="850"/>
                    </a:lnTo>
                    <a:lnTo>
                      <a:pt x="511" y="850"/>
                    </a:lnTo>
                    <a:lnTo>
                      <a:pt x="511" y="794"/>
                    </a:lnTo>
                    <a:lnTo>
                      <a:pt x="794" y="794"/>
                    </a:lnTo>
                    <a:lnTo>
                      <a:pt x="794" y="737"/>
                    </a:lnTo>
                    <a:lnTo>
                      <a:pt x="737" y="737"/>
                    </a:lnTo>
                    <a:lnTo>
                      <a:pt x="737" y="680"/>
                    </a:lnTo>
                    <a:lnTo>
                      <a:pt x="908" y="680"/>
                    </a:lnTo>
                    <a:lnTo>
                      <a:pt x="908" y="567"/>
                    </a:lnTo>
                    <a:lnTo>
                      <a:pt x="681" y="567"/>
                    </a:lnTo>
                    <a:lnTo>
                      <a:pt x="681" y="397"/>
                    </a:lnTo>
                    <a:lnTo>
                      <a:pt x="737" y="397"/>
                    </a:lnTo>
                    <a:lnTo>
                      <a:pt x="737" y="453"/>
                    </a:lnTo>
                    <a:lnTo>
                      <a:pt x="851" y="453"/>
                    </a:lnTo>
                    <a:lnTo>
                      <a:pt x="851" y="510"/>
                    </a:lnTo>
                    <a:lnTo>
                      <a:pt x="1021" y="510"/>
                    </a:lnTo>
                    <a:lnTo>
                      <a:pt x="1021" y="453"/>
                    </a:lnTo>
                    <a:lnTo>
                      <a:pt x="1078" y="453"/>
                    </a:lnTo>
                    <a:lnTo>
                      <a:pt x="1078" y="397"/>
                    </a:lnTo>
                    <a:lnTo>
                      <a:pt x="908" y="397"/>
                    </a:lnTo>
                    <a:lnTo>
                      <a:pt x="908" y="340"/>
                    </a:lnTo>
                    <a:lnTo>
                      <a:pt x="851" y="340"/>
                    </a:lnTo>
                    <a:lnTo>
                      <a:pt x="851" y="283"/>
                    </a:lnTo>
                    <a:lnTo>
                      <a:pt x="794" y="283"/>
                    </a:lnTo>
                    <a:lnTo>
                      <a:pt x="794" y="227"/>
                    </a:lnTo>
                    <a:lnTo>
                      <a:pt x="964" y="227"/>
                    </a:lnTo>
                    <a:lnTo>
                      <a:pt x="964" y="17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76" name="Freeform 292"/>
              <p:cNvSpPr>
                <a:spLocks/>
              </p:cNvSpPr>
              <p:nvPr/>
            </p:nvSpPr>
            <p:spPr bwMode="auto">
              <a:xfrm>
                <a:off x="3251" y="5506"/>
                <a:ext cx="1191" cy="794"/>
              </a:xfrm>
              <a:custGeom>
                <a:avLst/>
                <a:gdLst>
                  <a:gd name="T0" fmla="*/ 113 w 1191"/>
                  <a:gd name="T1" fmla="*/ 284 h 794"/>
                  <a:gd name="T2" fmla="*/ 57 w 1191"/>
                  <a:gd name="T3" fmla="*/ 284 h 794"/>
                  <a:gd name="T4" fmla="*/ 57 w 1191"/>
                  <a:gd name="T5" fmla="*/ 340 h 794"/>
                  <a:gd name="T6" fmla="*/ 0 w 1191"/>
                  <a:gd name="T7" fmla="*/ 340 h 794"/>
                  <a:gd name="T8" fmla="*/ 0 w 1191"/>
                  <a:gd name="T9" fmla="*/ 397 h 794"/>
                  <a:gd name="T10" fmla="*/ 57 w 1191"/>
                  <a:gd name="T11" fmla="*/ 397 h 794"/>
                  <a:gd name="T12" fmla="*/ 57 w 1191"/>
                  <a:gd name="T13" fmla="*/ 567 h 794"/>
                  <a:gd name="T14" fmla="*/ 113 w 1191"/>
                  <a:gd name="T15" fmla="*/ 567 h 794"/>
                  <a:gd name="T16" fmla="*/ 113 w 1191"/>
                  <a:gd name="T17" fmla="*/ 737 h 794"/>
                  <a:gd name="T18" fmla="*/ 340 w 1191"/>
                  <a:gd name="T19" fmla="*/ 737 h 794"/>
                  <a:gd name="T20" fmla="*/ 340 w 1191"/>
                  <a:gd name="T21" fmla="*/ 681 h 794"/>
                  <a:gd name="T22" fmla="*/ 510 w 1191"/>
                  <a:gd name="T23" fmla="*/ 681 h 794"/>
                  <a:gd name="T24" fmla="*/ 510 w 1191"/>
                  <a:gd name="T25" fmla="*/ 794 h 794"/>
                  <a:gd name="T26" fmla="*/ 624 w 1191"/>
                  <a:gd name="T27" fmla="*/ 794 h 794"/>
                  <a:gd name="T28" fmla="*/ 624 w 1191"/>
                  <a:gd name="T29" fmla="*/ 681 h 794"/>
                  <a:gd name="T30" fmla="*/ 737 w 1191"/>
                  <a:gd name="T31" fmla="*/ 681 h 794"/>
                  <a:gd name="T32" fmla="*/ 737 w 1191"/>
                  <a:gd name="T33" fmla="*/ 737 h 794"/>
                  <a:gd name="T34" fmla="*/ 850 w 1191"/>
                  <a:gd name="T35" fmla="*/ 737 h 794"/>
                  <a:gd name="T36" fmla="*/ 850 w 1191"/>
                  <a:gd name="T37" fmla="*/ 567 h 794"/>
                  <a:gd name="T38" fmla="*/ 907 w 1191"/>
                  <a:gd name="T39" fmla="*/ 567 h 794"/>
                  <a:gd name="T40" fmla="*/ 907 w 1191"/>
                  <a:gd name="T41" fmla="*/ 511 h 794"/>
                  <a:gd name="T42" fmla="*/ 964 w 1191"/>
                  <a:gd name="T43" fmla="*/ 511 h 794"/>
                  <a:gd name="T44" fmla="*/ 964 w 1191"/>
                  <a:gd name="T45" fmla="*/ 397 h 794"/>
                  <a:gd name="T46" fmla="*/ 1134 w 1191"/>
                  <a:gd name="T47" fmla="*/ 397 h 794"/>
                  <a:gd name="T48" fmla="*/ 1134 w 1191"/>
                  <a:gd name="T49" fmla="*/ 340 h 794"/>
                  <a:gd name="T50" fmla="*/ 1191 w 1191"/>
                  <a:gd name="T51" fmla="*/ 340 h 794"/>
                  <a:gd name="T52" fmla="*/ 1191 w 1191"/>
                  <a:gd name="T53" fmla="*/ 227 h 794"/>
                  <a:gd name="T54" fmla="*/ 1134 w 1191"/>
                  <a:gd name="T55" fmla="*/ 227 h 794"/>
                  <a:gd name="T56" fmla="*/ 1134 w 1191"/>
                  <a:gd name="T57" fmla="*/ 170 h 794"/>
                  <a:gd name="T58" fmla="*/ 1191 w 1191"/>
                  <a:gd name="T59" fmla="*/ 170 h 794"/>
                  <a:gd name="T60" fmla="*/ 1191 w 1191"/>
                  <a:gd name="T61" fmla="*/ 57 h 794"/>
                  <a:gd name="T62" fmla="*/ 1134 w 1191"/>
                  <a:gd name="T63" fmla="*/ 57 h 794"/>
                  <a:gd name="T64" fmla="*/ 1134 w 1191"/>
                  <a:gd name="T65" fmla="*/ 0 h 794"/>
                  <a:gd name="T66" fmla="*/ 1077 w 1191"/>
                  <a:gd name="T67" fmla="*/ 0 h 794"/>
                  <a:gd name="T68" fmla="*/ 1077 w 1191"/>
                  <a:gd name="T69" fmla="*/ 57 h 794"/>
                  <a:gd name="T70" fmla="*/ 1020 w 1191"/>
                  <a:gd name="T71" fmla="*/ 57 h 794"/>
                  <a:gd name="T72" fmla="*/ 1020 w 1191"/>
                  <a:gd name="T73" fmla="*/ 114 h 794"/>
                  <a:gd name="T74" fmla="*/ 907 w 1191"/>
                  <a:gd name="T75" fmla="*/ 114 h 794"/>
                  <a:gd name="T76" fmla="*/ 907 w 1191"/>
                  <a:gd name="T77" fmla="*/ 57 h 794"/>
                  <a:gd name="T78" fmla="*/ 794 w 1191"/>
                  <a:gd name="T79" fmla="*/ 57 h 794"/>
                  <a:gd name="T80" fmla="*/ 794 w 1191"/>
                  <a:gd name="T81" fmla="*/ 114 h 794"/>
                  <a:gd name="T82" fmla="*/ 737 w 1191"/>
                  <a:gd name="T83" fmla="*/ 114 h 794"/>
                  <a:gd name="T84" fmla="*/ 737 w 1191"/>
                  <a:gd name="T85" fmla="*/ 57 h 794"/>
                  <a:gd name="T86" fmla="*/ 624 w 1191"/>
                  <a:gd name="T87" fmla="*/ 57 h 794"/>
                  <a:gd name="T88" fmla="*/ 624 w 1191"/>
                  <a:gd name="T89" fmla="*/ 114 h 794"/>
                  <a:gd name="T90" fmla="*/ 510 w 1191"/>
                  <a:gd name="T91" fmla="*/ 114 h 794"/>
                  <a:gd name="T92" fmla="*/ 510 w 1191"/>
                  <a:gd name="T93" fmla="*/ 170 h 794"/>
                  <a:gd name="T94" fmla="*/ 397 w 1191"/>
                  <a:gd name="T95" fmla="*/ 170 h 794"/>
                  <a:gd name="T96" fmla="*/ 397 w 1191"/>
                  <a:gd name="T97" fmla="*/ 284 h 794"/>
                  <a:gd name="T98" fmla="*/ 283 w 1191"/>
                  <a:gd name="T99" fmla="*/ 284 h 794"/>
                  <a:gd name="T100" fmla="*/ 283 w 1191"/>
                  <a:gd name="T101" fmla="*/ 340 h 794"/>
                  <a:gd name="T102" fmla="*/ 113 w 1191"/>
                  <a:gd name="T103" fmla="*/ 340 h 794"/>
                  <a:gd name="T104" fmla="*/ 113 w 1191"/>
                  <a:gd name="T105" fmla="*/ 284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1191" h="794">
                    <a:moveTo>
                      <a:pt x="113" y="284"/>
                    </a:moveTo>
                    <a:lnTo>
                      <a:pt x="57" y="284"/>
                    </a:lnTo>
                    <a:lnTo>
                      <a:pt x="57" y="340"/>
                    </a:lnTo>
                    <a:lnTo>
                      <a:pt x="0" y="340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567"/>
                    </a:lnTo>
                    <a:lnTo>
                      <a:pt x="113" y="567"/>
                    </a:lnTo>
                    <a:lnTo>
                      <a:pt x="113" y="737"/>
                    </a:lnTo>
                    <a:lnTo>
                      <a:pt x="340" y="737"/>
                    </a:lnTo>
                    <a:lnTo>
                      <a:pt x="340" y="681"/>
                    </a:lnTo>
                    <a:lnTo>
                      <a:pt x="510" y="681"/>
                    </a:lnTo>
                    <a:lnTo>
                      <a:pt x="510" y="794"/>
                    </a:lnTo>
                    <a:lnTo>
                      <a:pt x="624" y="794"/>
                    </a:lnTo>
                    <a:lnTo>
                      <a:pt x="624" y="681"/>
                    </a:lnTo>
                    <a:lnTo>
                      <a:pt x="737" y="681"/>
                    </a:lnTo>
                    <a:lnTo>
                      <a:pt x="737" y="737"/>
                    </a:lnTo>
                    <a:lnTo>
                      <a:pt x="850" y="737"/>
                    </a:lnTo>
                    <a:lnTo>
                      <a:pt x="850" y="567"/>
                    </a:lnTo>
                    <a:lnTo>
                      <a:pt x="907" y="567"/>
                    </a:lnTo>
                    <a:lnTo>
                      <a:pt x="907" y="511"/>
                    </a:lnTo>
                    <a:lnTo>
                      <a:pt x="964" y="511"/>
                    </a:lnTo>
                    <a:lnTo>
                      <a:pt x="964" y="397"/>
                    </a:lnTo>
                    <a:lnTo>
                      <a:pt x="1134" y="397"/>
                    </a:lnTo>
                    <a:lnTo>
                      <a:pt x="1134" y="340"/>
                    </a:lnTo>
                    <a:lnTo>
                      <a:pt x="1191" y="340"/>
                    </a:lnTo>
                    <a:lnTo>
                      <a:pt x="1191" y="227"/>
                    </a:lnTo>
                    <a:lnTo>
                      <a:pt x="1134" y="227"/>
                    </a:lnTo>
                    <a:lnTo>
                      <a:pt x="1134" y="170"/>
                    </a:lnTo>
                    <a:lnTo>
                      <a:pt x="1191" y="170"/>
                    </a:lnTo>
                    <a:lnTo>
                      <a:pt x="1191" y="57"/>
                    </a:lnTo>
                    <a:lnTo>
                      <a:pt x="1134" y="57"/>
                    </a:lnTo>
                    <a:lnTo>
                      <a:pt x="1134" y="0"/>
                    </a:lnTo>
                    <a:lnTo>
                      <a:pt x="1077" y="0"/>
                    </a:lnTo>
                    <a:lnTo>
                      <a:pt x="1077" y="57"/>
                    </a:lnTo>
                    <a:lnTo>
                      <a:pt x="1020" y="57"/>
                    </a:lnTo>
                    <a:lnTo>
                      <a:pt x="1020" y="114"/>
                    </a:lnTo>
                    <a:lnTo>
                      <a:pt x="907" y="114"/>
                    </a:lnTo>
                    <a:lnTo>
                      <a:pt x="907" y="57"/>
                    </a:lnTo>
                    <a:lnTo>
                      <a:pt x="794" y="57"/>
                    </a:lnTo>
                    <a:lnTo>
                      <a:pt x="794" y="114"/>
                    </a:lnTo>
                    <a:lnTo>
                      <a:pt x="737" y="114"/>
                    </a:lnTo>
                    <a:lnTo>
                      <a:pt x="737" y="57"/>
                    </a:lnTo>
                    <a:lnTo>
                      <a:pt x="624" y="57"/>
                    </a:lnTo>
                    <a:lnTo>
                      <a:pt x="624" y="114"/>
                    </a:lnTo>
                    <a:lnTo>
                      <a:pt x="510" y="114"/>
                    </a:lnTo>
                    <a:lnTo>
                      <a:pt x="510" y="170"/>
                    </a:lnTo>
                    <a:lnTo>
                      <a:pt x="397" y="170"/>
                    </a:lnTo>
                    <a:lnTo>
                      <a:pt x="397" y="284"/>
                    </a:lnTo>
                    <a:lnTo>
                      <a:pt x="283" y="284"/>
                    </a:lnTo>
                    <a:lnTo>
                      <a:pt x="283" y="340"/>
                    </a:lnTo>
                    <a:lnTo>
                      <a:pt x="113" y="340"/>
                    </a:lnTo>
                    <a:lnTo>
                      <a:pt x="113" y="28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77" name="Freeform 293"/>
              <p:cNvSpPr>
                <a:spLocks/>
              </p:cNvSpPr>
              <p:nvPr/>
            </p:nvSpPr>
            <p:spPr bwMode="auto">
              <a:xfrm>
                <a:off x="3534" y="6187"/>
                <a:ext cx="964" cy="793"/>
              </a:xfrm>
              <a:custGeom>
                <a:avLst/>
                <a:gdLst>
                  <a:gd name="T0" fmla="*/ 57 w 964"/>
                  <a:gd name="T1" fmla="*/ 0 h 793"/>
                  <a:gd name="T2" fmla="*/ 57 w 964"/>
                  <a:gd name="T3" fmla="*/ 170 h 793"/>
                  <a:gd name="T4" fmla="*/ 114 w 964"/>
                  <a:gd name="T5" fmla="*/ 170 h 793"/>
                  <a:gd name="T6" fmla="*/ 114 w 964"/>
                  <a:gd name="T7" fmla="*/ 226 h 793"/>
                  <a:gd name="T8" fmla="*/ 57 w 964"/>
                  <a:gd name="T9" fmla="*/ 226 h 793"/>
                  <a:gd name="T10" fmla="*/ 57 w 964"/>
                  <a:gd name="T11" fmla="*/ 283 h 793"/>
                  <a:gd name="T12" fmla="*/ 0 w 964"/>
                  <a:gd name="T13" fmla="*/ 283 h 793"/>
                  <a:gd name="T14" fmla="*/ 0 w 964"/>
                  <a:gd name="T15" fmla="*/ 397 h 793"/>
                  <a:gd name="T16" fmla="*/ 57 w 964"/>
                  <a:gd name="T17" fmla="*/ 397 h 793"/>
                  <a:gd name="T18" fmla="*/ 57 w 964"/>
                  <a:gd name="T19" fmla="*/ 623 h 793"/>
                  <a:gd name="T20" fmla="*/ 114 w 964"/>
                  <a:gd name="T21" fmla="*/ 623 h 793"/>
                  <a:gd name="T22" fmla="*/ 114 w 964"/>
                  <a:gd name="T23" fmla="*/ 510 h 793"/>
                  <a:gd name="T24" fmla="*/ 227 w 964"/>
                  <a:gd name="T25" fmla="*/ 510 h 793"/>
                  <a:gd name="T26" fmla="*/ 227 w 964"/>
                  <a:gd name="T27" fmla="*/ 567 h 793"/>
                  <a:gd name="T28" fmla="*/ 511 w 964"/>
                  <a:gd name="T29" fmla="*/ 567 h 793"/>
                  <a:gd name="T30" fmla="*/ 511 w 964"/>
                  <a:gd name="T31" fmla="*/ 623 h 793"/>
                  <a:gd name="T32" fmla="*/ 567 w 964"/>
                  <a:gd name="T33" fmla="*/ 623 h 793"/>
                  <a:gd name="T34" fmla="*/ 567 w 964"/>
                  <a:gd name="T35" fmla="*/ 680 h 793"/>
                  <a:gd name="T36" fmla="*/ 624 w 964"/>
                  <a:gd name="T37" fmla="*/ 680 h 793"/>
                  <a:gd name="T38" fmla="*/ 624 w 964"/>
                  <a:gd name="T39" fmla="*/ 510 h 793"/>
                  <a:gd name="T40" fmla="*/ 794 w 964"/>
                  <a:gd name="T41" fmla="*/ 510 h 793"/>
                  <a:gd name="T42" fmla="*/ 794 w 964"/>
                  <a:gd name="T43" fmla="*/ 567 h 793"/>
                  <a:gd name="T44" fmla="*/ 737 w 964"/>
                  <a:gd name="T45" fmla="*/ 567 h 793"/>
                  <a:gd name="T46" fmla="*/ 737 w 964"/>
                  <a:gd name="T47" fmla="*/ 623 h 793"/>
                  <a:gd name="T48" fmla="*/ 737 w 964"/>
                  <a:gd name="T49" fmla="*/ 680 h 793"/>
                  <a:gd name="T50" fmla="*/ 794 w 964"/>
                  <a:gd name="T51" fmla="*/ 680 h 793"/>
                  <a:gd name="T52" fmla="*/ 794 w 964"/>
                  <a:gd name="T53" fmla="*/ 793 h 793"/>
                  <a:gd name="T54" fmla="*/ 908 w 964"/>
                  <a:gd name="T55" fmla="*/ 793 h 793"/>
                  <a:gd name="T56" fmla="*/ 908 w 964"/>
                  <a:gd name="T57" fmla="*/ 737 h 793"/>
                  <a:gd name="T58" fmla="*/ 964 w 964"/>
                  <a:gd name="T59" fmla="*/ 737 h 793"/>
                  <a:gd name="T60" fmla="*/ 964 w 964"/>
                  <a:gd name="T61" fmla="*/ 680 h 793"/>
                  <a:gd name="T62" fmla="*/ 851 w 964"/>
                  <a:gd name="T63" fmla="*/ 680 h 793"/>
                  <a:gd name="T64" fmla="*/ 851 w 964"/>
                  <a:gd name="T65" fmla="*/ 623 h 793"/>
                  <a:gd name="T66" fmla="*/ 908 w 964"/>
                  <a:gd name="T67" fmla="*/ 623 h 793"/>
                  <a:gd name="T68" fmla="*/ 908 w 964"/>
                  <a:gd name="T69" fmla="*/ 510 h 793"/>
                  <a:gd name="T70" fmla="*/ 851 w 964"/>
                  <a:gd name="T71" fmla="*/ 510 h 793"/>
                  <a:gd name="T72" fmla="*/ 851 w 964"/>
                  <a:gd name="T73" fmla="*/ 397 h 793"/>
                  <a:gd name="T74" fmla="*/ 794 w 964"/>
                  <a:gd name="T75" fmla="*/ 397 h 793"/>
                  <a:gd name="T76" fmla="*/ 794 w 964"/>
                  <a:gd name="T77" fmla="*/ 226 h 793"/>
                  <a:gd name="T78" fmla="*/ 737 w 964"/>
                  <a:gd name="T79" fmla="*/ 226 h 793"/>
                  <a:gd name="T80" fmla="*/ 737 w 964"/>
                  <a:gd name="T81" fmla="*/ 283 h 793"/>
                  <a:gd name="T82" fmla="*/ 681 w 964"/>
                  <a:gd name="T83" fmla="*/ 283 h 793"/>
                  <a:gd name="T84" fmla="*/ 681 w 964"/>
                  <a:gd name="T85" fmla="*/ 170 h 793"/>
                  <a:gd name="T86" fmla="*/ 624 w 964"/>
                  <a:gd name="T87" fmla="*/ 170 h 793"/>
                  <a:gd name="T88" fmla="*/ 624 w 964"/>
                  <a:gd name="T89" fmla="*/ 113 h 793"/>
                  <a:gd name="T90" fmla="*/ 567 w 964"/>
                  <a:gd name="T91" fmla="*/ 113 h 793"/>
                  <a:gd name="T92" fmla="*/ 567 w 964"/>
                  <a:gd name="T93" fmla="*/ 56 h 793"/>
                  <a:gd name="T94" fmla="*/ 454 w 964"/>
                  <a:gd name="T95" fmla="*/ 56 h 793"/>
                  <a:gd name="T96" fmla="*/ 454 w 964"/>
                  <a:gd name="T97" fmla="*/ 0 h 793"/>
                  <a:gd name="T98" fmla="*/ 341 w 964"/>
                  <a:gd name="T99" fmla="*/ 0 h 793"/>
                  <a:gd name="T100" fmla="*/ 341 w 964"/>
                  <a:gd name="T101" fmla="*/ 113 h 793"/>
                  <a:gd name="T102" fmla="*/ 227 w 964"/>
                  <a:gd name="T103" fmla="*/ 113 h 793"/>
                  <a:gd name="T104" fmla="*/ 227 w 964"/>
                  <a:gd name="T105" fmla="*/ 0 h 793"/>
                  <a:gd name="T106" fmla="*/ 57 w 964"/>
                  <a:gd name="T107" fmla="*/ 0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964" h="793">
                    <a:moveTo>
                      <a:pt x="57" y="0"/>
                    </a:moveTo>
                    <a:lnTo>
                      <a:pt x="57" y="170"/>
                    </a:lnTo>
                    <a:lnTo>
                      <a:pt x="114" y="170"/>
                    </a:lnTo>
                    <a:lnTo>
                      <a:pt x="114" y="226"/>
                    </a:lnTo>
                    <a:lnTo>
                      <a:pt x="57" y="226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623"/>
                    </a:lnTo>
                    <a:lnTo>
                      <a:pt x="114" y="623"/>
                    </a:lnTo>
                    <a:lnTo>
                      <a:pt x="114" y="510"/>
                    </a:lnTo>
                    <a:lnTo>
                      <a:pt x="227" y="510"/>
                    </a:lnTo>
                    <a:lnTo>
                      <a:pt x="227" y="567"/>
                    </a:lnTo>
                    <a:lnTo>
                      <a:pt x="511" y="567"/>
                    </a:lnTo>
                    <a:lnTo>
                      <a:pt x="511" y="623"/>
                    </a:lnTo>
                    <a:lnTo>
                      <a:pt x="567" y="623"/>
                    </a:lnTo>
                    <a:lnTo>
                      <a:pt x="567" y="680"/>
                    </a:lnTo>
                    <a:lnTo>
                      <a:pt x="624" y="680"/>
                    </a:lnTo>
                    <a:lnTo>
                      <a:pt x="624" y="510"/>
                    </a:lnTo>
                    <a:lnTo>
                      <a:pt x="794" y="510"/>
                    </a:lnTo>
                    <a:lnTo>
                      <a:pt x="794" y="567"/>
                    </a:lnTo>
                    <a:lnTo>
                      <a:pt x="737" y="567"/>
                    </a:lnTo>
                    <a:lnTo>
                      <a:pt x="737" y="623"/>
                    </a:lnTo>
                    <a:lnTo>
                      <a:pt x="737" y="680"/>
                    </a:lnTo>
                    <a:lnTo>
                      <a:pt x="794" y="680"/>
                    </a:lnTo>
                    <a:lnTo>
                      <a:pt x="794" y="793"/>
                    </a:lnTo>
                    <a:lnTo>
                      <a:pt x="908" y="793"/>
                    </a:lnTo>
                    <a:lnTo>
                      <a:pt x="908" y="737"/>
                    </a:lnTo>
                    <a:lnTo>
                      <a:pt x="964" y="737"/>
                    </a:lnTo>
                    <a:lnTo>
                      <a:pt x="964" y="680"/>
                    </a:lnTo>
                    <a:lnTo>
                      <a:pt x="851" y="680"/>
                    </a:lnTo>
                    <a:lnTo>
                      <a:pt x="851" y="623"/>
                    </a:lnTo>
                    <a:lnTo>
                      <a:pt x="908" y="623"/>
                    </a:lnTo>
                    <a:lnTo>
                      <a:pt x="908" y="510"/>
                    </a:lnTo>
                    <a:lnTo>
                      <a:pt x="851" y="510"/>
                    </a:lnTo>
                    <a:lnTo>
                      <a:pt x="851" y="397"/>
                    </a:lnTo>
                    <a:lnTo>
                      <a:pt x="794" y="397"/>
                    </a:lnTo>
                    <a:lnTo>
                      <a:pt x="794" y="226"/>
                    </a:lnTo>
                    <a:lnTo>
                      <a:pt x="737" y="226"/>
                    </a:lnTo>
                    <a:lnTo>
                      <a:pt x="737" y="283"/>
                    </a:lnTo>
                    <a:lnTo>
                      <a:pt x="681" y="283"/>
                    </a:lnTo>
                    <a:lnTo>
                      <a:pt x="681" y="170"/>
                    </a:lnTo>
                    <a:lnTo>
                      <a:pt x="624" y="170"/>
                    </a:lnTo>
                    <a:lnTo>
                      <a:pt x="624" y="113"/>
                    </a:lnTo>
                    <a:lnTo>
                      <a:pt x="567" y="113"/>
                    </a:lnTo>
                    <a:lnTo>
                      <a:pt x="567" y="56"/>
                    </a:lnTo>
                    <a:lnTo>
                      <a:pt x="454" y="56"/>
                    </a:lnTo>
                    <a:lnTo>
                      <a:pt x="454" y="0"/>
                    </a:lnTo>
                    <a:lnTo>
                      <a:pt x="341" y="0"/>
                    </a:lnTo>
                    <a:lnTo>
                      <a:pt x="341" y="113"/>
                    </a:lnTo>
                    <a:lnTo>
                      <a:pt x="227" y="113"/>
                    </a:lnTo>
                    <a:lnTo>
                      <a:pt x="227" y="0"/>
                    </a:lnTo>
                    <a:lnTo>
                      <a:pt x="57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78" name="Freeform 294"/>
              <p:cNvSpPr>
                <a:spLocks/>
              </p:cNvSpPr>
              <p:nvPr/>
            </p:nvSpPr>
            <p:spPr bwMode="auto">
              <a:xfrm>
                <a:off x="1096" y="6017"/>
                <a:ext cx="2552" cy="1814"/>
              </a:xfrm>
              <a:custGeom>
                <a:avLst/>
                <a:gdLst>
                  <a:gd name="T0" fmla="*/ 2098 w 2552"/>
                  <a:gd name="T1" fmla="*/ 0 h 1814"/>
                  <a:gd name="T2" fmla="*/ 2041 w 2552"/>
                  <a:gd name="T3" fmla="*/ 113 h 1814"/>
                  <a:gd name="T4" fmla="*/ 1928 w 2552"/>
                  <a:gd name="T5" fmla="*/ 56 h 1814"/>
                  <a:gd name="T6" fmla="*/ 1758 w 2552"/>
                  <a:gd name="T7" fmla="*/ 283 h 1814"/>
                  <a:gd name="T8" fmla="*/ 1701 w 2552"/>
                  <a:gd name="T9" fmla="*/ 340 h 1814"/>
                  <a:gd name="T10" fmla="*/ 1588 w 2552"/>
                  <a:gd name="T11" fmla="*/ 396 h 1814"/>
                  <a:gd name="T12" fmla="*/ 1531 w 2552"/>
                  <a:gd name="T13" fmla="*/ 510 h 1814"/>
                  <a:gd name="T14" fmla="*/ 1474 w 2552"/>
                  <a:gd name="T15" fmla="*/ 567 h 1814"/>
                  <a:gd name="T16" fmla="*/ 1531 w 2552"/>
                  <a:gd name="T17" fmla="*/ 623 h 1814"/>
                  <a:gd name="T18" fmla="*/ 1474 w 2552"/>
                  <a:gd name="T19" fmla="*/ 737 h 1814"/>
                  <a:gd name="T20" fmla="*/ 1361 w 2552"/>
                  <a:gd name="T21" fmla="*/ 793 h 1814"/>
                  <a:gd name="T22" fmla="*/ 1304 w 2552"/>
                  <a:gd name="T23" fmla="*/ 850 h 1814"/>
                  <a:gd name="T24" fmla="*/ 1248 w 2552"/>
                  <a:gd name="T25" fmla="*/ 907 h 1814"/>
                  <a:gd name="T26" fmla="*/ 907 w 2552"/>
                  <a:gd name="T27" fmla="*/ 850 h 1814"/>
                  <a:gd name="T28" fmla="*/ 624 w 2552"/>
                  <a:gd name="T29" fmla="*/ 737 h 1814"/>
                  <a:gd name="T30" fmla="*/ 567 w 2552"/>
                  <a:gd name="T31" fmla="*/ 567 h 1814"/>
                  <a:gd name="T32" fmla="*/ 510 w 2552"/>
                  <a:gd name="T33" fmla="*/ 453 h 1814"/>
                  <a:gd name="T34" fmla="*/ 454 w 2552"/>
                  <a:gd name="T35" fmla="*/ 510 h 1814"/>
                  <a:gd name="T36" fmla="*/ 340 w 2552"/>
                  <a:gd name="T37" fmla="*/ 567 h 1814"/>
                  <a:gd name="T38" fmla="*/ 227 w 2552"/>
                  <a:gd name="T39" fmla="*/ 623 h 1814"/>
                  <a:gd name="T40" fmla="*/ 57 w 2552"/>
                  <a:gd name="T41" fmla="*/ 680 h 1814"/>
                  <a:gd name="T42" fmla="*/ 0 w 2552"/>
                  <a:gd name="T43" fmla="*/ 793 h 1814"/>
                  <a:gd name="T44" fmla="*/ 57 w 2552"/>
                  <a:gd name="T45" fmla="*/ 907 h 1814"/>
                  <a:gd name="T46" fmla="*/ 170 w 2552"/>
                  <a:gd name="T47" fmla="*/ 850 h 1814"/>
                  <a:gd name="T48" fmla="*/ 284 w 2552"/>
                  <a:gd name="T49" fmla="*/ 907 h 1814"/>
                  <a:gd name="T50" fmla="*/ 340 w 2552"/>
                  <a:gd name="T51" fmla="*/ 963 h 1814"/>
                  <a:gd name="T52" fmla="*/ 397 w 2552"/>
                  <a:gd name="T53" fmla="*/ 1020 h 1814"/>
                  <a:gd name="T54" fmla="*/ 567 w 2552"/>
                  <a:gd name="T55" fmla="*/ 1077 h 1814"/>
                  <a:gd name="T56" fmla="*/ 681 w 2552"/>
                  <a:gd name="T57" fmla="*/ 1134 h 1814"/>
                  <a:gd name="T58" fmla="*/ 737 w 2552"/>
                  <a:gd name="T59" fmla="*/ 1190 h 1814"/>
                  <a:gd name="T60" fmla="*/ 1361 w 2552"/>
                  <a:gd name="T61" fmla="*/ 1247 h 1814"/>
                  <a:gd name="T62" fmla="*/ 1304 w 2552"/>
                  <a:gd name="T63" fmla="*/ 1360 h 1814"/>
                  <a:gd name="T64" fmla="*/ 1191 w 2552"/>
                  <a:gd name="T65" fmla="*/ 1417 h 1814"/>
                  <a:gd name="T66" fmla="*/ 1304 w 2552"/>
                  <a:gd name="T67" fmla="*/ 1474 h 1814"/>
                  <a:gd name="T68" fmla="*/ 1361 w 2552"/>
                  <a:gd name="T69" fmla="*/ 1530 h 1814"/>
                  <a:gd name="T70" fmla="*/ 1531 w 2552"/>
                  <a:gd name="T71" fmla="*/ 1701 h 1814"/>
                  <a:gd name="T72" fmla="*/ 1588 w 2552"/>
                  <a:gd name="T73" fmla="*/ 1757 h 1814"/>
                  <a:gd name="T74" fmla="*/ 1701 w 2552"/>
                  <a:gd name="T75" fmla="*/ 1814 h 1814"/>
                  <a:gd name="T76" fmla="*/ 1758 w 2552"/>
                  <a:gd name="T77" fmla="*/ 1757 h 1814"/>
                  <a:gd name="T78" fmla="*/ 1815 w 2552"/>
                  <a:gd name="T79" fmla="*/ 1644 h 1814"/>
                  <a:gd name="T80" fmla="*/ 1928 w 2552"/>
                  <a:gd name="T81" fmla="*/ 1587 h 1814"/>
                  <a:gd name="T82" fmla="*/ 1985 w 2552"/>
                  <a:gd name="T83" fmla="*/ 1474 h 1814"/>
                  <a:gd name="T84" fmla="*/ 2155 w 2552"/>
                  <a:gd name="T85" fmla="*/ 1530 h 1814"/>
                  <a:gd name="T86" fmla="*/ 2212 w 2552"/>
                  <a:gd name="T87" fmla="*/ 1587 h 1814"/>
                  <a:gd name="T88" fmla="*/ 2268 w 2552"/>
                  <a:gd name="T89" fmla="*/ 1644 h 1814"/>
                  <a:gd name="T90" fmla="*/ 2325 w 2552"/>
                  <a:gd name="T91" fmla="*/ 1757 h 1814"/>
                  <a:gd name="T92" fmla="*/ 2382 w 2552"/>
                  <a:gd name="T93" fmla="*/ 1644 h 1814"/>
                  <a:gd name="T94" fmla="*/ 2438 w 2552"/>
                  <a:gd name="T95" fmla="*/ 1530 h 1814"/>
                  <a:gd name="T96" fmla="*/ 2495 w 2552"/>
                  <a:gd name="T97" fmla="*/ 1360 h 1814"/>
                  <a:gd name="T98" fmla="*/ 2438 w 2552"/>
                  <a:gd name="T99" fmla="*/ 1304 h 1814"/>
                  <a:gd name="T100" fmla="*/ 2495 w 2552"/>
                  <a:gd name="T101" fmla="*/ 1247 h 1814"/>
                  <a:gd name="T102" fmla="*/ 2552 w 2552"/>
                  <a:gd name="T103" fmla="*/ 1134 h 1814"/>
                  <a:gd name="T104" fmla="*/ 2495 w 2552"/>
                  <a:gd name="T105" fmla="*/ 793 h 1814"/>
                  <a:gd name="T106" fmla="*/ 2438 w 2552"/>
                  <a:gd name="T107" fmla="*/ 567 h 1814"/>
                  <a:gd name="T108" fmla="*/ 2495 w 2552"/>
                  <a:gd name="T109" fmla="*/ 453 h 1814"/>
                  <a:gd name="T110" fmla="*/ 2552 w 2552"/>
                  <a:gd name="T111" fmla="*/ 396 h 1814"/>
                  <a:gd name="T112" fmla="*/ 2495 w 2552"/>
                  <a:gd name="T113" fmla="*/ 340 h 1814"/>
                  <a:gd name="T114" fmla="*/ 2268 w 2552"/>
                  <a:gd name="T115" fmla="*/ 226 h 1814"/>
                  <a:gd name="T116" fmla="*/ 2212 w 2552"/>
                  <a:gd name="T117" fmla="*/ 56 h 18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2552" h="1814">
                    <a:moveTo>
                      <a:pt x="2212" y="0"/>
                    </a:moveTo>
                    <a:lnTo>
                      <a:pt x="2098" y="0"/>
                    </a:lnTo>
                    <a:lnTo>
                      <a:pt x="2098" y="113"/>
                    </a:lnTo>
                    <a:lnTo>
                      <a:pt x="2041" y="113"/>
                    </a:lnTo>
                    <a:lnTo>
                      <a:pt x="2041" y="56"/>
                    </a:lnTo>
                    <a:lnTo>
                      <a:pt x="1928" y="56"/>
                    </a:lnTo>
                    <a:lnTo>
                      <a:pt x="1928" y="283"/>
                    </a:lnTo>
                    <a:lnTo>
                      <a:pt x="1758" y="283"/>
                    </a:lnTo>
                    <a:lnTo>
                      <a:pt x="1758" y="340"/>
                    </a:lnTo>
                    <a:lnTo>
                      <a:pt x="1701" y="340"/>
                    </a:lnTo>
                    <a:lnTo>
                      <a:pt x="1701" y="396"/>
                    </a:lnTo>
                    <a:lnTo>
                      <a:pt x="1588" y="396"/>
                    </a:lnTo>
                    <a:lnTo>
                      <a:pt x="1588" y="510"/>
                    </a:lnTo>
                    <a:lnTo>
                      <a:pt x="1531" y="510"/>
                    </a:lnTo>
                    <a:lnTo>
                      <a:pt x="1531" y="567"/>
                    </a:lnTo>
                    <a:lnTo>
                      <a:pt x="1474" y="567"/>
                    </a:lnTo>
                    <a:lnTo>
                      <a:pt x="1474" y="623"/>
                    </a:lnTo>
                    <a:lnTo>
                      <a:pt x="1531" y="623"/>
                    </a:lnTo>
                    <a:lnTo>
                      <a:pt x="1531" y="737"/>
                    </a:lnTo>
                    <a:lnTo>
                      <a:pt x="1474" y="737"/>
                    </a:lnTo>
                    <a:lnTo>
                      <a:pt x="1474" y="793"/>
                    </a:lnTo>
                    <a:lnTo>
                      <a:pt x="1361" y="793"/>
                    </a:lnTo>
                    <a:lnTo>
                      <a:pt x="1361" y="850"/>
                    </a:lnTo>
                    <a:lnTo>
                      <a:pt x="1304" y="850"/>
                    </a:lnTo>
                    <a:lnTo>
                      <a:pt x="1304" y="907"/>
                    </a:lnTo>
                    <a:lnTo>
                      <a:pt x="1248" y="907"/>
                    </a:lnTo>
                    <a:lnTo>
                      <a:pt x="1248" y="850"/>
                    </a:lnTo>
                    <a:lnTo>
                      <a:pt x="907" y="850"/>
                    </a:lnTo>
                    <a:lnTo>
                      <a:pt x="907" y="737"/>
                    </a:lnTo>
                    <a:lnTo>
                      <a:pt x="624" y="737"/>
                    </a:lnTo>
                    <a:lnTo>
                      <a:pt x="567" y="737"/>
                    </a:lnTo>
                    <a:lnTo>
                      <a:pt x="567" y="567"/>
                    </a:lnTo>
                    <a:lnTo>
                      <a:pt x="510" y="567"/>
                    </a:lnTo>
                    <a:lnTo>
                      <a:pt x="510" y="453"/>
                    </a:lnTo>
                    <a:lnTo>
                      <a:pt x="454" y="453"/>
                    </a:lnTo>
                    <a:lnTo>
                      <a:pt x="454" y="510"/>
                    </a:lnTo>
                    <a:lnTo>
                      <a:pt x="340" y="510"/>
                    </a:lnTo>
                    <a:lnTo>
                      <a:pt x="340" y="567"/>
                    </a:lnTo>
                    <a:lnTo>
                      <a:pt x="227" y="567"/>
                    </a:lnTo>
                    <a:lnTo>
                      <a:pt x="227" y="623"/>
                    </a:lnTo>
                    <a:lnTo>
                      <a:pt x="57" y="623"/>
                    </a:lnTo>
                    <a:lnTo>
                      <a:pt x="57" y="680"/>
                    </a:lnTo>
                    <a:lnTo>
                      <a:pt x="0" y="680"/>
                    </a:lnTo>
                    <a:lnTo>
                      <a:pt x="0" y="793"/>
                    </a:lnTo>
                    <a:lnTo>
                      <a:pt x="57" y="793"/>
                    </a:lnTo>
                    <a:lnTo>
                      <a:pt x="57" y="907"/>
                    </a:lnTo>
                    <a:lnTo>
                      <a:pt x="170" y="907"/>
                    </a:lnTo>
                    <a:lnTo>
                      <a:pt x="170" y="850"/>
                    </a:lnTo>
                    <a:lnTo>
                      <a:pt x="284" y="850"/>
                    </a:lnTo>
                    <a:lnTo>
                      <a:pt x="284" y="907"/>
                    </a:lnTo>
                    <a:lnTo>
                      <a:pt x="340" y="907"/>
                    </a:lnTo>
                    <a:lnTo>
                      <a:pt x="340" y="963"/>
                    </a:lnTo>
                    <a:lnTo>
                      <a:pt x="397" y="963"/>
                    </a:lnTo>
                    <a:lnTo>
                      <a:pt x="397" y="1020"/>
                    </a:lnTo>
                    <a:lnTo>
                      <a:pt x="567" y="1020"/>
                    </a:lnTo>
                    <a:lnTo>
                      <a:pt x="567" y="1077"/>
                    </a:lnTo>
                    <a:lnTo>
                      <a:pt x="681" y="1077"/>
                    </a:lnTo>
                    <a:lnTo>
                      <a:pt x="681" y="1134"/>
                    </a:lnTo>
                    <a:lnTo>
                      <a:pt x="737" y="1134"/>
                    </a:lnTo>
                    <a:lnTo>
                      <a:pt x="737" y="1190"/>
                    </a:lnTo>
                    <a:lnTo>
                      <a:pt x="737" y="1247"/>
                    </a:lnTo>
                    <a:lnTo>
                      <a:pt x="1361" y="1247"/>
                    </a:lnTo>
                    <a:lnTo>
                      <a:pt x="1361" y="1360"/>
                    </a:lnTo>
                    <a:lnTo>
                      <a:pt x="1304" y="1360"/>
                    </a:lnTo>
                    <a:lnTo>
                      <a:pt x="1304" y="1417"/>
                    </a:lnTo>
                    <a:lnTo>
                      <a:pt x="1191" y="1417"/>
                    </a:lnTo>
                    <a:lnTo>
                      <a:pt x="1191" y="1474"/>
                    </a:lnTo>
                    <a:lnTo>
                      <a:pt x="1304" y="1474"/>
                    </a:lnTo>
                    <a:lnTo>
                      <a:pt x="1304" y="1530"/>
                    </a:lnTo>
                    <a:lnTo>
                      <a:pt x="1361" y="1530"/>
                    </a:lnTo>
                    <a:lnTo>
                      <a:pt x="1361" y="1701"/>
                    </a:lnTo>
                    <a:lnTo>
                      <a:pt x="1531" y="1701"/>
                    </a:lnTo>
                    <a:lnTo>
                      <a:pt x="1531" y="1757"/>
                    </a:lnTo>
                    <a:lnTo>
                      <a:pt x="1588" y="1757"/>
                    </a:lnTo>
                    <a:lnTo>
                      <a:pt x="1588" y="1814"/>
                    </a:lnTo>
                    <a:lnTo>
                      <a:pt x="1701" y="1814"/>
                    </a:lnTo>
                    <a:lnTo>
                      <a:pt x="1701" y="1757"/>
                    </a:lnTo>
                    <a:lnTo>
                      <a:pt x="1758" y="1757"/>
                    </a:lnTo>
                    <a:lnTo>
                      <a:pt x="1758" y="1644"/>
                    </a:lnTo>
                    <a:lnTo>
                      <a:pt x="1815" y="1644"/>
                    </a:lnTo>
                    <a:lnTo>
                      <a:pt x="1815" y="1587"/>
                    </a:lnTo>
                    <a:lnTo>
                      <a:pt x="1928" y="1587"/>
                    </a:lnTo>
                    <a:lnTo>
                      <a:pt x="1928" y="1474"/>
                    </a:lnTo>
                    <a:lnTo>
                      <a:pt x="1985" y="1474"/>
                    </a:lnTo>
                    <a:lnTo>
                      <a:pt x="1985" y="1530"/>
                    </a:lnTo>
                    <a:lnTo>
                      <a:pt x="2155" y="1530"/>
                    </a:lnTo>
                    <a:lnTo>
                      <a:pt x="2155" y="1587"/>
                    </a:lnTo>
                    <a:lnTo>
                      <a:pt x="2212" y="1587"/>
                    </a:lnTo>
                    <a:lnTo>
                      <a:pt x="2212" y="1644"/>
                    </a:lnTo>
                    <a:lnTo>
                      <a:pt x="2268" y="1644"/>
                    </a:lnTo>
                    <a:lnTo>
                      <a:pt x="2268" y="1757"/>
                    </a:lnTo>
                    <a:lnTo>
                      <a:pt x="2325" y="1757"/>
                    </a:lnTo>
                    <a:lnTo>
                      <a:pt x="2325" y="1644"/>
                    </a:lnTo>
                    <a:lnTo>
                      <a:pt x="2382" y="1644"/>
                    </a:lnTo>
                    <a:lnTo>
                      <a:pt x="2382" y="1530"/>
                    </a:lnTo>
                    <a:lnTo>
                      <a:pt x="2438" y="1530"/>
                    </a:lnTo>
                    <a:lnTo>
                      <a:pt x="2438" y="1360"/>
                    </a:lnTo>
                    <a:lnTo>
                      <a:pt x="2495" y="1360"/>
                    </a:lnTo>
                    <a:lnTo>
                      <a:pt x="2495" y="1304"/>
                    </a:lnTo>
                    <a:lnTo>
                      <a:pt x="2438" y="1304"/>
                    </a:lnTo>
                    <a:lnTo>
                      <a:pt x="2438" y="1247"/>
                    </a:lnTo>
                    <a:lnTo>
                      <a:pt x="2495" y="1247"/>
                    </a:lnTo>
                    <a:lnTo>
                      <a:pt x="2495" y="1134"/>
                    </a:lnTo>
                    <a:lnTo>
                      <a:pt x="2552" y="1134"/>
                    </a:lnTo>
                    <a:lnTo>
                      <a:pt x="2552" y="793"/>
                    </a:lnTo>
                    <a:lnTo>
                      <a:pt x="2495" y="793"/>
                    </a:lnTo>
                    <a:lnTo>
                      <a:pt x="2495" y="567"/>
                    </a:lnTo>
                    <a:lnTo>
                      <a:pt x="2438" y="567"/>
                    </a:lnTo>
                    <a:lnTo>
                      <a:pt x="2438" y="453"/>
                    </a:lnTo>
                    <a:lnTo>
                      <a:pt x="2495" y="453"/>
                    </a:lnTo>
                    <a:lnTo>
                      <a:pt x="2495" y="396"/>
                    </a:lnTo>
                    <a:lnTo>
                      <a:pt x="2552" y="396"/>
                    </a:lnTo>
                    <a:lnTo>
                      <a:pt x="2552" y="340"/>
                    </a:lnTo>
                    <a:lnTo>
                      <a:pt x="2495" y="340"/>
                    </a:lnTo>
                    <a:lnTo>
                      <a:pt x="2495" y="226"/>
                    </a:lnTo>
                    <a:lnTo>
                      <a:pt x="2268" y="226"/>
                    </a:lnTo>
                    <a:lnTo>
                      <a:pt x="2268" y="56"/>
                    </a:lnTo>
                    <a:lnTo>
                      <a:pt x="2212" y="56"/>
                    </a:lnTo>
                    <a:lnTo>
                      <a:pt x="2212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79" name="Freeform 295"/>
              <p:cNvSpPr>
                <a:spLocks/>
              </p:cNvSpPr>
              <p:nvPr/>
            </p:nvSpPr>
            <p:spPr bwMode="auto">
              <a:xfrm>
                <a:off x="2003" y="6584"/>
                <a:ext cx="624" cy="340"/>
              </a:xfrm>
              <a:custGeom>
                <a:avLst/>
                <a:gdLst>
                  <a:gd name="T0" fmla="*/ 624 w 624"/>
                  <a:gd name="T1" fmla="*/ 56 h 340"/>
                  <a:gd name="T2" fmla="*/ 341 w 624"/>
                  <a:gd name="T3" fmla="*/ 56 h 340"/>
                  <a:gd name="T4" fmla="*/ 341 w 624"/>
                  <a:gd name="T5" fmla="*/ 0 h 340"/>
                  <a:gd name="T6" fmla="*/ 284 w 624"/>
                  <a:gd name="T7" fmla="*/ 0 h 340"/>
                  <a:gd name="T8" fmla="*/ 284 w 624"/>
                  <a:gd name="T9" fmla="*/ 113 h 340"/>
                  <a:gd name="T10" fmla="*/ 57 w 624"/>
                  <a:gd name="T11" fmla="*/ 113 h 340"/>
                  <a:gd name="T12" fmla="*/ 57 w 624"/>
                  <a:gd name="T13" fmla="*/ 170 h 340"/>
                  <a:gd name="T14" fmla="*/ 0 w 624"/>
                  <a:gd name="T15" fmla="*/ 170 h 340"/>
                  <a:gd name="T16" fmla="*/ 0 w 624"/>
                  <a:gd name="T17" fmla="*/ 283 h 340"/>
                  <a:gd name="T18" fmla="*/ 341 w 624"/>
                  <a:gd name="T19" fmla="*/ 283 h 340"/>
                  <a:gd name="T20" fmla="*/ 341 w 624"/>
                  <a:gd name="T21" fmla="*/ 340 h 340"/>
                  <a:gd name="T22" fmla="*/ 397 w 624"/>
                  <a:gd name="T23" fmla="*/ 340 h 340"/>
                  <a:gd name="T24" fmla="*/ 397 w 624"/>
                  <a:gd name="T25" fmla="*/ 283 h 340"/>
                  <a:gd name="T26" fmla="*/ 454 w 624"/>
                  <a:gd name="T27" fmla="*/ 283 h 340"/>
                  <a:gd name="T28" fmla="*/ 454 w 624"/>
                  <a:gd name="T29" fmla="*/ 226 h 340"/>
                  <a:gd name="T30" fmla="*/ 567 w 624"/>
                  <a:gd name="T31" fmla="*/ 226 h 340"/>
                  <a:gd name="T32" fmla="*/ 567 w 624"/>
                  <a:gd name="T33" fmla="*/ 170 h 340"/>
                  <a:gd name="T34" fmla="*/ 624 w 624"/>
                  <a:gd name="T35" fmla="*/ 170 h 340"/>
                  <a:gd name="T36" fmla="*/ 624 w 624"/>
                  <a:gd name="T37" fmla="*/ 56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624" h="340">
                    <a:moveTo>
                      <a:pt x="624" y="56"/>
                    </a:moveTo>
                    <a:lnTo>
                      <a:pt x="341" y="56"/>
                    </a:lnTo>
                    <a:lnTo>
                      <a:pt x="341" y="0"/>
                    </a:lnTo>
                    <a:lnTo>
                      <a:pt x="284" y="0"/>
                    </a:lnTo>
                    <a:lnTo>
                      <a:pt x="284" y="113"/>
                    </a:lnTo>
                    <a:lnTo>
                      <a:pt x="57" y="113"/>
                    </a:lnTo>
                    <a:lnTo>
                      <a:pt x="57" y="170"/>
                    </a:lnTo>
                    <a:lnTo>
                      <a:pt x="0" y="170"/>
                    </a:lnTo>
                    <a:lnTo>
                      <a:pt x="0" y="283"/>
                    </a:lnTo>
                    <a:lnTo>
                      <a:pt x="341" y="283"/>
                    </a:lnTo>
                    <a:lnTo>
                      <a:pt x="341" y="340"/>
                    </a:lnTo>
                    <a:lnTo>
                      <a:pt x="397" y="340"/>
                    </a:lnTo>
                    <a:lnTo>
                      <a:pt x="397" y="283"/>
                    </a:lnTo>
                    <a:lnTo>
                      <a:pt x="454" y="283"/>
                    </a:lnTo>
                    <a:lnTo>
                      <a:pt x="454" y="226"/>
                    </a:lnTo>
                    <a:lnTo>
                      <a:pt x="567" y="226"/>
                    </a:lnTo>
                    <a:lnTo>
                      <a:pt x="567" y="170"/>
                    </a:lnTo>
                    <a:lnTo>
                      <a:pt x="624" y="170"/>
                    </a:lnTo>
                    <a:lnTo>
                      <a:pt x="624" y="56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80" name="Freeform 296"/>
              <p:cNvSpPr>
                <a:spLocks/>
              </p:cNvSpPr>
              <p:nvPr/>
            </p:nvSpPr>
            <p:spPr bwMode="auto">
              <a:xfrm>
                <a:off x="1096" y="5279"/>
                <a:ext cx="2268" cy="1475"/>
              </a:xfrm>
              <a:custGeom>
                <a:avLst/>
                <a:gdLst>
                  <a:gd name="T0" fmla="*/ 1701 w 2268"/>
                  <a:gd name="T1" fmla="*/ 0 h 1475"/>
                  <a:gd name="T2" fmla="*/ 1758 w 2268"/>
                  <a:gd name="T3" fmla="*/ 171 h 1475"/>
                  <a:gd name="T4" fmla="*/ 1531 w 2268"/>
                  <a:gd name="T5" fmla="*/ 227 h 1475"/>
                  <a:gd name="T6" fmla="*/ 1474 w 2268"/>
                  <a:gd name="T7" fmla="*/ 171 h 1475"/>
                  <a:gd name="T8" fmla="*/ 1418 w 2268"/>
                  <a:gd name="T9" fmla="*/ 227 h 1475"/>
                  <a:gd name="T10" fmla="*/ 1361 w 2268"/>
                  <a:gd name="T11" fmla="*/ 284 h 1475"/>
                  <a:gd name="T12" fmla="*/ 1248 w 2268"/>
                  <a:gd name="T13" fmla="*/ 341 h 1475"/>
                  <a:gd name="T14" fmla="*/ 1304 w 2268"/>
                  <a:gd name="T15" fmla="*/ 454 h 1475"/>
                  <a:gd name="T16" fmla="*/ 1248 w 2268"/>
                  <a:gd name="T17" fmla="*/ 567 h 1475"/>
                  <a:gd name="T18" fmla="*/ 1191 w 2268"/>
                  <a:gd name="T19" fmla="*/ 624 h 1475"/>
                  <a:gd name="T20" fmla="*/ 1134 w 2268"/>
                  <a:gd name="T21" fmla="*/ 681 h 1475"/>
                  <a:gd name="T22" fmla="*/ 1021 w 2268"/>
                  <a:gd name="T23" fmla="*/ 738 h 1475"/>
                  <a:gd name="T24" fmla="*/ 964 w 2268"/>
                  <a:gd name="T25" fmla="*/ 794 h 1475"/>
                  <a:gd name="T26" fmla="*/ 851 w 2268"/>
                  <a:gd name="T27" fmla="*/ 851 h 1475"/>
                  <a:gd name="T28" fmla="*/ 567 w 2268"/>
                  <a:gd name="T29" fmla="*/ 794 h 1475"/>
                  <a:gd name="T30" fmla="*/ 510 w 2268"/>
                  <a:gd name="T31" fmla="*/ 681 h 1475"/>
                  <a:gd name="T32" fmla="*/ 170 w 2268"/>
                  <a:gd name="T33" fmla="*/ 624 h 1475"/>
                  <a:gd name="T34" fmla="*/ 57 w 2268"/>
                  <a:gd name="T35" fmla="*/ 681 h 1475"/>
                  <a:gd name="T36" fmla="*/ 0 w 2268"/>
                  <a:gd name="T37" fmla="*/ 738 h 1475"/>
                  <a:gd name="T38" fmla="*/ 170 w 2268"/>
                  <a:gd name="T39" fmla="*/ 1078 h 1475"/>
                  <a:gd name="T40" fmla="*/ 114 w 2268"/>
                  <a:gd name="T41" fmla="*/ 1191 h 1475"/>
                  <a:gd name="T42" fmla="*/ 227 w 2268"/>
                  <a:gd name="T43" fmla="*/ 1361 h 1475"/>
                  <a:gd name="T44" fmla="*/ 340 w 2268"/>
                  <a:gd name="T45" fmla="*/ 1305 h 1475"/>
                  <a:gd name="T46" fmla="*/ 454 w 2268"/>
                  <a:gd name="T47" fmla="*/ 1248 h 1475"/>
                  <a:gd name="T48" fmla="*/ 510 w 2268"/>
                  <a:gd name="T49" fmla="*/ 1191 h 1475"/>
                  <a:gd name="T50" fmla="*/ 567 w 2268"/>
                  <a:gd name="T51" fmla="*/ 1305 h 1475"/>
                  <a:gd name="T52" fmla="*/ 964 w 2268"/>
                  <a:gd name="T53" fmla="*/ 1475 h 1475"/>
                  <a:gd name="T54" fmla="*/ 1191 w 2268"/>
                  <a:gd name="T55" fmla="*/ 1418 h 1475"/>
                  <a:gd name="T56" fmla="*/ 1248 w 2268"/>
                  <a:gd name="T57" fmla="*/ 1305 h 1475"/>
                  <a:gd name="T58" fmla="*/ 1474 w 2268"/>
                  <a:gd name="T59" fmla="*/ 1361 h 1475"/>
                  <a:gd name="T60" fmla="*/ 1531 w 2268"/>
                  <a:gd name="T61" fmla="*/ 1305 h 1475"/>
                  <a:gd name="T62" fmla="*/ 1588 w 2268"/>
                  <a:gd name="T63" fmla="*/ 1248 h 1475"/>
                  <a:gd name="T64" fmla="*/ 1701 w 2268"/>
                  <a:gd name="T65" fmla="*/ 1134 h 1475"/>
                  <a:gd name="T66" fmla="*/ 1758 w 2268"/>
                  <a:gd name="T67" fmla="*/ 1078 h 1475"/>
                  <a:gd name="T68" fmla="*/ 1928 w 2268"/>
                  <a:gd name="T69" fmla="*/ 1021 h 1475"/>
                  <a:gd name="T70" fmla="*/ 2041 w 2268"/>
                  <a:gd name="T71" fmla="*/ 794 h 1475"/>
                  <a:gd name="T72" fmla="*/ 2098 w 2268"/>
                  <a:gd name="T73" fmla="*/ 851 h 1475"/>
                  <a:gd name="T74" fmla="*/ 2212 w 2268"/>
                  <a:gd name="T75" fmla="*/ 738 h 1475"/>
                  <a:gd name="T76" fmla="*/ 2155 w 2268"/>
                  <a:gd name="T77" fmla="*/ 624 h 1475"/>
                  <a:gd name="T78" fmla="*/ 2212 w 2268"/>
                  <a:gd name="T79" fmla="*/ 567 h 1475"/>
                  <a:gd name="T80" fmla="*/ 2268 w 2268"/>
                  <a:gd name="T81" fmla="*/ 511 h 1475"/>
                  <a:gd name="T82" fmla="*/ 2212 w 2268"/>
                  <a:gd name="T83" fmla="*/ 454 h 1475"/>
                  <a:gd name="T84" fmla="*/ 2155 w 2268"/>
                  <a:gd name="T85" fmla="*/ 341 h 1475"/>
                  <a:gd name="T86" fmla="*/ 2098 w 2268"/>
                  <a:gd name="T87" fmla="*/ 284 h 1475"/>
                  <a:gd name="T88" fmla="*/ 2041 w 2268"/>
                  <a:gd name="T89" fmla="*/ 227 h 1475"/>
                  <a:gd name="T90" fmla="*/ 1928 w 2268"/>
                  <a:gd name="T91" fmla="*/ 171 h 1475"/>
                  <a:gd name="T92" fmla="*/ 1871 w 2268"/>
                  <a:gd name="T93" fmla="*/ 57 h 14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2268" h="1475">
                    <a:moveTo>
                      <a:pt x="1871" y="0"/>
                    </a:moveTo>
                    <a:lnTo>
                      <a:pt x="1701" y="0"/>
                    </a:lnTo>
                    <a:lnTo>
                      <a:pt x="1701" y="171"/>
                    </a:lnTo>
                    <a:lnTo>
                      <a:pt x="1758" y="171"/>
                    </a:lnTo>
                    <a:lnTo>
                      <a:pt x="1758" y="227"/>
                    </a:lnTo>
                    <a:lnTo>
                      <a:pt x="1531" y="227"/>
                    </a:lnTo>
                    <a:lnTo>
                      <a:pt x="1531" y="171"/>
                    </a:lnTo>
                    <a:lnTo>
                      <a:pt x="1474" y="171"/>
                    </a:lnTo>
                    <a:lnTo>
                      <a:pt x="1474" y="227"/>
                    </a:lnTo>
                    <a:lnTo>
                      <a:pt x="1418" y="227"/>
                    </a:lnTo>
                    <a:lnTo>
                      <a:pt x="1418" y="284"/>
                    </a:lnTo>
                    <a:lnTo>
                      <a:pt x="1361" y="284"/>
                    </a:lnTo>
                    <a:lnTo>
                      <a:pt x="1361" y="341"/>
                    </a:lnTo>
                    <a:lnTo>
                      <a:pt x="1248" y="341"/>
                    </a:lnTo>
                    <a:lnTo>
                      <a:pt x="1248" y="454"/>
                    </a:lnTo>
                    <a:lnTo>
                      <a:pt x="1304" y="454"/>
                    </a:lnTo>
                    <a:lnTo>
                      <a:pt x="1304" y="567"/>
                    </a:lnTo>
                    <a:lnTo>
                      <a:pt x="1248" y="567"/>
                    </a:lnTo>
                    <a:lnTo>
                      <a:pt x="1248" y="624"/>
                    </a:lnTo>
                    <a:lnTo>
                      <a:pt x="1191" y="624"/>
                    </a:lnTo>
                    <a:lnTo>
                      <a:pt x="1191" y="681"/>
                    </a:lnTo>
                    <a:lnTo>
                      <a:pt x="1134" y="681"/>
                    </a:lnTo>
                    <a:lnTo>
                      <a:pt x="1134" y="738"/>
                    </a:lnTo>
                    <a:lnTo>
                      <a:pt x="1021" y="738"/>
                    </a:lnTo>
                    <a:lnTo>
                      <a:pt x="1021" y="794"/>
                    </a:lnTo>
                    <a:lnTo>
                      <a:pt x="964" y="794"/>
                    </a:lnTo>
                    <a:lnTo>
                      <a:pt x="964" y="851"/>
                    </a:lnTo>
                    <a:lnTo>
                      <a:pt x="851" y="851"/>
                    </a:lnTo>
                    <a:lnTo>
                      <a:pt x="851" y="794"/>
                    </a:lnTo>
                    <a:lnTo>
                      <a:pt x="567" y="794"/>
                    </a:lnTo>
                    <a:lnTo>
                      <a:pt x="567" y="681"/>
                    </a:lnTo>
                    <a:lnTo>
                      <a:pt x="510" y="681"/>
                    </a:lnTo>
                    <a:lnTo>
                      <a:pt x="510" y="624"/>
                    </a:lnTo>
                    <a:lnTo>
                      <a:pt x="170" y="624"/>
                    </a:lnTo>
                    <a:lnTo>
                      <a:pt x="170" y="681"/>
                    </a:lnTo>
                    <a:lnTo>
                      <a:pt x="57" y="681"/>
                    </a:lnTo>
                    <a:lnTo>
                      <a:pt x="57" y="738"/>
                    </a:lnTo>
                    <a:lnTo>
                      <a:pt x="0" y="738"/>
                    </a:lnTo>
                    <a:lnTo>
                      <a:pt x="0" y="1078"/>
                    </a:lnTo>
                    <a:lnTo>
                      <a:pt x="170" y="1078"/>
                    </a:lnTo>
                    <a:lnTo>
                      <a:pt x="170" y="1191"/>
                    </a:lnTo>
                    <a:lnTo>
                      <a:pt x="114" y="1191"/>
                    </a:lnTo>
                    <a:lnTo>
                      <a:pt x="114" y="1361"/>
                    </a:lnTo>
                    <a:lnTo>
                      <a:pt x="227" y="1361"/>
                    </a:lnTo>
                    <a:lnTo>
                      <a:pt x="227" y="1305"/>
                    </a:lnTo>
                    <a:lnTo>
                      <a:pt x="340" y="1305"/>
                    </a:lnTo>
                    <a:lnTo>
                      <a:pt x="340" y="1248"/>
                    </a:lnTo>
                    <a:lnTo>
                      <a:pt x="454" y="1248"/>
                    </a:lnTo>
                    <a:lnTo>
                      <a:pt x="454" y="1191"/>
                    </a:lnTo>
                    <a:lnTo>
                      <a:pt x="510" y="1191"/>
                    </a:lnTo>
                    <a:lnTo>
                      <a:pt x="510" y="1305"/>
                    </a:lnTo>
                    <a:lnTo>
                      <a:pt x="567" y="1305"/>
                    </a:lnTo>
                    <a:lnTo>
                      <a:pt x="567" y="1475"/>
                    </a:lnTo>
                    <a:lnTo>
                      <a:pt x="964" y="1475"/>
                    </a:lnTo>
                    <a:lnTo>
                      <a:pt x="964" y="1418"/>
                    </a:lnTo>
                    <a:lnTo>
                      <a:pt x="1191" y="1418"/>
                    </a:lnTo>
                    <a:lnTo>
                      <a:pt x="1191" y="1305"/>
                    </a:lnTo>
                    <a:lnTo>
                      <a:pt x="1248" y="1305"/>
                    </a:lnTo>
                    <a:lnTo>
                      <a:pt x="1248" y="1361"/>
                    </a:lnTo>
                    <a:lnTo>
                      <a:pt x="1474" y="1361"/>
                    </a:lnTo>
                    <a:lnTo>
                      <a:pt x="1474" y="1305"/>
                    </a:lnTo>
                    <a:lnTo>
                      <a:pt x="1531" y="1305"/>
                    </a:lnTo>
                    <a:lnTo>
                      <a:pt x="1531" y="1248"/>
                    </a:lnTo>
                    <a:lnTo>
                      <a:pt x="1588" y="1248"/>
                    </a:lnTo>
                    <a:lnTo>
                      <a:pt x="1588" y="1134"/>
                    </a:lnTo>
                    <a:lnTo>
                      <a:pt x="1701" y="1134"/>
                    </a:lnTo>
                    <a:lnTo>
                      <a:pt x="1701" y="1078"/>
                    </a:lnTo>
                    <a:lnTo>
                      <a:pt x="1758" y="1078"/>
                    </a:lnTo>
                    <a:lnTo>
                      <a:pt x="1758" y="1021"/>
                    </a:lnTo>
                    <a:lnTo>
                      <a:pt x="1928" y="1021"/>
                    </a:lnTo>
                    <a:lnTo>
                      <a:pt x="1928" y="794"/>
                    </a:lnTo>
                    <a:lnTo>
                      <a:pt x="2041" y="794"/>
                    </a:lnTo>
                    <a:lnTo>
                      <a:pt x="2041" y="851"/>
                    </a:lnTo>
                    <a:lnTo>
                      <a:pt x="2098" y="851"/>
                    </a:lnTo>
                    <a:lnTo>
                      <a:pt x="2098" y="738"/>
                    </a:lnTo>
                    <a:lnTo>
                      <a:pt x="2212" y="738"/>
                    </a:lnTo>
                    <a:lnTo>
                      <a:pt x="2212" y="624"/>
                    </a:lnTo>
                    <a:lnTo>
                      <a:pt x="2155" y="624"/>
                    </a:lnTo>
                    <a:lnTo>
                      <a:pt x="2155" y="567"/>
                    </a:lnTo>
                    <a:lnTo>
                      <a:pt x="2212" y="567"/>
                    </a:lnTo>
                    <a:lnTo>
                      <a:pt x="2212" y="511"/>
                    </a:lnTo>
                    <a:lnTo>
                      <a:pt x="2268" y="511"/>
                    </a:lnTo>
                    <a:lnTo>
                      <a:pt x="2268" y="454"/>
                    </a:lnTo>
                    <a:lnTo>
                      <a:pt x="2212" y="454"/>
                    </a:lnTo>
                    <a:lnTo>
                      <a:pt x="2212" y="341"/>
                    </a:lnTo>
                    <a:lnTo>
                      <a:pt x="2155" y="341"/>
                    </a:lnTo>
                    <a:lnTo>
                      <a:pt x="2155" y="284"/>
                    </a:lnTo>
                    <a:lnTo>
                      <a:pt x="2098" y="284"/>
                    </a:lnTo>
                    <a:lnTo>
                      <a:pt x="2098" y="227"/>
                    </a:lnTo>
                    <a:lnTo>
                      <a:pt x="2041" y="227"/>
                    </a:lnTo>
                    <a:lnTo>
                      <a:pt x="2041" y="171"/>
                    </a:lnTo>
                    <a:lnTo>
                      <a:pt x="1928" y="171"/>
                    </a:lnTo>
                    <a:lnTo>
                      <a:pt x="1928" y="57"/>
                    </a:lnTo>
                    <a:lnTo>
                      <a:pt x="1871" y="57"/>
                    </a:lnTo>
                    <a:lnTo>
                      <a:pt x="1871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81" name="Freeform 297"/>
              <p:cNvSpPr>
                <a:spLocks/>
              </p:cNvSpPr>
              <p:nvPr/>
            </p:nvSpPr>
            <p:spPr bwMode="auto">
              <a:xfrm>
                <a:off x="1606" y="5563"/>
                <a:ext cx="794" cy="567"/>
              </a:xfrm>
              <a:custGeom>
                <a:avLst/>
                <a:gdLst>
                  <a:gd name="T0" fmla="*/ 738 w 794"/>
                  <a:gd name="T1" fmla="*/ 113 h 567"/>
                  <a:gd name="T2" fmla="*/ 624 w 794"/>
                  <a:gd name="T3" fmla="*/ 113 h 567"/>
                  <a:gd name="T4" fmla="*/ 624 w 794"/>
                  <a:gd name="T5" fmla="*/ 57 h 567"/>
                  <a:gd name="T6" fmla="*/ 511 w 794"/>
                  <a:gd name="T7" fmla="*/ 57 h 567"/>
                  <a:gd name="T8" fmla="*/ 511 w 794"/>
                  <a:gd name="T9" fmla="*/ 0 h 567"/>
                  <a:gd name="T10" fmla="*/ 397 w 794"/>
                  <a:gd name="T11" fmla="*/ 0 h 567"/>
                  <a:gd name="T12" fmla="*/ 397 w 794"/>
                  <a:gd name="T13" fmla="*/ 57 h 567"/>
                  <a:gd name="T14" fmla="*/ 284 w 794"/>
                  <a:gd name="T15" fmla="*/ 57 h 567"/>
                  <a:gd name="T16" fmla="*/ 284 w 794"/>
                  <a:gd name="T17" fmla="*/ 113 h 567"/>
                  <a:gd name="T18" fmla="*/ 114 w 794"/>
                  <a:gd name="T19" fmla="*/ 113 h 567"/>
                  <a:gd name="T20" fmla="*/ 114 w 794"/>
                  <a:gd name="T21" fmla="*/ 227 h 567"/>
                  <a:gd name="T22" fmla="*/ 57 w 794"/>
                  <a:gd name="T23" fmla="*/ 227 h 567"/>
                  <a:gd name="T24" fmla="*/ 57 w 794"/>
                  <a:gd name="T25" fmla="*/ 283 h 567"/>
                  <a:gd name="T26" fmla="*/ 0 w 794"/>
                  <a:gd name="T27" fmla="*/ 283 h 567"/>
                  <a:gd name="T28" fmla="*/ 0 w 794"/>
                  <a:gd name="T29" fmla="*/ 397 h 567"/>
                  <a:gd name="T30" fmla="*/ 57 w 794"/>
                  <a:gd name="T31" fmla="*/ 397 h 567"/>
                  <a:gd name="T32" fmla="*/ 57 w 794"/>
                  <a:gd name="T33" fmla="*/ 510 h 567"/>
                  <a:gd name="T34" fmla="*/ 341 w 794"/>
                  <a:gd name="T35" fmla="*/ 510 h 567"/>
                  <a:gd name="T36" fmla="*/ 341 w 794"/>
                  <a:gd name="T37" fmla="*/ 567 h 567"/>
                  <a:gd name="T38" fmla="*/ 454 w 794"/>
                  <a:gd name="T39" fmla="*/ 567 h 567"/>
                  <a:gd name="T40" fmla="*/ 454 w 794"/>
                  <a:gd name="T41" fmla="*/ 510 h 567"/>
                  <a:gd name="T42" fmla="*/ 511 w 794"/>
                  <a:gd name="T43" fmla="*/ 510 h 567"/>
                  <a:gd name="T44" fmla="*/ 511 w 794"/>
                  <a:gd name="T45" fmla="*/ 454 h 567"/>
                  <a:gd name="T46" fmla="*/ 624 w 794"/>
                  <a:gd name="T47" fmla="*/ 454 h 567"/>
                  <a:gd name="T48" fmla="*/ 624 w 794"/>
                  <a:gd name="T49" fmla="*/ 397 h 567"/>
                  <a:gd name="T50" fmla="*/ 681 w 794"/>
                  <a:gd name="T51" fmla="*/ 397 h 567"/>
                  <a:gd name="T52" fmla="*/ 681 w 794"/>
                  <a:gd name="T53" fmla="*/ 340 h 567"/>
                  <a:gd name="T54" fmla="*/ 738 w 794"/>
                  <a:gd name="T55" fmla="*/ 340 h 567"/>
                  <a:gd name="T56" fmla="*/ 738 w 794"/>
                  <a:gd name="T57" fmla="*/ 283 h 567"/>
                  <a:gd name="T58" fmla="*/ 794 w 794"/>
                  <a:gd name="T59" fmla="*/ 283 h 567"/>
                  <a:gd name="T60" fmla="*/ 794 w 794"/>
                  <a:gd name="T61" fmla="*/ 170 h 567"/>
                  <a:gd name="T62" fmla="*/ 738 w 794"/>
                  <a:gd name="T63" fmla="*/ 170 h 567"/>
                  <a:gd name="T64" fmla="*/ 738 w 794"/>
                  <a:gd name="T65" fmla="*/ 113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794" h="567">
                    <a:moveTo>
                      <a:pt x="738" y="113"/>
                    </a:moveTo>
                    <a:lnTo>
                      <a:pt x="624" y="113"/>
                    </a:lnTo>
                    <a:lnTo>
                      <a:pt x="624" y="57"/>
                    </a:lnTo>
                    <a:lnTo>
                      <a:pt x="511" y="57"/>
                    </a:lnTo>
                    <a:lnTo>
                      <a:pt x="511" y="0"/>
                    </a:lnTo>
                    <a:lnTo>
                      <a:pt x="397" y="0"/>
                    </a:lnTo>
                    <a:lnTo>
                      <a:pt x="397" y="57"/>
                    </a:lnTo>
                    <a:lnTo>
                      <a:pt x="284" y="57"/>
                    </a:lnTo>
                    <a:lnTo>
                      <a:pt x="284" y="113"/>
                    </a:lnTo>
                    <a:lnTo>
                      <a:pt x="114" y="113"/>
                    </a:lnTo>
                    <a:lnTo>
                      <a:pt x="114" y="227"/>
                    </a:lnTo>
                    <a:lnTo>
                      <a:pt x="57" y="227"/>
                    </a:lnTo>
                    <a:lnTo>
                      <a:pt x="57" y="283"/>
                    </a:lnTo>
                    <a:lnTo>
                      <a:pt x="0" y="283"/>
                    </a:lnTo>
                    <a:lnTo>
                      <a:pt x="0" y="397"/>
                    </a:lnTo>
                    <a:lnTo>
                      <a:pt x="57" y="397"/>
                    </a:lnTo>
                    <a:lnTo>
                      <a:pt x="57" y="510"/>
                    </a:lnTo>
                    <a:lnTo>
                      <a:pt x="341" y="510"/>
                    </a:lnTo>
                    <a:lnTo>
                      <a:pt x="341" y="567"/>
                    </a:lnTo>
                    <a:lnTo>
                      <a:pt x="454" y="567"/>
                    </a:lnTo>
                    <a:lnTo>
                      <a:pt x="454" y="510"/>
                    </a:lnTo>
                    <a:lnTo>
                      <a:pt x="511" y="510"/>
                    </a:lnTo>
                    <a:lnTo>
                      <a:pt x="511" y="454"/>
                    </a:lnTo>
                    <a:lnTo>
                      <a:pt x="624" y="454"/>
                    </a:lnTo>
                    <a:lnTo>
                      <a:pt x="624" y="397"/>
                    </a:lnTo>
                    <a:lnTo>
                      <a:pt x="681" y="397"/>
                    </a:lnTo>
                    <a:lnTo>
                      <a:pt x="681" y="340"/>
                    </a:lnTo>
                    <a:lnTo>
                      <a:pt x="738" y="340"/>
                    </a:lnTo>
                    <a:lnTo>
                      <a:pt x="738" y="283"/>
                    </a:lnTo>
                    <a:lnTo>
                      <a:pt x="794" y="283"/>
                    </a:lnTo>
                    <a:lnTo>
                      <a:pt x="794" y="170"/>
                    </a:lnTo>
                    <a:lnTo>
                      <a:pt x="738" y="170"/>
                    </a:lnTo>
                    <a:lnTo>
                      <a:pt x="738" y="11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83" name="Freeform 299"/>
              <p:cNvSpPr>
                <a:spLocks/>
              </p:cNvSpPr>
              <p:nvPr/>
            </p:nvSpPr>
            <p:spPr bwMode="auto">
              <a:xfrm>
                <a:off x="1323" y="4542"/>
                <a:ext cx="1531" cy="1361"/>
              </a:xfrm>
              <a:custGeom>
                <a:avLst/>
                <a:gdLst>
                  <a:gd name="T0" fmla="*/ 113 w 1531"/>
                  <a:gd name="T1" fmla="*/ 1191 h 1361"/>
                  <a:gd name="T2" fmla="*/ 170 w 1531"/>
                  <a:gd name="T3" fmla="*/ 1134 h 1361"/>
                  <a:gd name="T4" fmla="*/ 227 w 1531"/>
                  <a:gd name="T5" fmla="*/ 681 h 1361"/>
                  <a:gd name="T6" fmla="*/ 170 w 1531"/>
                  <a:gd name="T7" fmla="*/ 567 h 1361"/>
                  <a:gd name="T8" fmla="*/ 113 w 1531"/>
                  <a:gd name="T9" fmla="*/ 454 h 1361"/>
                  <a:gd name="T10" fmla="*/ 57 w 1531"/>
                  <a:gd name="T11" fmla="*/ 341 h 1361"/>
                  <a:gd name="T12" fmla="*/ 0 w 1531"/>
                  <a:gd name="T13" fmla="*/ 227 h 1361"/>
                  <a:gd name="T14" fmla="*/ 57 w 1531"/>
                  <a:gd name="T15" fmla="*/ 170 h 1361"/>
                  <a:gd name="T16" fmla="*/ 170 w 1531"/>
                  <a:gd name="T17" fmla="*/ 0 h 1361"/>
                  <a:gd name="T18" fmla="*/ 227 w 1531"/>
                  <a:gd name="T19" fmla="*/ 57 h 1361"/>
                  <a:gd name="T20" fmla="*/ 283 w 1531"/>
                  <a:gd name="T21" fmla="*/ 397 h 1361"/>
                  <a:gd name="T22" fmla="*/ 340 w 1531"/>
                  <a:gd name="T23" fmla="*/ 567 h 1361"/>
                  <a:gd name="T24" fmla="*/ 567 w 1531"/>
                  <a:gd name="T25" fmla="*/ 624 h 1361"/>
                  <a:gd name="T26" fmla="*/ 737 w 1531"/>
                  <a:gd name="T27" fmla="*/ 681 h 1361"/>
                  <a:gd name="T28" fmla="*/ 850 w 1531"/>
                  <a:gd name="T29" fmla="*/ 567 h 1361"/>
                  <a:gd name="T30" fmla="*/ 1191 w 1531"/>
                  <a:gd name="T31" fmla="*/ 511 h 1361"/>
                  <a:gd name="T32" fmla="*/ 1247 w 1531"/>
                  <a:gd name="T33" fmla="*/ 567 h 1361"/>
                  <a:gd name="T34" fmla="*/ 1304 w 1531"/>
                  <a:gd name="T35" fmla="*/ 681 h 1361"/>
                  <a:gd name="T36" fmla="*/ 1247 w 1531"/>
                  <a:gd name="T37" fmla="*/ 737 h 1361"/>
                  <a:gd name="T38" fmla="*/ 1361 w 1531"/>
                  <a:gd name="T39" fmla="*/ 794 h 1361"/>
                  <a:gd name="T40" fmla="*/ 1474 w 1531"/>
                  <a:gd name="T41" fmla="*/ 908 h 1361"/>
                  <a:gd name="T42" fmla="*/ 1531 w 1531"/>
                  <a:gd name="T43" fmla="*/ 964 h 1361"/>
                  <a:gd name="T44" fmla="*/ 1304 w 1531"/>
                  <a:gd name="T45" fmla="*/ 908 h 1361"/>
                  <a:gd name="T46" fmla="*/ 1247 w 1531"/>
                  <a:gd name="T47" fmla="*/ 964 h 1361"/>
                  <a:gd name="T48" fmla="*/ 1191 w 1531"/>
                  <a:gd name="T49" fmla="*/ 1021 h 1361"/>
                  <a:gd name="T50" fmla="*/ 1134 w 1531"/>
                  <a:gd name="T51" fmla="*/ 1078 h 1361"/>
                  <a:gd name="T52" fmla="*/ 1021 w 1531"/>
                  <a:gd name="T53" fmla="*/ 1134 h 1361"/>
                  <a:gd name="T54" fmla="*/ 907 w 1531"/>
                  <a:gd name="T55" fmla="*/ 1078 h 1361"/>
                  <a:gd name="T56" fmla="*/ 794 w 1531"/>
                  <a:gd name="T57" fmla="*/ 1021 h 1361"/>
                  <a:gd name="T58" fmla="*/ 680 w 1531"/>
                  <a:gd name="T59" fmla="*/ 1078 h 1361"/>
                  <a:gd name="T60" fmla="*/ 567 w 1531"/>
                  <a:gd name="T61" fmla="*/ 1134 h 1361"/>
                  <a:gd name="T62" fmla="*/ 397 w 1531"/>
                  <a:gd name="T63" fmla="*/ 1248 h 1361"/>
                  <a:gd name="T64" fmla="*/ 340 w 1531"/>
                  <a:gd name="T65" fmla="*/ 1304 h 1361"/>
                  <a:gd name="T66" fmla="*/ 283 w 1531"/>
                  <a:gd name="T67" fmla="*/ 1361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1531" h="1361">
                    <a:moveTo>
                      <a:pt x="113" y="1361"/>
                    </a:moveTo>
                    <a:lnTo>
                      <a:pt x="113" y="1191"/>
                    </a:lnTo>
                    <a:lnTo>
                      <a:pt x="170" y="1191"/>
                    </a:lnTo>
                    <a:lnTo>
                      <a:pt x="170" y="1134"/>
                    </a:lnTo>
                    <a:lnTo>
                      <a:pt x="227" y="1134"/>
                    </a:lnTo>
                    <a:lnTo>
                      <a:pt x="227" y="681"/>
                    </a:lnTo>
                    <a:lnTo>
                      <a:pt x="170" y="681"/>
                    </a:lnTo>
                    <a:lnTo>
                      <a:pt x="170" y="567"/>
                    </a:lnTo>
                    <a:lnTo>
                      <a:pt x="113" y="567"/>
                    </a:lnTo>
                    <a:lnTo>
                      <a:pt x="113" y="454"/>
                    </a:lnTo>
                    <a:lnTo>
                      <a:pt x="57" y="454"/>
                    </a:lnTo>
                    <a:lnTo>
                      <a:pt x="57" y="341"/>
                    </a:lnTo>
                    <a:lnTo>
                      <a:pt x="0" y="341"/>
                    </a:lnTo>
                    <a:lnTo>
                      <a:pt x="0" y="227"/>
                    </a:lnTo>
                    <a:lnTo>
                      <a:pt x="57" y="227"/>
                    </a:lnTo>
                    <a:lnTo>
                      <a:pt x="57" y="170"/>
                    </a:lnTo>
                    <a:lnTo>
                      <a:pt x="170" y="170"/>
                    </a:lnTo>
                    <a:lnTo>
                      <a:pt x="170" y="0"/>
                    </a:lnTo>
                    <a:lnTo>
                      <a:pt x="227" y="0"/>
                    </a:lnTo>
                    <a:lnTo>
                      <a:pt x="227" y="57"/>
                    </a:lnTo>
                    <a:lnTo>
                      <a:pt x="283" y="57"/>
                    </a:lnTo>
                    <a:lnTo>
                      <a:pt x="283" y="397"/>
                    </a:lnTo>
                    <a:lnTo>
                      <a:pt x="340" y="397"/>
                    </a:lnTo>
                    <a:lnTo>
                      <a:pt x="340" y="567"/>
                    </a:lnTo>
                    <a:lnTo>
                      <a:pt x="567" y="567"/>
                    </a:lnTo>
                    <a:lnTo>
                      <a:pt x="567" y="624"/>
                    </a:lnTo>
                    <a:lnTo>
                      <a:pt x="737" y="624"/>
                    </a:lnTo>
                    <a:lnTo>
                      <a:pt x="737" y="681"/>
                    </a:lnTo>
                    <a:lnTo>
                      <a:pt x="850" y="681"/>
                    </a:lnTo>
                    <a:lnTo>
                      <a:pt x="850" y="567"/>
                    </a:lnTo>
                    <a:lnTo>
                      <a:pt x="1191" y="567"/>
                    </a:lnTo>
                    <a:lnTo>
                      <a:pt x="1191" y="511"/>
                    </a:lnTo>
                    <a:lnTo>
                      <a:pt x="1247" y="511"/>
                    </a:lnTo>
                    <a:lnTo>
                      <a:pt x="1247" y="567"/>
                    </a:lnTo>
                    <a:lnTo>
                      <a:pt x="1304" y="567"/>
                    </a:lnTo>
                    <a:lnTo>
                      <a:pt x="1304" y="681"/>
                    </a:lnTo>
                    <a:lnTo>
                      <a:pt x="1247" y="681"/>
                    </a:lnTo>
                    <a:lnTo>
                      <a:pt x="1247" y="737"/>
                    </a:lnTo>
                    <a:lnTo>
                      <a:pt x="1361" y="737"/>
                    </a:lnTo>
                    <a:lnTo>
                      <a:pt x="1361" y="794"/>
                    </a:lnTo>
                    <a:lnTo>
                      <a:pt x="1474" y="794"/>
                    </a:lnTo>
                    <a:lnTo>
                      <a:pt x="1474" y="908"/>
                    </a:lnTo>
                    <a:lnTo>
                      <a:pt x="1531" y="908"/>
                    </a:lnTo>
                    <a:lnTo>
                      <a:pt x="1531" y="964"/>
                    </a:lnTo>
                    <a:lnTo>
                      <a:pt x="1304" y="964"/>
                    </a:lnTo>
                    <a:lnTo>
                      <a:pt x="1304" y="908"/>
                    </a:lnTo>
                    <a:lnTo>
                      <a:pt x="1247" y="908"/>
                    </a:lnTo>
                    <a:lnTo>
                      <a:pt x="1247" y="964"/>
                    </a:lnTo>
                    <a:lnTo>
                      <a:pt x="1191" y="964"/>
                    </a:lnTo>
                    <a:lnTo>
                      <a:pt x="1191" y="1021"/>
                    </a:lnTo>
                    <a:lnTo>
                      <a:pt x="1134" y="1021"/>
                    </a:lnTo>
                    <a:lnTo>
                      <a:pt x="1134" y="1078"/>
                    </a:lnTo>
                    <a:lnTo>
                      <a:pt x="1021" y="1078"/>
                    </a:lnTo>
                    <a:lnTo>
                      <a:pt x="1021" y="1134"/>
                    </a:lnTo>
                    <a:lnTo>
                      <a:pt x="907" y="1134"/>
                    </a:lnTo>
                    <a:lnTo>
                      <a:pt x="907" y="1078"/>
                    </a:lnTo>
                    <a:lnTo>
                      <a:pt x="794" y="1078"/>
                    </a:lnTo>
                    <a:lnTo>
                      <a:pt x="794" y="1021"/>
                    </a:lnTo>
                    <a:lnTo>
                      <a:pt x="680" y="1021"/>
                    </a:lnTo>
                    <a:lnTo>
                      <a:pt x="680" y="1078"/>
                    </a:lnTo>
                    <a:lnTo>
                      <a:pt x="567" y="1078"/>
                    </a:lnTo>
                    <a:lnTo>
                      <a:pt x="567" y="1134"/>
                    </a:lnTo>
                    <a:lnTo>
                      <a:pt x="397" y="1134"/>
                    </a:lnTo>
                    <a:lnTo>
                      <a:pt x="397" y="1248"/>
                    </a:lnTo>
                    <a:lnTo>
                      <a:pt x="340" y="1248"/>
                    </a:lnTo>
                    <a:lnTo>
                      <a:pt x="340" y="1304"/>
                    </a:lnTo>
                    <a:lnTo>
                      <a:pt x="283" y="1304"/>
                    </a:lnTo>
                    <a:lnTo>
                      <a:pt x="283" y="1361"/>
                    </a:lnTo>
                    <a:lnTo>
                      <a:pt x="113" y="136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84" name="Freeform 300"/>
              <p:cNvSpPr>
                <a:spLocks/>
              </p:cNvSpPr>
              <p:nvPr/>
            </p:nvSpPr>
            <p:spPr bwMode="auto">
              <a:xfrm>
                <a:off x="1493" y="4145"/>
                <a:ext cx="2155" cy="1361"/>
              </a:xfrm>
              <a:custGeom>
                <a:avLst/>
                <a:gdLst>
                  <a:gd name="T0" fmla="*/ 57 w 2155"/>
                  <a:gd name="T1" fmla="*/ 284 h 1361"/>
                  <a:gd name="T2" fmla="*/ 0 w 2155"/>
                  <a:gd name="T3" fmla="*/ 341 h 1361"/>
                  <a:gd name="T4" fmla="*/ 57 w 2155"/>
                  <a:gd name="T5" fmla="*/ 454 h 1361"/>
                  <a:gd name="T6" fmla="*/ 113 w 2155"/>
                  <a:gd name="T7" fmla="*/ 794 h 1361"/>
                  <a:gd name="T8" fmla="*/ 170 w 2155"/>
                  <a:gd name="T9" fmla="*/ 964 h 1361"/>
                  <a:gd name="T10" fmla="*/ 397 w 2155"/>
                  <a:gd name="T11" fmla="*/ 1021 h 1361"/>
                  <a:gd name="T12" fmla="*/ 567 w 2155"/>
                  <a:gd name="T13" fmla="*/ 1078 h 1361"/>
                  <a:gd name="T14" fmla="*/ 680 w 2155"/>
                  <a:gd name="T15" fmla="*/ 964 h 1361"/>
                  <a:gd name="T16" fmla="*/ 1021 w 2155"/>
                  <a:gd name="T17" fmla="*/ 908 h 1361"/>
                  <a:gd name="T18" fmla="*/ 1077 w 2155"/>
                  <a:gd name="T19" fmla="*/ 964 h 1361"/>
                  <a:gd name="T20" fmla="*/ 1134 w 2155"/>
                  <a:gd name="T21" fmla="*/ 1078 h 1361"/>
                  <a:gd name="T22" fmla="*/ 1077 w 2155"/>
                  <a:gd name="T23" fmla="*/ 1134 h 1361"/>
                  <a:gd name="T24" fmla="*/ 1191 w 2155"/>
                  <a:gd name="T25" fmla="*/ 1191 h 1361"/>
                  <a:gd name="T26" fmla="*/ 1304 w 2155"/>
                  <a:gd name="T27" fmla="*/ 1134 h 1361"/>
                  <a:gd name="T28" fmla="*/ 1474 w 2155"/>
                  <a:gd name="T29" fmla="*/ 1191 h 1361"/>
                  <a:gd name="T30" fmla="*/ 1531 w 2155"/>
                  <a:gd name="T31" fmla="*/ 1305 h 1361"/>
                  <a:gd name="T32" fmla="*/ 1644 w 2155"/>
                  <a:gd name="T33" fmla="*/ 1305 h 1361"/>
                  <a:gd name="T34" fmla="*/ 1758 w 2155"/>
                  <a:gd name="T35" fmla="*/ 1361 h 1361"/>
                  <a:gd name="T36" fmla="*/ 1644 w 2155"/>
                  <a:gd name="T37" fmla="*/ 1248 h 1361"/>
                  <a:gd name="T38" fmla="*/ 1588 w 2155"/>
                  <a:gd name="T39" fmla="*/ 1078 h 1361"/>
                  <a:gd name="T40" fmla="*/ 1474 w 2155"/>
                  <a:gd name="T41" fmla="*/ 964 h 1361"/>
                  <a:gd name="T42" fmla="*/ 1531 w 2155"/>
                  <a:gd name="T43" fmla="*/ 851 h 1361"/>
                  <a:gd name="T44" fmla="*/ 1588 w 2155"/>
                  <a:gd name="T45" fmla="*/ 738 h 1361"/>
                  <a:gd name="T46" fmla="*/ 1701 w 2155"/>
                  <a:gd name="T47" fmla="*/ 681 h 1361"/>
                  <a:gd name="T48" fmla="*/ 1815 w 2155"/>
                  <a:gd name="T49" fmla="*/ 624 h 1361"/>
                  <a:gd name="T50" fmla="*/ 1871 w 2155"/>
                  <a:gd name="T51" fmla="*/ 567 h 1361"/>
                  <a:gd name="T52" fmla="*/ 1928 w 2155"/>
                  <a:gd name="T53" fmla="*/ 511 h 1361"/>
                  <a:gd name="T54" fmla="*/ 1985 w 2155"/>
                  <a:gd name="T55" fmla="*/ 454 h 1361"/>
                  <a:gd name="T56" fmla="*/ 2041 w 2155"/>
                  <a:gd name="T57" fmla="*/ 227 h 1361"/>
                  <a:gd name="T58" fmla="*/ 2155 w 2155"/>
                  <a:gd name="T59" fmla="*/ 171 h 1361"/>
                  <a:gd name="T60" fmla="*/ 1928 w 2155"/>
                  <a:gd name="T61" fmla="*/ 57 h 1361"/>
                  <a:gd name="T62" fmla="*/ 1474 w 2155"/>
                  <a:gd name="T63" fmla="*/ 0 h 1361"/>
                  <a:gd name="T64" fmla="*/ 1247 w 2155"/>
                  <a:gd name="T65" fmla="*/ 397 h 1361"/>
                  <a:gd name="T66" fmla="*/ 1077 w 2155"/>
                  <a:gd name="T67" fmla="*/ 341 h 1361"/>
                  <a:gd name="T68" fmla="*/ 737 w 2155"/>
                  <a:gd name="T69" fmla="*/ 284 h 1361"/>
                  <a:gd name="T70" fmla="*/ 454 w 2155"/>
                  <a:gd name="T71" fmla="*/ 171 h 1361"/>
                  <a:gd name="T72" fmla="*/ 340 w 2155"/>
                  <a:gd name="T73" fmla="*/ 114 h 1361"/>
                  <a:gd name="T74" fmla="*/ 227 w 2155"/>
                  <a:gd name="T75" fmla="*/ 171 h 1361"/>
                  <a:gd name="T76" fmla="*/ 170 w 2155"/>
                  <a:gd name="T77" fmla="*/ 114 h 1361"/>
                  <a:gd name="T78" fmla="*/ 57 w 2155"/>
                  <a:gd name="T79" fmla="*/ 171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2155" h="1361">
                    <a:moveTo>
                      <a:pt x="57" y="171"/>
                    </a:moveTo>
                    <a:lnTo>
                      <a:pt x="57" y="284"/>
                    </a:lnTo>
                    <a:lnTo>
                      <a:pt x="0" y="284"/>
                    </a:lnTo>
                    <a:lnTo>
                      <a:pt x="0" y="341"/>
                    </a:lnTo>
                    <a:lnTo>
                      <a:pt x="57" y="341"/>
                    </a:lnTo>
                    <a:lnTo>
                      <a:pt x="57" y="454"/>
                    </a:lnTo>
                    <a:lnTo>
                      <a:pt x="113" y="454"/>
                    </a:lnTo>
                    <a:lnTo>
                      <a:pt x="113" y="794"/>
                    </a:lnTo>
                    <a:lnTo>
                      <a:pt x="170" y="794"/>
                    </a:lnTo>
                    <a:lnTo>
                      <a:pt x="170" y="964"/>
                    </a:lnTo>
                    <a:lnTo>
                      <a:pt x="397" y="964"/>
                    </a:lnTo>
                    <a:lnTo>
                      <a:pt x="397" y="1021"/>
                    </a:lnTo>
                    <a:lnTo>
                      <a:pt x="567" y="1021"/>
                    </a:lnTo>
                    <a:lnTo>
                      <a:pt x="567" y="1078"/>
                    </a:lnTo>
                    <a:lnTo>
                      <a:pt x="680" y="1078"/>
                    </a:lnTo>
                    <a:lnTo>
                      <a:pt x="680" y="964"/>
                    </a:lnTo>
                    <a:lnTo>
                      <a:pt x="1021" y="964"/>
                    </a:lnTo>
                    <a:lnTo>
                      <a:pt x="1021" y="908"/>
                    </a:lnTo>
                    <a:lnTo>
                      <a:pt x="1077" y="908"/>
                    </a:lnTo>
                    <a:lnTo>
                      <a:pt x="1077" y="964"/>
                    </a:lnTo>
                    <a:lnTo>
                      <a:pt x="1134" y="964"/>
                    </a:lnTo>
                    <a:lnTo>
                      <a:pt x="1134" y="1078"/>
                    </a:lnTo>
                    <a:lnTo>
                      <a:pt x="1077" y="1078"/>
                    </a:lnTo>
                    <a:lnTo>
                      <a:pt x="1077" y="1134"/>
                    </a:lnTo>
                    <a:lnTo>
                      <a:pt x="1191" y="1134"/>
                    </a:lnTo>
                    <a:lnTo>
                      <a:pt x="1191" y="1191"/>
                    </a:lnTo>
                    <a:lnTo>
                      <a:pt x="1304" y="1191"/>
                    </a:lnTo>
                    <a:lnTo>
                      <a:pt x="1304" y="1134"/>
                    </a:lnTo>
                    <a:lnTo>
                      <a:pt x="1474" y="1134"/>
                    </a:lnTo>
                    <a:lnTo>
                      <a:pt x="1474" y="1191"/>
                    </a:lnTo>
                    <a:lnTo>
                      <a:pt x="1531" y="1191"/>
                    </a:lnTo>
                    <a:lnTo>
                      <a:pt x="1531" y="1305"/>
                    </a:lnTo>
                    <a:lnTo>
                      <a:pt x="1588" y="1305"/>
                    </a:lnTo>
                    <a:lnTo>
                      <a:pt x="1644" y="1305"/>
                    </a:lnTo>
                    <a:lnTo>
                      <a:pt x="1644" y="1361"/>
                    </a:lnTo>
                    <a:lnTo>
                      <a:pt x="1758" y="1361"/>
                    </a:lnTo>
                    <a:lnTo>
                      <a:pt x="1758" y="1248"/>
                    </a:lnTo>
                    <a:lnTo>
                      <a:pt x="1644" y="1248"/>
                    </a:lnTo>
                    <a:lnTo>
                      <a:pt x="1644" y="1078"/>
                    </a:lnTo>
                    <a:lnTo>
                      <a:pt x="1588" y="1078"/>
                    </a:lnTo>
                    <a:lnTo>
                      <a:pt x="1588" y="964"/>
                    </a:lnTo>
                    <a:lnTo>
                      <a:pt x="1474" y="964"/>
                    </a:lnTo>
                    <a:lnTo>
                      <a:pt x="1474" y="851"/>
                    </a:lnTo>
                    <a:lnTo>
                      <a:pt x="1531" y="851"/>
                    </a:lnTo>
                    <a:lnTo>
                      <a:pt x="1531" y="738"/>
                    </a:lnTo>
                    <a:lnTo>
                      <a:pt x="1588" y="738"/>
                    </a:lnTo>
                    <a:lnTo>
                      <a:pt x="1588" y="681"/>
                    </a:lnTo>
                    <a:lnTo>
                      <a:pt x="1701" y="681"/>
                    </a:lnTo>
                    <a:lnTo>
                      <a:pt x="1701" y="624"/>
                    </a:lnTo>
                    <a:lnTo>
                      <a:pt x="1815" y="624"/>
                    </a:lnTo>
                    <a:lnTo>
                      <a:pt x="1815" y="567"/>
                    </a:lnTo>
                    <a:lnTo>
                      <a:pt x="1871" y="567"/>
                    </a:lnTo>
                    <a:lnTo>
                      <a:pt x="1871" y="511"/>
                    </a:lnTo>
                    <a:lnTo>
                      <a:pt x="1928" y="511"/>
                    </a:lnTo>
                    <a:lnTo>
                      <a:pt x="1928" y="454"/>
                    </a:lnTo>
                    <a:lnTo>
                      <a:pt x="1985" y="454"/>
                    </a:lnTo>
                    <a:lnTo>
                      <a:pt x="1985" y="227"/>
                    </a:lnTo>
                    <a:lnTo>
                      <a:pt x="2041" y="227"/>
                    </a:lnTo>
                    <a:lnTo>
                      <a:pt x="2041" y="171"/>
                    </a:lnTo>
                    <a:lnTo>
                      <a:pt x="2155" y="171"/>
                    </a:lnTo>
                    <a:lnTo>
                      <a:pt x="2155" y="57"/>
                    </a:lnTo>
                    <a:lnTo>
                      <a:pt x="1928" y="57"/>
                    </a:lnTo>
                    <a:lnTo>
                      <a:pt x="1928" y="0"/>
                    </a:lnTo>
                    <a:lnTo>
                      <a:pt x="1474" y="0"/>
                    </a:lnTo>
                    <a:lnTo>
                      <a:pt x="1474" y="397"/>
                    </a:lnTo>
                    <a:lnTo>
                      <a:pt x="1247" y="397"/>
                    </a:lnTo>
                    <a:lnTo>
                      <a:pt x="1247" y="341"/>
                    </a:lnTo>
                    <a:lnTo>
                      <a:pt x="1077" y="341"/>
                    </a:lnTo>
                    <a:lnTo>
                      <a:pt x="1077" y="284"/>
                    </a:lnTo>
                    <a:lnTo>
                      <a:pt x="737" y="284"/>
                    </a:lnTo>
                    <a:lnTo>
                      <a:pt x="737" y="171"/>
                    </a:lnTo>
                    <a:lnTo>
                      <a:pt x="454" y="171"/>
                    </a:lnTo>
                    <a:lnTo>
                      <a:pt x="454" y="114"/>
                    </a:lnTo>
                    <a:lnTo>
                      <a:pt x="340" y="114"/>
                    </a:lnTo>
                    <a:lnTo>
                      <a:pt x="340" y="171"/>
                    </a:lnTo>
                    <a:lnTo>
                      <a:pt x="227" y="171"/>
                    </a:lnTo>
                    <a:lnTo>
                      <a:pt x="227" y="114"/>
                    </a:lnTo>
                    <a:lnTo>
                      <a:pt x="170" y="114"/>
                    </a:lnTo>
                    <a:lnTo>
                      <a:pt x="170" y="171"/>
                    </a:lnTo>
                    <a:lnTo>
                      <a:pt x="57" y="17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6687" name="Freeform 303"/>
              <p:cNvSpPr>
                <a:spLocks/>
              </p:cNvSpPr>
              <p:nvPr/>
            </p:nvSpPr>
            <p:spPr bwMode="auto">
              <a:xfrm>
                <a:off x="699" y="3975"/>
                <a:ext cx="851" cy="1928"/>
              </a:xfrm>
              <a:custGeom>
                <a:avLst/>
                <a:gdLst>
                  <a:gd name="T0" fmla="*/ 737 w 851"/>
                  <a:gd name="T1" fmla="*/ 1928 h 1928"/>
                  <a:gd name="T2" fmla="*/ 794 w 851"/>
                  <a:gd name="T3" fmla="*/ 1758 h 1928"/>
                  <a:gd name="T4" fmla="*/ 851 w 851"/>
                  <a:gd name="T5" fmla="*/ 1701 h 1928"/>
                  <a:gd name="T6" fmla="*/ 794 w 851"/>
                  <a:gd name="T7" fmla="*/ 1248 h 1928"/>
                  <a:gd name="T8" fmla="*/ 737 w 851"/>
                  <a:gd name="T9" fmla="*/ 1134 h 1928"/>
                  <a:gd name="T10" fmla="*/ 681 w 851"/>
                  <a:gd name="T11" fmla="*/ 1021 h 1928"/>
                  <a:gd name="T12" fmla="*/ 624 w 851"/>
                  <a:gd name="T13" fmla="*/ 908 h 1928"/>
                  <a:gd name="T14" fmla="*/ 681 w 851"/>
                  <a:gd name="T15" fmla="*/ 794 h 1928"/>
                  <a:gd name="T16" fmla="*/ 794 w 851"/>
                  <a:gd name="T17" fmla="*/ 737 h 1928"/>
                  <a:gd name="T18" fmla="*/ 851 w 851"/>
                  <a:gd name="T19" fmla="*/ 567 h 1928"/>
                  <a:gd name="T20" fmla="*/ 794 w 851"/>
                  <a:gd name="T21" fmla="*/ 511 h 1928"/>
                  <a:gd name="T22" fmla="*/ 851 w 851"/>
                  <a:gd name="T23" fmla="*/ 454 h 1928"/>
                  <a:gd name="T24" fmla="*/ 794 w 851"/>
                  <a:gd name="T25" fmla="*/ 397 h 1928"/>
                  <a:gd name="T26" fmla="*/ 737 w 851"/>
                  <a:gd name="T27" fmla="*/ 227 h 1928"/>
                  <a:gd name="T28" fmla="*/ 567 w 851"/>
                  <a:gd name="T29" fmla="*/ 57 h 1928"/>
                  <a:gd name="T30" fmla="*/ 454 w 851"/>
                  <a:gd name="T31" fmla="*/ 0 h 1928"/>
                  <a:gd name="T32" fmla="*/ 397 w 851"/>
                  <a:gd name="T33" fmla="*/ 57 h 1928"/>
                  <a:gd name="T34" fmla="*/ 284 w 851"/>
                  <a:gd name="T35" fmla="*/ 170 h 1928"/>
                  <a:gd name="T36" fmla="*/ 340 w 851"/>
                  <a:gd name="T37" fmla="*/ 284 h 1928"/>
                  <a:gd name="T38" fmla="*/ 284 w 851"/>
                  <a:gd name="T39" fmla="*/ 397 h 1928"/>
                  <a:gd name="T40" fmla="*/ 227 w 851"/>
                  <a:gd name="T41" fmla="*/ 454 h 1928"/>
                  <a:gd name="T42" fmla="*/ 284 w 851"/>
                  <a:gd name="T43" fmla="*/ 511 h 1928"/>
                  <a:gd name="T44" fmla="*/ 227 w 851"/>
                  <a:gd name="T45" fmla="*/ 567 h 1928"/>
                  <a:gd name="T46" fmla="*/ 114 w 851"/>
                  <a:gd name="T47" fmla="*/ 624 h 1928"/>
                  <a:gd name="T48" fmla="*/ 57 w 851"/>
                  <a:gd name="T49" fmla="*/ 851 h 1928"/>
                  <a:gd name="T50" fmla="*/ 0 w 851"/>
                  <a:gd name="T51" fmla="*/ 908 h 1928"/>
                  <a:gd name="T52" fmla="*/ 114 w 851"/>
                  <a:gd name="T53" fmla="*/ 1021 h 1928"/>
                  <a:gd name="T54" fmla="*/ 170 w 851"/>
                  <a:gd name="T55" fmla="*/ 1134 h 1928"/>
                  <a:gd name="T56" fmla="*/ 227 w 851"/>
                  <a:gd name="T57" fmla="*/ 1191 h 1928"/>
                  <a:gd name="T58" fmla="*/ 170 w 851"/>
                  <a:gd name="T59" fmla="*/ 1248 h 1928"/>
                  <a:gd name="T60" fmla="*/ 284 w 851"/>
                  <a:gd name="T61" fmla="*/ 1418 h 1928"/>
                  <a:gd name="T62" fmla="*/ 340 w 851"/>
                  <a:gd name="T63" fmla="*/ 1531 h 1928"/>
                  <a:gd name="T64" fmla="*/ 397 w 851"/>
                  <a:gd name="T65" fmla="*/ 1588 h 1928"/>
                  <a:gd name="T66" fmla="*/ 511 w 851"/>
                  <a:gd name="T67" fmla="*/ 1645 h 1928"/>
                  <a:gd name="T68" fmla="*/ 454 w 851"/>
                  <a:gd name="T69" fmla="*/ 1701 h 1928"/>
                  <a:gd name="T70" fmla="*/ 397 w 851"/>
                  <a:gd name="T71" fmla="*/ 1758 h 1928"/>
                  <a:gd name="T72" fmla="*/ 567 w 851"/>
                  <a:gd name="T73" fmla="*/ 1871 h 19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</a:cxnLst>
                <a:rect l="0" t="0" r="r" b="b"/>
                <a:pathLst>
                  <a:path w="851" h="1928">
                    <a:moveTo>
                      <a:pt x="567" y="1928"/>
                    </a:moveTo>
                    <a:lnTo>
                      <a:pt x="737" y="1928"/>
                    </a:lnTo>
                    <a:lnTo>
                      <a:pt x="737" y="1758"/>
                    </a:lnTo>
                    <a:lnTo>
                      <a:pt x="794" y="1758"/>
                    </a:lnTo>
                    <a:lnTo>
                      <a:pt x="794" y="1701"/>
                    </a:lnTo>
                    <a:lnTo>
                      <a:pt x="851" y="1701"/>
                    </a:lnTo>
                    <a:lnTo>
                      <a:pt x="851" y="1248"/>
                    </a:lnTo>
                    <a:lnTo>
                      <a:pt x="794" y="1248"/>
                    </a:lnTo>
                    <a:lnTo>
                      <a:pt x="794" y="1134"/>
                    </a:lnTo>
                    <a:lnTo>
                      <a:pt x="737" y="1134"/>
                    </a:lnTo>
                    <a:lnTo>
                      <a:pt x="737" y="1021"/>
                    </a:lnTo>
                    <a:lnTo>
                      <a:pt x="681" y="1021"/>
                    </a:lnTo>
                    <a:lnTo>
                      <a:pt x="681" y="908"/>
                    </a:lnTo>
                    <a:lnTo>
                      <a:pt x="624" y="908"/>
                    </a:lnTo>
                    <a:lnTo>
                      <a:pt x="624" y="794"/>
                    </a:lnTo>
                    <a:lnTo>
                      <a:pt x="681" y="794"/>
                    </a:lnTo>
                    <a:lnTo>
                      <a:pt x="681" y="737"/>
                    </a:lnTo>
                    <a:lnTo>
                      <a:pt x="794" y="737"/>
                    </a:lnTo>
                    <a:lnTo>
                      <a:pt x="794" y="567"/>
                    </a:lnTo>
                    <a:lnTo>
                      <a:pt x="851" y="567"/>
                    </a:lnTo>
                    <a:lnTo>
                      <a:pt x="851" y="511"/>
                    </a:lnTo>
                    <a:lnTo>
                      <a:pt x="794" y="511"/>
                    </a:lnTo>
                    <a:lnTo>
                      <a:pt x="794" y="454"/>
                    </a:lnTo>
                    <a:lnTo>
                      <a:pt x="851" y="454"/>
                    </a:lnTo>
                    <a:lnTo>
                      <a:pt x="851" y="397"/>
                    </a:lnTo>
                    <a:lnTo>
                      <a:pt x="794" y="397"/>
                    </a:lnTo>
                    <a:lnTo>
                      <a:pt x="794" y="227"/>
                    </a:lnTo>
                    <a:lnTo>
                      <a:pt x="737" y="227"/>
                    </a:lnTo>
                    <a:lnTo>
                      <a:pt x="737" y="57"/>
                    </a:lnTo>
                    <a:lnTo>
                      <a:pt x="567" y="57"/>
                    </a:lnTo>
                    <a:lnTo>
                      <a:pt x="567" y="0"/>
                    </a:lnTo>
                    <a:lnTo>
                      <a:pt x="454" y="0"/>
                    </a:lnTo>
                    <a:lnTo>
                      <a:pt x="454" y="57"/>
                    </a:lnTo>
                    <a:lnTo>
                      <a:pt x="397" y="57"/>
                    </a:lnTo>
                    <a:lnTo>
                      <a:pt x="397" y="170"/>
                    </a:lnTo>
                    <a:lnTo>
                      <a:pt x="284" y="170"/>
                    </a:lnTo>
                    <a:lnTo>
                      <a:pt x="284" y="284"/>
                    </a:lnTo>
                    <a:lnTo>
                      <a:pt x="340" y="284"/>
                    </a:lnTo>
                    <a:lnTo>
                      <a:pt x="340" y="397"/>
                    </a:lnTo>
                    <a:lnTo>
                      <a:pt x="284" y="397"/>
                    </a:lnTo>
                    <a:lnTo>
                      <a:pt x="284" y="454"/>
                    </a:lnTo>
                    <a:lnTo>
                      <a:pt x="227" y="454"/>
                    </a:lnTo>
                    <a:lnTo>
                      <a:pt x="227" y="511"/>
                    </a:lnTo>
                    <a:lnTo>
                      <a:pt x="284" y="511"/>
                    </a:lnTo>
                    <a:lnTo>
                      <a:pt x="284" y="567"/>
                    </a:lnTo>
                    <a:lnTo>
                      <a:pt x="227" y="567"/>
                    </a:lnTo>
                    <a:lnTo>
                      <a:pt x="227" y="624"/>
                    </a:lnTo>
                    <a:lnTo>
                      <a:pt x="114" y="624"/>
                    </a:lnTo>
                    <a:lnTo>
                      <a:pt x="114" y="851"/>
                    </a:lnTo>
                    <a:lnTo>
                      <a:pt x="57" y="851"/>
                    </a:lnTo>
                    <a:lnTo>
                      <a:pt x="57" y="908"/>
                    </a:lnTo>
                    <a:lnTo>
                      <a:pt x="0" y="908"/>
                    </a:lnTo>
                    <a:lnTo>
                      <a:pt x="0" y="1021"/>
                    </a:lnTo>
                    <a:lnTo>
                      <a:pt x="114" y="1021"/>
                    </a:lnTo>
                    <a:lnTo>
                      <a:pt x="114" y="1134"/>
                    </a:lnTo>
                    <a:lnTo>
                      <a:pt x="170" y="1134"/>
                    </a:lnTo>
                    <a:lnTo>
                      <a:pt x="170" y="1191"/>
                    </a:lnTo>
                    <a:lnTo>
                      <a:pt x="227" y="1191"/>
                    </a:lnTo>
                    <a:lnTo>
                      <a:pt x="227" y="1248"/>
                    </a:lnTo>
                    <a:lnTo>
                      <a:pt x="170" y="1248"/>
                    </a:lnTo>
                    <a:lnTo>
                      <a:pt x="170" y="1418"/>
                    </a:lnTo>
                    <a:lnTo>
                      <a:pt x="284" y="1418"/>
                    </a:lnTo>
                    <a:lnTo>
                      <a:pt x="284" y="1531"/>
                    </a:lnTo>
                    <a:lnTo>
                      <a:pt x="340" y="1531"/>
                    </a:lnTo>
                    <a:lnTo>
                      <a:pt x="340" y="1588"/>
                    </a:lnTo>
                    <a:lnTo>
                      <a:pt x="397" y="1588"/>
                    </a:lnTo>
                    <a:lnTo>
                      <a:pt x="397" y="1645"/>
                    </a:lnTo>
                    <a:lnTo>
                      <a:pt x="511" y="1645"/>
                    </a:lnTo>
                    <a:lnTo>
                      <a:pt x="511" y="1701"/>
                    </a:lnTo>
                    <a:lnTo>
                      <a:pt x="454" y="1701"/>
                    </a:lnTo>
                    <a:lnTo>
                      <a:pt x="454" y="1758"/>
                    </a:lnTo>
                    <a:lnTo>
                      <a:pt x="397" y="1758"/>
                    </a:lnTo>
                    <a:lnTo>
                      <a:pt x="397" y="1871"/>
                    </a:lnTo>
                    <a:lnTo>
                      <a:pt x="567" y="1871"/>
                    </a:lnTo>
                    <a:lnTo>
                      <a:pt x="567" y="192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</p:grpSp>
        <p:grpSp>
          <p:nvGrpSpPr>
            <p:cNvPr id="150" name="グループ化 149"/>
            <p:cNvGrpSpPr/>
            <p:nvPr/>
          </p:nvGrpSpPr>
          <p:grpSpPr>
            <a:xfrm>
              <a:off x="1155700" y="944480"/>
              <a:ext cx="7267930" cy="10445635"/>
              <a:chOff x="1155700" y="944480"/>
              <a:chExt cx="7267930" cy="10445635"/>
            </a:xfrm>
          </p:grpSpPr>
          <p:sp>
            <p:nvSpPr>
              <p:cNvPr id="151" name="正方形/長方形 150"/>
              <p:cNvSpPr/>
              <p:nvPr/>
            </p:nvSpPr>
            <p:spPr>
              <a:xfrm>
                <a:off x="4162426" y="5289699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盛岡市</a:t>
                </a:r>
              </a:p>
            </p:txBody>
          </p:sp>
          <p:sp>
            <p:nvSpPr>
              <p:cNvPr id="152" name="正方形/長方形 151"/>
              <p:cNvSpPr/>
              <p:nvPr/>
            </p:nvSpPr>
            <p:spPr>
              <a:xfrm>
                <a:off x="6573044" y="596339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宮古市</a:t>
                </a:r>
              </a:p>
            </p:txBody>
          </p:sp>
          <p:sp>
            <p:nvSpPr>
              <p:cNvPr id="153" name="正方形/長方形 152"/>
              <p:cNvSpPr/>
              <p:nvPr/>
            </p:nvSpPr>
            <p:spPr>
              <a:xfrm>
                <a:off x="2797614" y="844877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北上市</a:t>
                </a:r>
              </a:p>
            </p:txBody>
          </p:sp>
          <p:sp>
            <p:nvSpPr>
              <p:cNvPr id="154" name="正方形/長方形 153"/>
              <p:cNvSpPr/>
              <p:nvPr/>
            </p:nvSpPr>
            <p:spPr>
              <a:xfrm>
                <a:off x="5201884" y="330190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葛巻町</a:t>
                </a:r>
              </a:p>
            </p:txBody>
          </p:sp>
          <p:sp>
            <p:nvSpPr>
              <p:cNvPr id="155" name="正方形/長方形 154"/>
              <p:cNvSpPr/>
              <p:nvPr/>
            </p:nvSpPr>
            <p:spPr>
              <a:xfrm>
                <a:off x="3105590" y="9917379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奥州市</a:t>
                </a:r>
              </a:p>
            </p:txBody>
          </p:sp>
          <p:sp>
            <p:nvSpPr>
              <p:cNvPr id="156" name="正方形/長方形 155"/>
              <p:cNvSpPr/>
              <p:nvPr/>
            </p:nvSpPr>
            <p:spPr>
              <a:xfrm>
                <a:off x="2563903" y="3205521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八幡平市</a:t>
                </a:r>
              </a:p>
            </p:txBody>
          </p:sp>
          <p:sp>
            <p:nvSpPr>
              <p:cNvPr id="157" name="正方形/長方形 156"/>
              <p:cNvSpPr/>
              <p:nvPr/>
            </p:nvSpPr>
            <p:spPr>
              <a:xfrm>
                <a:off x="4281779" y="110823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一関市</a:t>
                </a:r>
              </a:p>
            </p:txBody>
          </p:sp>
          <p:sp>
            <p:nvSpPr>
              <p:cNvPr id="158" name="正方形/長方形 157"/>
              <p:cNvSpPr/>
              <p:nvPr/>
            </p:nvSpPr>
            <p:spPr>
              <a:xfrm>
                <a:off x="7681119" y="703510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山田町</a:t>
                </a:r>
              </a:p>
            </p:txBody>
          </p:sp>
          <p:sp>
            <p:nvSpPr>
              <p:cNvPr id="159" name="正方形/長方形 158"/>
              <p:cNvSpPr/>
              <p:nvPr/>
            </p:nvSpPr>
            <p:spPr>
              <a:xfrm>
                <a:off x="7485970" y="3906937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田野畑村</a:t>
                </a:r>
              </a:p>
            </p:txBody>
          </p:sp>
          <p:sp>
            <p:nvSpPr>
              <p:cNvPr id="160" name="正方形/長方形 159"/>
              <p:cNvSpPr/>
              <p:nvPr/>
            </p:nvSpPr>
            <p:spPr>
              <a:xfrm>
                <a:off x="7120158" y="283813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野田村</a:t>
                </a:r>
              </a:p>
            </p:txBody>
          </p:sp>
          <p:sp>
            <p:nvSpPr>
              <p:cNvPr id="161" name="正方形/長方形 160"/>
              <p:cNvSpPr/>
              <p:nvPr/>
            </p:nvSpPr>
            <p:spPr>
              <a:xfrm>
                <a:off x="4281778" y="228972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一戸町</a:t>
                </a:r>
              </a:p>
            </p:txBody>
          </p:sp>
          <p:sp>
            <p:nvSpPr>
              <p:cNvPr id="162" name="正方形/長方形 161"/>
              <p:cNvSpPr/>
              <p:nvPr/>
            </p:nvSpPr>
            <p:spPr>
              <a:xfrm>
                <a:off x="5172294" y="194468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九戸村</a:t>
                </a:r>
              </a:p>
            </p:txBody>
          </p:sp>
          <p:sp>
            <p:nvSpPr>
              <p:cNvPr id="163" name="正方形/長方形 162"/>
              <p:cNvSpPr/>
              <p:nvPr/>
            </p:nvSpPr>
            <p:spPr>
              <a:xfrm>
                <a:off x="6510338" y="94448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洋野町</a:t>
                </a:r>
              </a:p>
            </p:txBody>
          </p:sp>
          <p:sp>
            <p:nvSpPr>
              <p:cNvPr id="164" name="正方形/長方形 163"/>
              <p:cNvSpPr/>
              <p:nvPr/>
            </p:nvSpPr>
            <p:spPr>
              <a:xfrm>
                <a:off x="5340350" y="109309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軽米町</a:t>
                </a:r>
              </a:p>
            </p:txBody>
          </p:sp>
          <p:sp>
            <p:nvSpPr>
              <p:cNvPr id="165" name="正方形/長方形 164"/>
              <p:cNvSpPr/>
              <p:nvPr/>
            </p:nvSpPr>
            <p:spPr>
              <a:xfrm>
                <a:off x="7681119" y="325368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普代村</a:t>
                </a:r>
              </a:p>
            </p:txBody>
          </p:sp>
          <p:sp>
            <p:nvSpPr>
              <p:cNvPr id="166" name="正方形/長方形 165"/>
              <p:cNvSpPr/>
              <p:nvPr/>
            </p:nvSpPr>
            <p:spPr>
              <a:xfrm>
                <a:off x="6510338" y="430491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岩泉町</a:t>
                </a:r>
              </a:p>
            </p:txBody>
          </p:sp>
          <p:sp>
            <p:nvSpPr>
              <p:cNvPr id="167" name="正方形/長方形 166"/>
              <p:cNvSpPr/>
              <p:nvPr/>
            </p:nvSpPr>
            <p:spPr>
              <a:xfrm>
                <a:off x="7120158" y="745515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大槌町</a:t>
                </a:r>
              </a:p>
            </p:txBody>
          </p:sp>
          <p:sp>
            <p:nvSpPr>
              <p:cNvPr id="168" name="正方形/長方形 167"/>
              <p:cNvSpPr/>
              <p:nvPr/>
            </p:nvSpPr>
            <p:spPr>
              <a:xfrm>
                <a:off x="5839118" y="922941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住田町</a:t>
                </a:r>
              </a:p>
            </p:txBody>
          </p:sp>
          <p:sp>
            <p:nvSpPr>
              <p:cNvPr id="169" name="正方形/長方形 168"/>
              <p:cNvSpPr/>
              <p:nvPr/>
            </p:nvSpPr>
            <p:spPr>
              <a:xfrm>
                <a:off x="3295870" y="1061253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平泉町</a:t>
                </a:r>
              </a:p>
            </p:txBody>
          </p:sp>
          <p:sp>
            <p:nvSpPr>
              <p:cNvPr id="170" name="正方形/長方形 169"/>
              <p:cNvSpPr/>
              <p:nvPr/>
            </p:nvSpPr>
            <p:spPr>
              <a:xfrm>
                <a:off x="1155700" y="7705725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西和賀町</a:t>
                </a:r>
              </a:p>
            </p:txBody>
          </p:sp>
          <p:sp>
            <p:nvSpPr>
              <p:cNvPr id="171" name="正方形/長方形 170"/>
              <p:cNvSpPr/>
              <p:nvPr/>
            </p:nvSpPr>
            <p:spPr>
              <a:xfrm>
                <a:off x="2671082" y="9149631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金ヶ崎町</a:t>
                </a:r>
              </a:p>
            </p:txBody>
          </p:sp>
          <p:sp>
            <p:nvSpPr>
              <p:cNvPr id="172" name="正方形/長方形 171"/>
              <p:cNvSpPr/>
              <p:nvPr/>
            </p:nvSpPr>
            <p:spPr>
              <a:xfrm>
                <a:off x="3429928" y="613499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矢巾町</a:t>
                </a:r>
              </a:p>
            </p:txBody>
          </p:sp>
          <p:sp>
            <p:nvSpPr>
              <p:cNvPr id="173" name="正方形/長方形 172"/>
              <p:cNvSpPr/>
              <p:nvPr/>
            </p:nvSpPr>
            <p:spPr>
              <a:xfrm>
                <a:off x="3146644" y="4826892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滝沢村</a:t>
                </a:r>
              </a:p>
            </p:txBody>
          </p:sp>
          <p:sp>
            <p:nvSpPr>
              <p:cNvPr id="174" name="正方形/長方形 173"/>
              <p:cNvSpPr/>
              <p:nvPr/>
            </p:nvSpPr>
            <p:spPr>
              <a:xfrm>
                <a:off x="4162426" y="364103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岩手町</a:t>
                </a:r>
              </a:p>
            </p:txBody>
          </p:sp>
          <p:sp>
            <p:nvSpPr>
              <p:cNvPr id="175" name="正方形/長方形 174"/>
              <p:cNvSpPr/>
              <p:nvPr/>
            </p:nvSpPr>
            <p:spPr>
              <a:xfrm>
                <a:off x="5778517" y="10159656"/>
                <a:ext cx="1114408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陸前高田市</a:t>
                </a:r>
              </a:p>
            </p:txBody>
          </p:sp>
          <p:sp>
            <p:nvSpPr>
              <p:cNvPr id="176" name="正方形/長方形 175"/>
              <p:cNvSpPr/>
              <p:nvPr/>
            </p:nvSpPr>
            <p:spPr>
              <a:xfrm>
                <a:off x="3582566" y="150959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二戸市</a:t>
                </a:r>
              </a:p>
            </p:txBody>
          </p:sp>
          <p:sp>
            <p:nvSpPr>
              <p:cNvPr id="177" name="正方形/長方形 176"/>
              <p:cNvSpPr/>
              <p:nvPr/>
            </p:nvSpPr>
            <p:spPr>
              <a:xfrm>
                <a:off x="2213414" y="5501732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雫石町</a:t>
                </a:r>
              </a:p>
            </p:txBody>
          </p:sp>
          <p:sp>
            <p:nvSpPr>
              <p:cNvPr id="178" name="正方形/長方形 177"/>
              <p:cNvSpPr/>
              <p:nvPr/>
            </p:nvSpPr>
            <p:spPr>
              <a:xfrm>
                <a:off x="3582566" y="66246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紫波町</a:t>
                </a:r>
              </a:p>
            </p:txBody>
          </p:sp>
          <p:sp>
            <p:nvSpPr>
              <p:cNvPr id="179" name="正方形/長方形 178"/>
              <p:cNvSpPr/>
              <p:nvPr/>
            </p:nvSpPr>
            <p:spPr>
              <a:xfrm>
                <a:off x="7149526" y="838041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釜石市</a:t>
                </a:r>
              </a:p>
            </p:txBody>
          </p:sp>
          <p:sp>
            <p:nvSpPr>
              <p:cNvPr id="180" name="正方形/長方形 179"/>
              <p:cNvSpPr/>
              <p:nvPr/>
            </p:nvSpPr>
            <p:spPr>
              <a:xfrm>
                <a:off x="5500908" y="788590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遠野市</a:t>
                </a:r>
              </a:p>
            </p:txBody>
          </p:sp>
          <p:sp>
            <p:nvSpPr>
              <p:cNvPr id="181" name="正方形/長方形 180"/>
              <p:cNvSpPr/>
              <p:nvPr/>
            </p:nvSpPr>
            <p:spPr>
              <a:xfrm>
                <a:off x="6299640" y="230911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久慈市</a:t>
                </a:r>
              </a:p>
            </p:txBody>
          </p:sp>
          <p:sp>
            <p:nvSpPr>
              <p:cNvPr id="182" name="正方形/長方形 181"/>
              <p:cNvSpPr/>
              <p:nvPr/>
            </p:nvSpPr>
            <p:spPr>
              <a:xfrm>
                <a:off x="3352801" y="733875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花巻市</a:t>
                </a:r>
              </a:p>
            </p:txBody>
          </p:sp>
          <p:sp>
            <p:nvSpPr>
              <p:cNvPr id="183" name="正方形/長方形 182"/>
              <p:cNvSpPr/>
              <p:nvPr/>
            </p:nvSpPr>
            <p:spPr>
              <a:xfrm>
                <a:off x="6735763" y="9693277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大船渡市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/>
          <p:cNvGrpSpPr/>
          <p:nvPr/>
        </p:nvGrpSpPr>
        <p:grpSpPr>
          <a:xfrm>
            <a:off x="1155700" y="279400"/>
            <a:ext cx="7785100" cy="12242800"/>
            <a:chOff x="1155700" y="279400"/>
            <a:chExt cx="7785100" cy="12242800"/>
          </a:xfrm>
        </p:grpSpPr>
        <p:grpSp>
          <p:nvGrpSpPr>
            <p:cNvPr id="17577" name="Group 169"/>
            <p:cNvGrpSpPr>
              <a:grpSpLocks/>
            </p:cNvGrpSpPr>
            <p:nvPr/>
          </p:nvGrpSpPr>
          <p:grpSpPr bwMode="auto">
            <a:xfrm>
              <a:off x="1200150" y="279400"/>
              <a:ext cx="7740650" cy="12242800"/>
              <a:chOff x="756" y="176"/>
              <a:chExt cx="4876" cy="7712"/>
            </a:xfrm>
          </p:grpSpPr>
          <p:sp>
            <p:nvSpPr>
              <p:cNvPr id="17541" name="Freeform 133"/>
              <p:cNvSpPr>
                <a:spLocks/>
              </p:cNvSpPr>
              <p:nvPr/>
            </p:nvSpPr>
            <p:spPr bwMode="auto">
              <a:xfrm>
                <a:off x="3137" y="3011"/>
                <a:ext cx="2495" cy="1701"/>
              </a:xfrm>
              <a:custGeom>
                <a:avLst/>
                <a:gdLst>
                  <a:gd name="T0" fmla="*/ 2268 w 2495"/>
                  <a:gd name="T1" fmla="*/ 0 h 1701"/>
                  <a:gd name="T2" fmla="*/ 2042 w 2495"/>
                  <a:gd name="T3" fmla="*/ 0 h 1701"/>
                  <a:gd name="T4" fmla="*/ 2042 w 2495"/>
                  <a:gd name="T5" fmla="*/ 114 h 1701"/>
                  <a:gd name="T6" fmla="*/ 1928 w 2495"/>
                  <a:gd name="T7" fmla="*/ 114 h 1701"/>
                  <a:gd name="T8" fmla="*/ 1928 w 2495"/>
                  <a:gd name="T9" fmla="*/ 341 h 1701"/>
                  <a:gd name="T10" fmla="*/ 1701 w 2495"/>
                  <a:gd name="T11" fmla="*/ 341 h 1701"/>
                  <a:gd name="T12" fmla="*/ 1701 w 2495"/>
                  <a:gd name="T13" fmla="*/ 454 h 1701"/>
                  <a:gd name="T14" fmla="*/ 1475 w 2495"/>
                  <a:gd name="T15" fmla="*/ 454 h 1701"/>
                  <a:gd name="T16" fmla="*/ 1475 w 2495"/>
                  <a:gd name="T17" fmla="*/ 341 h 1701"/>
                  <a:gd name="T18" fmla="*/ 908 w 2495"/>
                  <a:gd name="T19" fmla="*/ 341 h 1701"/>
                  <a:gd name="T20" fmla="*/ 908 w 2495"/>
                  <a:gd name="T21" fmla="*/ 454 h 1701"/>
                  <a:gd name="T22" fmla="*/ 681 w 2495"/>
                  <a:gd name="T23" fmla="*/ 454 h 1701"/>
                  <a:gd name="T24" fmla="*/ 681 w 2495"/>
                  <a:gd name="T25" fmla="*/ 567 h 1701"/>
                  <a:gd name="T26" fmla="*/ 454 w 2495"/>
                  <a:gd name="T27" fmla="*/ 567 h 1701"/>
                  <a:gd name="T28" fmla="*/ 454 w 2495"/>
                  <a:gd name="T29" fmla="*/ 681 h 1701"/>
                  <a:gd name="T30" fmla="*/ 341 w 2495"/>
                  <a:gd name="T31" fmla="*/ 681 h 1701"/>
                  <a:gd name="T32" fmla="*/ 341 w 2495"/>
                  <a:gd name="T33" fmla="*/ 567 h 1701"/>
                  <a:gd name="T34" fmla="*/ 227 w 2495"/>
                  <a:gd name="T35" fmla="*/ 567 h 1701"/>
                  <a:gd name="T36" fmla="*/ 227 w 2495"/>
                  <a:gd name="T37" fmla="*/ 681 h 1701"/>
                  <a:gd name="T38" fmla="*/ 0 w 2495"/>
                  <a:gd name="T39" fmla="*/ 681 h 1701"/>
                  <a:gd name="T40" fmla="*/ 0 w 2495"/>
                  <a:gd name="T41" fmla="*/ 908 h 1701"/>
                  <a:gd name="T42" fmla="*/ 227 w 2495"/>
                  <a:gd name="T43" fmla="*/ 908 h 1701"/>
                  <a:gd name="T44" fmla="*/ 227 w 2495"/>
                  <a:gd name="T45" fmla="*/ 1021 h 1701"/>
                  <a:gd name="T46" fmla="*/ 341 w 2495"/>
                  <a:gd name="T47" fmla="*/ 1021 h 1701"/>
                  <a:gd name="T48" fmla="*/ 341 w 2495"/>
                  <a:gd name="T49" fmla="*/ 1134 h 1701"/>
                  <a:gd name="T50" fmla="*/ 567 w 2495"/>
                  <a:gd name="T51" fmla="*/ 1134 h 1701"/>
                  <a:gd name="T52" fmla="*/ 567 w 2495"/>
                  <a:gd name="T53" fmla="*/ 1361 h 1701"/>
                  <a:gd name="T54" fmla="*/ 794 w 2495"/>
                  <a:gd name="T55" fmla="*/ 1361 h 1701"/>
                  <a:gd name="T56" fmla="*/ 794 w 2495"/>
                  <a:gd name="T57" fmla="*/ 1475 h 1701"/>
                  <a:gd name="T58" fmla="*/ 908 w 2495"/>
                  <a:gd name="T59" fmla="*/ 1475 h 1701"/>
                  <a:gd name="T60" fmla="*/ 908 w 2495"/>
                  <a:gd name="T61" fmla="*/ 1588 h 1701"/>
                  <a:gd name="T62" fmla="*/ 1021 w 2495"/>
                  <a:gd name="T63" fmla="*/ 1588 h 1701"/>
                  <a:gd name="T64" fmla="*/ 1021 w 2495"/>
                  <a:gd name="T65" fmla="*/ 1701 h 1701"/>
                  <a:gd name="T66" fmla="*/ 1361 w 2495"/>
                  <a:gd name="T67" fmla="*/ 1701 h 1701"/>
                  <a:gd name="T68" fmla="*/ 1361 w 2495"/>
                  <a:gd name="T69" fmla="*/ 1361 h 1701"/>
                  <a:gd name="T70" fmla="*/ 1475 w 2495"/>
                  <a:gd name="T71" fmla="*/ 1361 h 1701"/>
                  <a:gd name="T72" fmla="*/ 1475 w 2495"/>
                  <a:gd name="T73" fmla="*/ 1248 h 1701"/>
                  <a:gd name="T74" fmla="*/ 2268 w 2495"/>
                  <a:gd name="T75" fmla="*/ 1248 h 1701"/>
                  <a:gd name="T76" fmla="*/ 2268 w 2495"/>
                  <a:gd name="T77" fmla="*/ 1475 h 1701"/>
                  <a:gd name="T78" fmla="*/ 2382 w 2495"/>
                  <a:gd name="T79" fmla="*/ 1475 h 1701"/>
                  <a:gd name="T80" fmla="*/ 2382 w 2495"/>
                  <a:gd name="T81" fmla="*/ 1361 h 1701"/>
                  <a:gd name="T82" fmla="*/ 2495 w 2495"/>
                  <a:gd name="T83" fmla="*/ 1361 h 1701"/>
                  <a:gd name="T84" fmla="*/ 2495 w 2495"/>
                  <a:gd name="T85" fmla="*/ 1134 h 1701"/>
                  <a:gd name="T86" fmla="*/ 2382 w 2495"/>
                  <a:gd name="T87" fmla="*/ 1134 h 1701"/>
                  <a:gd name="T88" fmla="*/ 2382 w 2495"/>
                  <a:gd name="T89" fmla="*/ 794 h 1701"/>
                  <a:gd name="T90" fmla="*/ 2268 w 2495"/>
                  <a:gd name="T91" fmla="*/ 794 h 1701"/>
                  <a:gd name="T92" fmla="*/ 2268 w 2495"/>
                  <a:gd name="T93" fmla="*/ 908 h 1701"/>
                  <a:gd name="T94" fmla="*/ 2155 w 2495"/>
                  <a:gd name="T95" fmla="*/ 908 h 1701"/>
                  <a:gd name="T96" fmla="*/ 2155 w 2495"/>
                  <a:gd name="T97" fmla="*/ 794 h 1701"/>
                  <a:gd name="T98" fmla="*/ 2268 w 2495"/>
                  <a:gd name="T99" fmla="*/ 794 h 1701"/>
                  <a:gd name="T100" fmla="*/ 2268 w 2495"/>
                  <a:gd name="T101" fmla="*/ 0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2495" h="1701">
                    <a:moveTo>
                      <a:pt x="2268" y="0"/>
                    </a:moveTo>
                    <a:lnTo>
                      <a:pt x="2042" y="0"/>
                    </a:lnTo>
                    <a:lnTo>
                      <a:pt x="2042" y="114"/>
                    </a:lnTo>
                    <a:lnTo>
                      <a:pt x="1928" y="114"/>
                    </a:lnTo>
                    <a:lnTo>
                      <a:pt x="1928" y="341"/>
                    </a:lnTo>
                    <a:lnTo>
                      <a:pt x="1701" y="341"/>
                    </a:lnTo>
                    <a:lnTo>
                      <a:pt x="1701" y="454"/>
                    </a:lnTo>
                    <a:lnTo>
                      <a:pt x="1475" y="454"/>
                    </a:lnTo>
                    <a:lnTo>
                      <a:pt x="1475" y="341"/>
                    </a:lnTo>
                    <a:lnTo>
                      <a:pt x="908" y="341"/>
                    </a:lnTo>
                    <a:lnTo>
                      <a:pt x="908" y="454"/>
                    </a:lnTo>
                    <a:lnTo>
                      <a:pt x="681" y="454"/>
                    </a:lnTo>
                    <a:lnTo>
                      <a:pt x="681" y="567"/>
                    </a:lnTo>
                    <a:lnTo>
                      <a:pt x="454" y="567"/>
                    </a:lnTo>
                    <a:lnTo>
                      <a:pt x="454" y="681"/>
                    </a:lnTo>
                    <a:lnTo>
                      <a:pt x="341" y="681"/>
                    </a:lnTo>
                    <a:lnTo>
                      <a:pt x="341" y="567"/>
                    </a:lnTo>
                    <a:lnTo>
                      <a:pt x="227" y="567"/>
                    </a:lnTo>
                    <a:lnTo>
                      <a:pt x="227" y="681"/>
                    </a:lnTo>
                    <a:lnTo>
                      <a:pt x="0" y="681"/>
                    </a:lnTo>
                    <a:lnTo>
                      <a:pt x="0" y="908"/>
                    </a:lnTo>
                    <a:lnTo>
                      <a:pt x="227" y="908"/>
                    </a:lnTo>
                    <a:lnTo>
                      <a:pt x="227" y="1021"/>
                    </a:lnTo>
                    <a:lnTo>
                      <a:pt x="341" y="1021"/>
                    </a:lnTo>
                    <a:lnTo>
                      <a:pt x="341" y="1134"/>
                    </a:lnTo>
                    <a:lnTo>
                      <a:pt x="567" y="1134"/>
                    </a:lnTo>
                    <a:lnTo>
                      <a:pt x="567" y="1361"/>
                    </a:lnTo>
                    <a:lnTo>
                      <a:pt x="794" y="1361"/>
                    </a:lnTo>
                    <a:lnTo>
                      <a:pt x="794" y="1475"/>
                    </a:lnTo>
                    <a:lnTo>
                      <a:pt x="908" y="1475"/>
                    </a:lnTo>
                    <a:lnTo>
                      <a:pt x="908" y="1588"/>
                    </a:lnTo>
                    <a:lnTo>
                      <a:pt x="1021" y="1588"/>
                    </a:lnTo>
                    <a:lnTo>
                      <a:pt x="1021" y="1701"/>
                    </a:lnTo>
                    <a:lnTo>
                      <a:pt x="1361" y="1701"/>
                    </a:lnTo>
                    <a:lnTo>
                      <a:pt x="1361" y="1361"/>
                    </a:lnTo>
                    <a:lnTo>
                      <a:pt x="1475" y="1361"/>
                    </a:lnTo>
                    <a:lnTo>
                      <a:pt x="1475" y="1248"/>
                    </a:lnTo>
                    <a:lnTo>
                      <a:pt x="2268" y="1248"/>
                    </a:lnTo>
                    <a:lnTo>
                      <a:pt x="2268" y="1475"/>
                    </a:lnTo>
                    <a:lnTo>
                      <a:pt x="2382" y="1475"/>
                    </a:lnTo>
                    <a:lnTo>
                      <a:pt x="2382" y="1361"/>
                    </a:lnTo>
                    <a:lnTo>
                      <a:pt x="2495" y="1361"/>
                    </a:lnTo>
                    <a:lnTo>
                      <a:pt x="2495" y="1134"/>
                    </a:lnTo>
                    <a:lnTo>
                      <a:pt x="2382" y="1134"/>
                    </a:lnTo>
                    <a:lnTo>
                      <a:pt x="2382" y="794"/>
                    </a:lnTo>
                    <a:lnTo>
                      <a:pt x="2268" y="794"/>
                    </a:lnTo>
                    <a:lnTo>
                      <a:pt x="2268" y="908"/>
                    </a:lnTo>
                    <a:lnTo>
                      <a:pt x="2155" y="908"/>
                    </a:lnTo>
                    <a:lnTo>
                      <a:pt x="2155" y="794"/>
                    </a:lnTo>
                    <a:lnTo>
                      <a:pt x="2268" y="794"/>
                    </a:lnTo>
                    <a:lnTo>
                      <a:pt x="2268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42" name="Freeform 134"/>
              <p:cNvSpPr>
                <a:spLocks/>
              </p:cNvSpPr>
              <p:nvPr/>
            </p:nvSpPr>
            <p:spPr bwMode="auto">
              <a:xfrm>
                <a:off x="4612" y="4259"/>
                <a:ext cx="1020" cy="680"/>
              </a:xfrm>
              <a:custGeom>
                <a:avLst/>
                <a:gdLst>
                  <a:gd name="T0" fmla="*/ 1020 w 1020"/>
                  <a:gd name="T1" fmla="*/ 340 h 680"/>
                  <a:gd name="T2" fmla="*/ 793 w 1020"/>
                  <a:gd name="T3" fmla="*/ 340 h 680"/>
                  <a:gd name="T4" fmla="*/ 793 w 1020"/>
                  <a:gd name="T5" fmla="*/ 453 h 680"/>
                  <a:gd name="T6" fmla="*/ 680 w 1020"/>
                  <a:gd name="T7" fmla="*/ 453 h 680"/>
                  <a:gd name="T8" fmla="*/ 680 w 1020"/>
                  <a:gd name="T9" fmla="*/ 340 h 680"/>
                  <a:gd name="T10" fmla="*/ 793 w 1020"/>
                  <a:gd name="T11" fmla="*/ 340 h 680"/>
                  <a:gd name="T12" fmla="*/ 793 w 1020"/>
                  <a:gd name="T13" fmla="*/ 0 h 680"/>
                  <a:gd name="T14" fmla="*/ 0 w 1020"/>
                  <a:gd name="T15" fmla="*/ 0 h 680"/>
                  <a:gd name="T16" fmla="*/ 0 w 1020"/>
                  <a:gd name="T17" fmla="*/ 113 h 680"/>
                  <a:gd name="T18" fmla="*/ 113 w 1020"/>
                  <a:gd name="T19" fmla="*/ 113 h 680"/>
                  <a:gd name="T20" fmla="*/ 113 w 1020"/>
                  <a:gd name="T21" fmla="*/ 227 h 680"/>
                  <a:gd name="T22" fmla="*/ 113 w 1020"/>
                  <a:gd name="T23" fmla="*/ 340 h 680"/>
                  <a:gd name="T24" fmla="*/ 226 w 1020"/>
                  <a:gd name="T25" fmla="*/ 340 h 680"/>
                  <a:gd name="T26" fmla="*/ 226 w 1020"/>
                  <a:gd name="T27" fmla="*/ 453 h 680"/>
                  <a:gd name="T28" fmla="*/ 340 w 1020"/>
                  <a:gd name="T29" fmla="*/ 453 h 680"/>
                  <a:gd name="T30" fmla="*/ 340 w 1020"/>
                  <a:gd name="T31" fmla="*/ 567 h 680"/>
                  <a:gd name="T32" fmla="*/ 453 w 1020"/>
                  <a:gd name="T33" fmla="*/ 567 h 680"/>
                  <a:gd name="T34" fmla="*/ 453 w 1020"/>
                  <a:gd name="T35" fmla="*/ 680 h 680"/>
                  <a:gd name="T36" fmla="*/ 680 w 1020"/>
                  <a:gd name="T37" fmla="*/ 680 h 680"/>
                  <a:gd name="T38" fmla="*/ 680 w 1020"/>
                  <a:gd name="T39" fmla="*/ 567 h 680"/>
                  <a:gd name="T40" fmla="*/ 1020 w 1020"/>
                  <a:gd name="T41" fmla="*/ 567 h 680"/>
                  <a:gd name="T42" fmla="*/ 1020 w 1020"/>
                  <a:gd name="T43" fmla="*/ 340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1020" h="680">
                    <a:moveTo>
                      <a:pt x="1020" y="340"/>
                    </a:moveTo>
                    <a:lnTo>
                      <a:pt x="793" y="340"/>
                    </a:lnTo>
                    <a:lnTo>
                      <a:pt x="793" y="453"/>
                    </a:lnTo>
                    <a:lnTo>
                      <a:pt x="680" y="453"/>
                    </a:lnTo>
                    <a:lnTo>
                      <a:pt x="680" y="340"/>
                    </a:lnTo>
                    <a:lnTo>
                      <a:pt x="793" y="340"/>
                    </a:lnTo>
                    <a:lnTo>
                      <a:pt x="793" y="0"/>
                    </a:lnTo>
                    <a:lnTo>
                      <a:pt x="0" y="0"/>
                    </a:lnTo>
                    <a:lnTo>
                      <a:pt x="0" y="113"/>
                    </a:lnTo>
                    <a:lnTo>
                      <a:pt x="113" y="113"/>
                    </a:lnTo>
                    <a:lnTo>
                      <a:pt x="113" y="227"/>
                    </a:lnTo>
                    <a:lnTo>
                      <a:pt x="113" y="340"/>
                    </a:lnTo>
                    <a:lnTo>
                      <a:pt x="226" y="340"/>
                    </a:lnTo>
                    <a:lnTo>
                      <a:pt x="226" y="453"/>
                    </a:lnTo>
                    <a:lnTo>
                      <a:pt x="340" y="453"/>
                    </a:lnTo>
                    <a:lnTo>
                      <a:pt x="340" y="567"/>
                    </a:lnTo>
                    <a:lnTo>
                      <a:pt x="453" y="567"/>
                    </a:lnTo>
                    <a:lnTo>
                      <a:pt x="453" y="680"/>
                    </a:lnTo>
                    <a:lnTo>
                      <a:pt x="680" y="680"/>
                    </a:lnTo>
                    <a:lnTo>
                      <a:pt x="680" y="567"/>
                    </a:lnTo>
                    <a:lnTo>
                      <a:pt x="1020" y="567"/>
                    </a:lnTo>
                    <a:lnTo>
                      <a:pt x="1020" y="34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43" name="Freeform 135"/>
              <p:cNvSpPr>
                <a:spLocks/>
              </p:cNvSpPr>
              <p:nvPr/>
            </p:nvSpPr>
            <p:spPr bwMode="auto">
              <a:xfrm>
                <a:off x="4498" y="4372"/>
                <a:ext cx="794" cy="794"/>
              </a:xfrm>
              <a:custGeom>
                <a:avLst/>
                <a:gdLst>
                  <a:gd name="T0" fmla="*/ 794 w 794"/>
                  <a:gd name="T1" fmla="*/ 567 h 794"/>
                  <a:gd name="T2" fmla="*/ 794 w 794"/>
                  <a:gd name="T3" fmla="*/ 794 h 794"/>
                  <a:gd name="T4" fmla="*/ 454 w 794"/>
                  <a:gd name="T5" fmla="*/ 794 h 794"/>
                  <a:gd name="T6" fmla="*/ 454 w 794"/>
                  <a:gd name="T7" fmla="*/ 681 h 794"/>
                  <a:gd name="T8" fmla="*/ 227 w 794"/>
                  <a:gd name="T9" fmla="*/ 681 h 794"/>
                  <a:gd name="T10" fmla="*/ 227 w 794"/>
                  <a:gd name="T11" fmla="*/ 567 h 794"/>
                  <a:gd name="T12" fmla="*/ 0 w 794"/>
                  <a:gd name="T13" fmla="*/ 567 h 794"/>
                  <a:gd name="T14" fmla="*/ 0 w 794"/>
                  <a:gd name="T15" fmla="*/ 0 h 794"/>
                  <a:gd name="T16" fmla="*/ 227 w 794"/>
                  <a:gd name="T17" fmla="*/ 0 h 794"/>
                  <a:gd name="T18" fmla="*/ 227 w 794"/>
                  <a:gd name="T19" fmla="*/ 227 h 794"/>
                  <a:gd name="T20" fmla="*/ 340 w 794"/>
                  <a:gd name="T21" fmla="*/ 227 h 794"/>
                  <a:gd name="T22" fmla="*/ 340 w 794"/>
                  <a:gd name="T23" fmla="*/ 340 h 794"/>
                  <a:gd name="T24" fmla="*/ 454 w 794"/>
                  <a:gd name="T25" fmla="*/ 340 h 794"/>
                  <a:gd name="T26" fmla="*/ 454 w 794"/>
                  <a:gd name="T27" fmla="*/ 454 h 794"/>
                  <a:gd name="T28" fmla="*/ 567 w 794"/>
                  <a:gd name="T29" fmla="*/ 454 h 794"/>
                  <a:gd name="T30" fmla="*/ 567 w 794"/>
                  <a:gd name="T31" fmla="*/ 567 h 794"/>
                  <a:gd name="T32" fmla="*/ 794 w 794"/>
                  <a:gd name="T33" fmla="*/ 567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794" h="794">
                    <a:moveTo>
                      <a:pt x="794" y="567"/>
                    </a:moveTo>
                    <a:lnTo>
                      <a:pt x="794" y="794"/>
                    </a:lnTo>
                    <a:lnTo>
                      <a:pt x="454" y="794"/>
                    </a:lnTo>
                    <a:lnTo>
                      <a:pt x="454" y="681"/>
                    </a:lnTo>
                    <a:lnTo>
                      <a:pt x="227" y="681"/>
                    </a:lnTo>
                    <a:lnTo>
                      <a:pt x="227" y="567"/>
                    </a:lnTo>
                    <a:lnTo>
                      <a:pt x="0" y="567"/>
                    </a:lnTo>
                    <a:lnTo>
                      <a:pt x="0" y="0"/>
                    </a:lnTo>
                    <a:lnTo>
                      <a:pt x="227" y="0"/>
                    </a:lnTo>
                    <a:lnTo>
                      <a:pt x="227" y="227"/>
                    </a:lnTo>
                    <a:lnTo>
                      <a:pt x="340" y="227"/>
                    </a:lnTo>
                    <a:lnTo>
                      <a:pt x="340" y="340"/>
                    </a:lnTo>
                    <a:lnTo>
                      <a:pt x="454" y="340"/>
                    </a:lnTo>
                    <a:lnTo>
                      <a:pt x="454" y="454"/>
                    </a:lnTo>
                    <a:lnTo>
                      <a:pt x="567" y="454"/>
                    </a:lnTo>
                    <a:lnTo>
                      <a:pt x="567" y="567"/>
                    </a:lnTo>
                    <a:lnTo>
                      <a:pt x="794" y="567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44" name="Freeform 136"/>
              <p:cNvSpPr>
                <a:spLocks/>
              </p:cNvSpPr>
              <p:nvPr/>
            </p:nvSpPr>
            <p:spPr bwMode="auto">
              <a:xfrm>
                <a:off x="4271" y="4826"/>
                <a:ext cx="1134" cy="1134"/>
              </a:xfrm>
              <a:custGeom>
                <a:avLst/>
                <a:gdLst>
                  <a:gd name="T0" fmla="*/ 1134 w 1134"/>
                  <a:gd name="T1" fmla="*/ 340 h 1134"/>
                  <a:gd name="T2" fmla="*/ 681 w 1134"/>
                  <a:gd name="T3" fmla="*/ 340 h 1134"/>
                  <a:gd name="T4" fmla="*/ 681 w 1134"/>
                  <a:gd name="T5" fmla="*/ 227 h 1134"/>
                  <a:gd name="T6" fmla="*/ 454 w 1134"/>
                  <a:gd name="T7" fmla="*/ 227 h 1134"/>
                  <a:gd name="T8" fmla="*/ 454 w 1134"/>
                  <a:gd name="T9" fmla="*/ 113 h 1134"/>
                  <a:gd name="T10" fmla="*/ 227 w 1134"/>
                  <a:gd name="T11" fmla="*/ 113 h 1134"/>
                  <a:gd name="T12" fmla="*/ 227 w 1134"/>
                  <a:gd name="T13" fmla="*/ 0 h 1134"/>
                  <a:gd name="T14" fmla="*/ 0 w 1134"/>
                  <a:gd name="T15" fmla="*/ 0 h 1134"/>
                  <a:gd name="T16" fmla="*/ 0 w 1134"/>
                  <a:gd name="T17" fmla="*/ 453 h 1134"/>
                  <a:gd name="T18" fmla="*/ 114 w 1134"/>
                  <a:gd name="T19" fmla="*/ 453 h 1134"/>
                  <a:gd name="T20" fmla="*/ 114 w 1134"/>
                  <a:gd name="T21" fmla="*/ 907 h 1134"/>
                  <a:gd name="T22" fmla="*/ 227 w 1134"/>
                  <a:gd name="T23" fmla="*/ 907 h 1134"/>
                  <a:gd name="T24" fmla="*/ 227 w 1134"/>
                  <a:gd name="T25" fmla="*/ 1134 h 1134"/>
                  <a:gd name="T26" fmla="*/ 908 w 1134"/>
                  <a:gd name="T27" fmla="*/ 1134 h 1134"/>
                  <a:gd name="T28" fmla="*/ 908 w 1134"/>
                  <a:gd name="T29" fmla="*/ 1020 h 1134"/>
                  <a:gd name="T30" fmla="*/ 794 w 1134"/>
                  <a:gd name="T31" fmla="*/ 1020 h 1134"/>
                  <a:gd name="T32" fmla="*/ 794 w 1134"/>
                  <a:gd name="T33" fmla="*/ 907 h 1134"/>
                  <a:gd name="T34" fmla="*/ 1021 w 1134"/>
                  <a:gd name="T35" fmla="*/ 907 h 1134"/>
                  <a:gd name="T36" fmla="*/ 1021 w 1134"/>
                  <a:gd name="T37" fmla="*/ 794 h 1134"/>
                  <a:gd name="T38" fmla="*/ 794 w 1134"/>
                  <a:gd name="T39" fmla="*/ 794 h 1134"/>
                  <a:gd name="T40" fmla="*/ 794 w 1134"/>
                  <a:gd name="T41" fmla="*/ 680 h 1134"/>
                  <a:gd name="T42" fmla="*/ 908 w 1134"/>
                  <a:gd name="T43" fmla="*/ 680 h 1134"/>
                  <a:gd name="T44" fmla="*/ 908 w 1134"/>
                  <a:gd name="T45" fmla="*/ 453 h 1134"/>
                  <a:gd name="T46" fmla="*/ 1134 w 1134"/>
                  <a:gd name="T47" fmla="*/ 453 h 1134"/>
                  <a:gd name="T48" fmla="*/ 1134 w 1134"/>
                  <a:gd name="T49" fmla="*/ 340 h 11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</a:cxnLst>
                <a:rect l="0" t="0" r="r" b="b"/>
                <a:pathLst>
                  <a:path w="1134" h="1134">
                    <a:moveTo>
                      <a:pt x="1134" y="340"/>
                    </a:moveTo>
                    <a:lnTo>
                      <a:pt x="681" y="340"/>
                    </a:lnTo>
                    <a:lnTo>
                      <a:pt x="681" y="227"/>
                    </a:lnTo>
                    <a:lnTo>
                      <a:pt x="454" y="227"/>
                    </a:lnTo>
                    <a:lnTo>
                      <a:pt x="454" y="113"/>
                    </a:lnTo>
                    <a:lnTo>
                      <a:pt x="227" y="113"/>
                    </a:lnTo>
                    <a:lnTo>
                      <a:pt x="227" y="0"/>
                    </a:lnTo>
                    <a:lnTo>
                      <a:pt x="0" y="0"/>
                    </a:lnTo>
                    <a:lnTo>
                      <a:pt x="0" y="453"/>
                    </a:lnTo>
                    <a:lnTo>
                      <a:pt x="114" y="453"/>
                    </a:lnTo>
                    <a:lnTo>
                      <a:pt x="114" y="907"/>
                    </a:lnTo>
                    <a:lnTo>
                      <a:pt x="227" y="907"/>
                    </a:lnTo>
                    <a:lnTo>
                      <a:pt x="227" y="1134"/>
                    </a:lnTo>
                    <a:lnTo>
                      <a:pt x="908" y="1134"/>
                    </a:lnTo>
                    <a:lnTo>
                      <a:pt x="908" y="1020"/>
                    </a:lnTo>
                    <a:lnTo>
                      <a:pt x="794" y="1020"/>
                    </a:lnTo>
                    <a:lnTo>
                      <a:pt x="794" y="907"/>
                    </a:lnTo>
                    <a:lnTo>
                      <a:pt x="1021" y="907"/>
                    </a:lnTo>
                    <a:lnTo>
                      <a:pt x="1021" y="794"/>
                    </a:lnTo>
                    <a:lnTo>
                      <a:pt x="794" y="794"/>
                    </a:lnTo>
                    <a:lnTo>
                      <a:pt x="794" y="680"/>
                    </a:lnTo>
                    <a:lnTo>
                      <a:pt x="908" y="680"/>
                    </a:lnTo>
                    <a:lnTo>
                      <a:pt x="908" y="453"/>
                    </a:lnTo>
                    <a:lnTo>
                      <a:pt x="1134" y="453"/>
                    </a:lnTo>
                    <a:lnTo>
                      <a:pt x="1134" y="34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45" name="Freeform 137"/>
              <p:cNvSpPr>
                <a:spLocks/>
              </p:cNvSpPr>
              <p:nvPr/>
            </p:nvSpPr>
            <p:spPr bwMode="auto">
              <a:xfrm>
                <a:off x="3024" y="4372"/>
                <a:ext cx="1474" cy="1474"/>
              </a:xfrm>
              <a:custGeom>
                <a:avLst/>
                <a:gdLst>
                  <a:gd name="T0" fmla="*/ 907 w 1474"/>
                  <a:gd name="T1" fmla="*/ 0 h 1474"/>
                  <a:gd name="T2" fmla="*/ 454 w 1474"/>
                  <a:gd name="T3" fmla="*/ 0 h 1474"/>
                  <a:gd name="T4" fmla="*/ 454 w 1474"/>
                  <a:gd name="T5" fmla="*/ 227 h 1474"/>
                  <a:gd name="T6" fmla="*/ 340 w 1474"/>
                  <a:gd name="T7" fmla="*/ 227 h 1474"/>
                  <a:gd name="T8" fmla="*/ 340 w 1474"/>
                  <a:gd name="T9" fmla="*/ 340 h 1474"/>
                  <a:gd name="T10" fmla="*/ 227 w 1474"/>
                  <a:gd name="T11" fmla="*/ 340 h 1474"/>
                  <a:gd name="T12" fmla="*/ 227 w 1474"/>
                  <a:gd name="T13" fmla="*/ 454 h 1474"/>
                  <a:gd name="T14" fmla="*/ 0 w 1474"/>
                  <a:gd name="T15" fmla="*/ 454 h 1474"/>
                  <a:gd name="T16" fmla="*/ 0 w 1474"/>
                  <a:gd name="T17" fmla="*/ 794 h 1474"/>
                  <a:gd name="T18" fmla="*/ 113 w 1474"/>
                  <a:gd name="T19" fmla="*/ 794 h 1474"/>
                  <a:gd name="T20" fmla="*/ 113 w 1474"/>
                  <a:gd name="T21" fmla="*/ 1021 h 1474"/>
                  <a:gd name="T22" fmla="*/ 227 w 1474"/>
                  <a:gd name="T23" fmla="*/ 1021 h 1474"/>
                  <a:gd name="T24" fmla="*/ 227 w 1474"/>
                  <a:gd name="T25" fmla="*/ 1248 h 1474"/>
                  <a:gd name="T26" fmla="*/ 340 w 1474"/>
                  <a:gd name="T27" fmla="*/ 1248 h 1474"/>
                  <a:gd name="T28" fmla="*/ 340 w 1474"/>
                  <a:gd name="T29" fmla="*/ 1474 h 1474"/>
                  <a:gd name="T30" fmla="*/ 567 w 1474"/>
                  <a:gd name="T31" fmla="*/ 1474 h 1474"/>
                  <a:gd name="T32" fmla="*/ 567 w 1474"/>
                  <a:gd name="T33" fmla="*/ 1248 h 1474"/>
                  <a:gd name="T34" fmla="*/ 1247 w 1474"/>
                  <a:gd name="T35" fmla="*/ 1248 h 1474"/>
                  <a:gd name="T36" fmla="*/ 1247 w 1474"/>
                  <a:gd name="T37" fmla="*/ 1134 h 1474"/>
                  <a:gd name="T38" fmla="*/ 1361 w 1474"/>
                  <a:gd name="T39" fmla="*/ 1134 h 1474"/>
                  <a:gd name="T40" fmla="*/ 1361 w 1474"/>
                  <a:gd name="T41" fmla="*/ 907 h 1474"/>
                  <a:gd name="T42" fmla="*/ 1247 w 1474"/>
                  <a:gd name="T43" fmla="*/ 907 h 1474"/>
                  <a:gd name="T44" fmla="*/ 1247 w 1474"/>
                  <a:gd name="T45" fmla="*/ 454 h 1474"/>
                  <a:gd name="T46" fmla="*/ 1474 w 1474"/>
                  <a:gd name="T47" fmla="*/ 454 h 1474"/>
                  <a:gd name="T48" fmla="*/ 1474 w 1474"/>
                  <a:gd name="T49" fmla="*/ 340 h 1474"/>
                  <a:gd name="T50" fmla="*/ 1134 w 1474"/>
                  <a:gd name="T51" fmla="*/ 340 h 1474"/>
                  <a:gd name="T52" fmla="*/ 1134 w 1474"/>
                  <a:gd name="T53" fmla="*/ 227 h 1474"/>
                  <a:gd name="T54" fmla="*/ 1021 w 1474"/>
                  <a:gd name="T55" fmla="*/ 227 h 1474"/>
                  <a:gd name="T56" fmla="*/ 1021 w 1474"/>
                  <a:gd name="T57" fmla="*/ 114 h 1474"/>
                  <a:gd name="T58" fmla="*/ 907 w 1474"/>
                  <a:gd name="T59" fmla="*/ 114 h 1474"/>
                  <a:gd name="T60" fmla="*/ 907 w 1474"/>
                  <a:gd name="T61" fmla="*/ 0 h 14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474" h="1474">
                    <a:moveTo>
                      <a:pt x="907" y="0"/>
                    </a:moveTo>
                    <a:lnTo>
                      <a:pt x="454" y="0"/>
                    </a:lnTo>
                    <a:lnTo>
                      <a:pt x="454" y="227"/>
                    </a:lnTo>
                    <a:lnTo>
                      <a:pt x="340" y="227"/>
                    </a:lnTo>
                    <a:lnTo>
                      <a:pt x="340" y="340"/>
                    </a:lnTo>
                    <a:lnTo>
                      <a:pt x="227" y="340"/>
                    </a:lnTo>
                    <a:lnTo>
                      <a:pt x="227" y="454"/>
                    </a:lnTo>
                    <a:lnTo>
                      <a:pt x="0" y="454"/>
                    </a:lnTo>
                    <a:lnTo>
                      <a:pt x="0" y="794"/>
                    </a:lnTo>
                    <a:lnTo>
                      <a:pt x="113" y="794"/>
                    </a:lnTo>
                    <a:lnTo>
                      <a:pt x="113" y="1021"/>
                    </a:lnTo>
                    <a:lnTo>
                      <a:pt x="227" y="1021"/>
                    </a:lnTo>
                    <a:lnTo>
                      <a:pt x="227" y="1248"/>
                    </a:lnTo>
                    <a:lnTo>
                      <a:pt x="340" y="1248"/>
                    </a:lnTo>
                    <a:lnTo>
                      <a:pt x="340" y="1474"/>
                    </a:lnTo>
                    <a:lnTo>
                      <a:pt x="567" y="1474"/>
                    </a:lnTo>
                    <a:lnTo>
                      <a:pt x="567" y="1248"/>
                    </a:lnTo>
                    <a:lnTo>
                      <a:pt x="1247" y="1248"/>
                    </a:lnTo>
                    <a:lnTo>
                      <a:pt x="1247" y="1134"/>
                    </a:lnTo>
                    <a:lnTo>
                      <a:pt x="1361" y="1134"/>
                    </a:lnTo>
                    <a:lnTo>
                      <a:pt x="1361" y="907"/>
                    </a:lnTo>
                    <a:lnTo>
                      <a:pt x="1247" y="907"/>
                    </a:lnTo>
                    <a:lnTo>
                      <a:pt x="1247" y="454"/>
                    </a:lnTo>
                    <a:lnTo>
                      <a:pt x="1474" y="454"/>
                    </a:lnTo>
                    <a:lnTo>
                      <a:pt x="1474" y="340"/>
                    </a:lnTo>
                    <a:lnTo>
                      <a:pt x="1134" y="340"/>
                    </a:lnTo>
                    <a:lnTo>
                      <a:pt x="1134" y="227"/>
                    </a:lnTo>
                    <a:lnTo>
                      <a:pt x="1021" y="227"/>
                    </a:lnTo>
                    <a:lnTo>
                      <a:pt x="1021" y="114"/>
                    </a:lnTo>
                    <a:lnTo>
                      <a:pt x="907" y="114"/>
                    </a:lnTo>
                    <a:lnTo>
                      <a:pt x="907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46" name="Freeform 138"/>
              <p:cNvSpPr>
                <a:spLocks/>
              </p:cNvSpPr>
              <p:nvPr/>
            </p:nvSpPr>
            <p:spPr bwMode="auto">
              <a:xfrm>
                <a:off x="1550" y="4145"/>
                <a:ext cx="2154" cy="1361"/>
              </a:xfrm>
              <a:custGeom>
                <a:avLst/>
                <a:gdLst>
                  <a:gd name="T0" fmla="*/ 2154 w 2154"/>
                  <a:gd name="T1" fmla="*/ 0 h 1361"/>
                  <a:gd name="T2" fmla="*/ 1361 w 2154"/>
                  <a:gd name="T3" fmla="*/ 0 h 1361"/>
                  <a:gd name="T4" fmla="*/ 1361 w 2154"/>
                  <a:gd name="T5" fmla="*/ 341 h 1361"/>
                  <a:gd name="T6" fmla="*/ 1020 w 2154"/>
                  <a:gd name="T7" fmla="*/ 341 h 1361"/>
                  <a:gd name="T8" fmla="*/ 1020 w 2154"/>
                  <a:gd name="T9" fmla="*/ 227 h 1361"/>
                  <a:gd name="T10" fmla="*/ 453 w 2154"/>
                  <a:gd name="T11" fmla="*/ 227 h 1361"/>
                  <a:gd name="T12" fmla="*/ 453 w 2154"/>
                  <a:gd name="T13" fmla="*/ 114 h 1361"/>
                  <a:gd name="T14" fmla="*/ 0 w 2154"/>
                  <a:gd name="T15" fmla="*/ 114 h 1361"/>
                  <a:gd name="T16" fmla="*/ 0 w 2154"/>
                  <a:gd name="T17" fmla="*/ 454 h 1361"/>
                  <a:gd name="T18" fmla="*/ 113 w 2154"/>
                  <a:gd name="T19" fmla="*/ 454 h 1361"/>
                  <a:gd name="T20" fmla="*/ 113 w 2154"/>
                  <a:gd name="T21" fmla="*/ 908 h 1361"/>
                  <a:gd name="T22" fmla="*/ 340 w 2154"/>
                  <a:gd name="T23" fmla="*/ 908 h 1361"/>
                  <a:gd name="T24" fmla="*/ 340 w 2154"/>
                  <a:gd name="T25" fmla="*/ 1021 h 1361"/>
                  <a:gd name="T26" fmla="*/ 680 w 2154"/>
                  <a:gd name="T27" fmla="*/ 1021 h 1361"/>
                  <a:gd name="T28" fmla="*/ 680 w 2154"/>
                  <a:gd name="T29" fmla="*/ 908 h 1361"/>
                  <a:gd name="T30" fmla="*/ 794 w 2154"/>
                  <a:gd name="T31" fmla="*/ 908 h 1361"/>
                  <a:gd name="T32" fmla="*/ 794 w 2154"/>
                  <a:gd name="T33" fmla="*/ 1021 h 1361"/>
                  <a:gd name="T34" fmla="*/ 934 w 2154"/>
                  <a:gd name="T35" fmla="*/ 1021 h 1361"/>
                  <a:gd name="T36" fmla="*/ 1020 w 2154"/>
                  <a:gd name="T37" fmla="*/ 1021 h 1361"/>
                  <a:gd name="T38" fmla="*/ 1020 w 2154"/>
                  <a:gd name="T39" fmla="*/ 1134 h 1361"/>
                  <a:gd name="T40" fmla="*/ 1474 w 2154"/>
                  <a:gd name="T41" fmla="*/ 1134 h 1361"/>
                  <a:gd name="T42" fmla="*/ 1474 w 2154"/>
                  <a:gd name="T43" fmla="*/ 1361 h 1361"/>
                  <a:gd name="T44" fmla="*/ 1701 w 2154"/>
                  <a:gd name="T45" fmla="*/ 1361 h 1361"/>
                  <a:gd name="T46" fmla="*/ 1701 w 2154"/>
                  <a:gd name="T47" fmla="*/ 1248 h 1361"/>
                  <a:gd name="T48" fmla="*/ 1587 w 2154"/>
                  <a:gd name="T49" fmla="*/ 1248 h 1361"/>
                  <a:gd name="T50" fmla="*/ 1587 w 2154"/>
                  <a:gd name="T51" fmla="*/ 1021 h 1361"/>
                  <a:gd name="T52" fmla="*/ 1474 w 2154"/>
                  <a:gd name="T53" fmla="*/ 1021 h 1361"/>
                  <a:gd name="T54" fmla="*/ 1474 w 2154"/>
                  <a:gd name="T55" fmla="*/ 681 h 1361"/>
                  <a:gd name="T56" fmla="*/ 1701 w 2154"/>
                  <a:gd name="T57" fmla="*/ 681 h 1361"/>
                  <a:gd name="T58" fmla="*/ 1701 w 2154"/>
                  <a:gd name="T59" fmla="*/ 567 h 1361"/>
                  <a:gd name="T60" fmla="*/ 1814 w 2154"/>
                  <a:gd name="T61" fmla="*/ 567 h 1361"/>
                  <a:gd name="T62" fmla="*/ 1814 w 2154"/>
                  <a:gd name="T63" fmla="*/ 454 h 1361"/>
                  <a:gd name="T64" fmla="*/ 1928 w 2154"/>
                  <a:gd name="T65" fmla="*/ 454 h 1361"/>
                  <a:gd name="T66" fmla="*/ 1928 w 2154"/>
                  <a:gd name="T67" fmla="*/ 227 h 1361"/>
                  <a:gd name="T68" fmla="*/ 2154 w 2154"/>
                  <a:gd name="T69" fmla="*/ 227 h 1361"/>
                  <a:gd name="T70" fmla="*/ 2154 w 2154"/>
                  <a:gd name="T71" fmla="*/ 0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2154" h="1361">
                    <a:moveTo>
                      <a:pt x="2154" y="0"/>
                    </a:moveTo>
                    <a:lnTo>
                      <a:pt x="1361" y="0"/>
                    </a:lnTo>
                    <a:lnTo>
                      <a:pt x="1361" y="341"/>
                    </a:lnTo>
                    <a:lnTo>
                      <a:pt x="1020" y="341"/>
                    </a:lnTo>
                    <a:lnTo>
                      <a:pt x="1020" y="227"/>
                    </a:lnTo>
                    <a:lnTo>
                      <a:pt x="453" y="227"/>
                    </a:lnTo>
                    <a:lnTo>
                      <a:pt x="453" y="114"/>
                    </a:lnTo>
                    <a:lnTo>
                      <a:pt x="0" y="114"/>
                    </a:lnTo>
                    <a:lnTo>
                      <a:pt x="0" y="454"/>
                    </a:lnTo>
                    <a:lnTo>
                      <a:pt x="113" y="454"/>
                    </a:lnTo>
                    <a:lnTo>
                      <a:pt x="113" y="908"/>
                    </a:lnTo>
                    <a:lnTo>
                      <a:pt x="340" y="908"/>
                    </a:lnTo>
                    <a:lnTo>
                      <a:pt x="340" y="1021"/>
                    </a:lnTo>
                    <a:lnTo>
                      <a:pt x="680" y="1021"/>
                    </a:lnTo>
                    <a:lnTo>
                      <a:pt x="680" y="908"/>
                    </a:lnTo>
                    <a:lnTo>
                      <a:pt x="794" y="908"/>
                    </a:lnTo>
                    <a:lnTo>
                      <a:pt x="794" y="1021"/>
                    </a:lnTo>
                    <a:cubicBezTo>
                      <a:pt x="841" y="1021"/>
                      <a:pt x="887" y="1021"/>
                      <a:pt x="934" y="1021"/>
                    </a:cubicBezTo>
                    <a:lnTo>
                      <a:pt x="1020" y="1021"/>
                    </a:lnTo>
                    <a:lnTo>
                      <a:pt x="1020" y="1134"/>
                    </a:lnTo>
                    <a:lnTo>
                      <a:pt x="1474" y="1134"/>
                    </a:lnTo>
                    <a:lnTo>
                      <a:pt x="1474" y="1361"/>
                    </a:lnTo>
                    <a:lnTo>
                      <a:pt x="1701" y="1361"/>
                    </a:lnTo>
                    <a:lnTo>
                      <a:pt x="1701" y="1248"/>
                    </a:lnTo>
                    <a:lnTo>
                      <a:pt x="1587" y="1248"/>
                    </a:lnTo>
                    <a:lnTo>
                      <a:pt x="1587" y="1021"/>
                    </a:lnTo>
                    <a:lnTo>
                      <a:pt x="1474" y="1021"/>
                    </a:lnTo>
                    <a:lnTo>
                      <a:pt x="1474" y="681"/>
                    </a:lnTo>
                    <a:lnTo>
                      <a:pt x="1701" y="681"/>
                    </a:lnTo>
                    <a:lnTo>
                      <a:pt x="1701" y="567"/>
                    </a:lnTo>
                    <a:lnTo>
                      <a:pt x="1814" y="567"/>
                    </a:lnTo>
                    <a:lnTo>
                      <a:pt x="1814" y="454"/>
                    </a:lnTo>
                    <a:lnTo>
                      <a:pt x="1928" y="454"/>
                    </a:lnTo>
                    <a:lnTo>
                      <a:pt x="1928" y="227"/>
                    </a:lnTo>
                    <a:lnTo>
                      <a:pt x="2154" y="227"/>
                    </a:lnTo>
                    <a:lnTo>
                      <a:pt x="2154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47" name="Freeform 139"/>
              <p:cNvSpPr>
                <a:spLocks/>
              </p:cNvSpPr>
              <p:nvPr/>
            </p:nvSpPr>
            <p:spPr bwMode="auto">
              <a:xfrm>
                <a:off x="1777" y="4032"/>
                <a:ext cx="1247" cy="454"/>
              </a:xfrm>
              <a:custGeom>
                <a:avLst/>
                <a:gdLst>
                  <a:gd name="T0" fmla="*/ 1247 w 1247"/>
                  <a:gd name="T1" fmla="*/ 0 h 454"/>
                  <a:gd name="T2" fmla="*/ 907 w 1247"/>
                  <a:gd name="T3" fmla="*/ 0 h 454"/>
                  <a:gd name="T4" fmla="*/ 907 w 1247"/>
                  <a:gd name="T5" fmla="*/ 113 h 454"/>
                  <a:gd name="T6" fmla="*/ 567 w 1247"/>
                  <a:gd name="T7" fmla="*/ 113 h 454"/>
                  <a:gd name="T8" fmla="*/ 567 w 1247"/>
                  <a:gd name="T9" fmla="*/ 0 h 454"/>
                  <a:gd name="T10" fmla="*/ 340 w 1247"/>
                  <a:gd name="T11" fmla="*/ 0 h 454"/>
                  <a:gd name="T12" fmla="*/ 340 w 1247"/>
                  <a:gd name="T13" fmla="*/ 113 h 454"/>
                  <a:gd name="T14" fmla="*/ 0 w 1247"/>
                  <a:gd name="T15" fmla="*/ 113 h 454"/>
                  <a:gd name="T16" fmla="*/ 0 w 1247"/>
                  <a:gd name="T17" fmla="*/ 227 h 454"/>
                  <a:gd name="T18" fmla="*/ 226 w 1247"/>
                  <a:gd name="T19" fmla="*/ 227 h 454"/>
                  <a:gd name="T20" fmla="*/ 226 w 1247"/>
                  <a:gd name="T21" fmla="*/ 340 h 454"/>
                  <a:gd name="T22" fmla="*/ 793 w 1247"/>
                  <a:gd name="T23" fmla="*/ 340 h 454"/>
                  <a:gd name="T24" fmla="*/ 793 w 1247"/>
                  <a:gd name="T25" fmla="*/ 454 h 454"/>
                  <a:gd name="T26" fmla="*/ 1134 w 1247"/>
                  <a:gd name="T27" fmla="*/ 454 h 454"/>
                  <a:gd name="T28" fmla="*/ 1134 w 1247"/>
                  <a:gd name="T29" fmla="*/ 113 h 454"/>
                  <a:gd name="T30" fmla="*/ 1247 w 1247"/>
                  <a:gd name="T31" fmla="*/ 113 h 454"/>
                  <a:gd name="T32" fmla="*/ 1247 w 1247"/>
                  <a:gd name="T33" fmla="*/ 0 h 4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1247" h="454">
                    <a:moveTo>
                      <a:pt x="1247" y="0"/>
                    </a:moveTo>
                    <a:lnTo>
                      <a:pt x="907" y="0"/>
                    </a:lnTo>
                    <a:lnTo>
                      <a:pt x="907" y="113"/>
                    </a:lnTo>
                    <a:lnTo>
                      <a:pt x="567" y="113"/>
                    </a:lnTo>
                    <a:lnTo>
                      <a:pt x="567" y="0"/>
                    </a:lnTo>
                    <a:lnTo>
                      <a:pt x="340" y="0"/>
                    </a:lnTo>
                    <a:lnTo>
                      <a:pt x="340" y="113"/>
                    </a:lnTo>
                    <a:lnTo>
                      <a:pt x="0" y="113"/>
                    </a:lnTo>
                    <a:lnTo>
                      <a:pt x="0" y="227"/>
                    </a:lnTo>
                    <a:lnTo>
                      <a:pt x="226" y="227"/>
                    </a:lnTo>
                    <a:lnTo>
                      <a:pt x="226" y="340"/>
                    </a:lnTo>
                    <a:lnTo>
                      <a:pt x="793" y="340"/>
                    </a:lnTo>
                    <a:lnTo>
                      <a:pt x="793" y="454"/>
                    </a:lnTo>
                    <a:lnTo>
                      <a:pt x="1134" y="454"/>
                    </a:lnTo>
                    <a:lnTo>
                      <a:pt x="1134" y="113"/>
                    </a:lnTo>
                    <a:lnTo>
                      <a:pt x="1247" y="113"/>
                    </a:lnTo>
                    <a:lnTo>
                      <a:pt x="1247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48" name="Freeform 140"/>
              <p:cNvSpPr>
                <a:spLocks/>
              </p:cNvSpPr>
              <p:nvPr/>
            </p:nvSpPr>
            <p:spPr bwMode="auto">
              <a:xfrm>
                <a:off x="2117" y="3805"/>
                <a:ext cx="567" cy="340"/>
              </a:xfrm>
              <a:custGeom>
                <a:avLst/>
                <a:gdLst>
                  <a:gd name="T0" fmla="*/ 453 w 567"/>
                  <a:gd name="T1" fmla="*/ 0 h 340"/>
                  <a:gd name="T2" fmla="*/ 0 w 567"/>
                  <a:gd name="T3" fmla="*/ 0 h 340"/>
                  <a:gd name="T4" fmla="*/ 0 w 567"/>
                  <a:gd name="T5" fmla="*/ 227 h 340"/>
                  <a:gd name="T6" fmla="*/ 227 w 567"/>
                  <a:gd name="T7" fmla="*/ 227 h 340"/>
                  <a:gd name="T8" fmla="*/ 227 w 567"/>
                  <a:gd name="T9" fmla="*/ 340 h 340"/>
                  <a:gd name="T10" fmla="*/ 567 w 567"/>
                  <a:gd name="T11" fmla="*/ 340 h 340"/>
                  <a:gd name="T12" fmla="*/ 567 w 567"/>
                  <a:gd name="T13" fmla="*/ 114 h 340"/>
                  <a:gd name="T14" fmla="*/ 453 w 567"/>
                  <a:gd name="T15" fmla="*/ 114 h 340"/>
                  <a:gd name="T16" fmla="*/ 453 w 567"/>
                  <a:gd name="T17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67" h="340">
                    <a:moveTo>
                      <a:pt x="453" y="0"/>
                    </a:moveTo>
                    <a:lnTo>
                      <a:pt x="0" y="0"/>
                    </a:lnTo>
                    <a:lnTo>
                      <a:pt x="0" y="227"/>
                    </a:lnTo>
                    <a:lnTo>
                      <a:pt x="227" y="227"/>
                    </a:lnTo>
                    <a:lnTo>
                      <a:pt x="227" y="340"/>
                    </a:lnTo>
                    <a:lnTo>
                      <a:pt x="567" y="340"/>
                    </a:lnTo>
                    <a:lnTo>
                      <a:pt x="567" y="114"/>
                    </a:lnTo>
                    <a:lnTo>
                      <a:pt x="453" y="114"/>
                    </a:lnTo>
                    <a:lnTo>
                      <a:pt x="453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49" name="Freeform 141"/>
              <p:cNvSpPr>
                <a:spLocks/>
              </p:cNvSpPr>
              <p:nvPr/>
            </p:nvSpPr>
            <p:spPr bwMode="auto">
              <a:xfrm>
                <a:off x="2003" y="2785"/>
                <a:ext cx="567" cy="793"/>
              </a:xfrm>
              <a:custGeom>
                <a:avLst/>
                <a:gdLst>
                  <a:gd name="T0" fmla="*/ 341 w 567"/>
                  <a:gd name="T1" fmla="*/ 0 h 793"/>
                  <a:gd name="T2" fmla="*/ 0 w 567"/>
                  <a:gd name="T3" fmla="*/ 0 h 793"/>
                  <a:gd name="T4" fmla="*/ 0 w 567"/>
                  <a:gd name="T5" fmla="*/ 793 h 793"/>
                  <a:gd name="T6" fmla="*/ 227 w 567"/>
                  <a:gd name="T7" fmla="*/ 793 h 793"/>
                  <a:gd name="T8" fmla="*/ 227 w 567"/>
                  <a:gd name="T9" fmla="*/ 680 h 793"/>
                  <a:gd name="T10" fmla="*/ 341 w 567"/>
                  <a:gd name="T11" fmla="*/ 680 h 793"/>
                  <a:gd name="T12" fmla="*/ 341 w 567"/>
                  <a:gd name="T13" fmla="*/ 453 h 793"/>
                  <a:gd name="T14" fmla="*/ 567 w 567"/>
                  <a:gd name="T15" fmla="*/ 453 h 793"/>
                  <a:gd name="T16" fmla="*/ 567 w 567"/>
                  <a:gd name="T17" fmla="*/ 226 h 793"/>
                  <a:gd name="T18" fmla="*/ 454 w 567"/>
                  <a:gd name="T19" fmla="*/ 226 h 793"/>
                  <a:gd name="T20" fmla="*/ 454 w 567"/>
                  <a:gd name="T21" fmla="*/ 113 h 793"/>
                  <a:gd name="T22" fmla="*/ 341 w 567"/>
                  <a:gd name="T23" fmla="*/ 113 h 793"/>
                  <a:gd name="T24" fmla="*/ 341 w 567"/>
                  <a:gd name="T25" fmla="*/ 0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567" h="793">
                    <a:moveTo>
                      <a:pt x="341" y="0"/>
                    </a:moveTo>
                    <a:lnTo>
                      <a:pt x="0" y="0"/>
                    </a:lnTo>
                    <a:lnTo>
                      <a:pt x="0" y="793"/>
                    </a:lnTo>
                    <a:lnTo>
                      <a:pt x="227" y="793"/>
                    </a:lnTo>
                    <a:lnTo>
                      <a:pt x="227" y="680"/>
                    </a:lnTo>
                    <a:lnTo>
                      <a:pt x="341" y="680"/>
                    </a:lnTo>
                    <a:lnTo>
                      <a:pt x="341" y="453"/>
                    </a:lnTo>
                    <a:lnTo>
                      <a:pt x="567" y="453"/>
                    </a:lnTo>
                    <a:lnTo>
                      <a:pt x="567" y="226"/>
                    </a:lnTo>
                    <a:lnTo>
                      <a:pt x="454" y="226"/>
                    </a:lnTo>
                    <a:lnTo>
                      <a:pt x="454" y="113"/>
                    </a:lnTo>
                    <a:lnTo>
                      <a:pt x="341" y="113"/>
                    </a:lnTo>
                    <a:lnTo>
                      <a:pt x="341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50" name="Freeform 142"/>
              <p:cNvSpPr>
                <a:spLocks/>
              </p:cNvSpPr>
              <p:nvPr/>
            </p:nvSpPr>
            <p:spPr bwMode="auto">
              <a:xfrm>
                <a:off x="1096" y="2785"/>
                <a:ext cx="1021" cy="1474"/>
              </a:xfrm>
              <a:custGeom>
                <a:avLst/>
                <a:gdLst>
                  <a:gd name="T0" fmla="*/ 907 w 1021"/>
                  <a:gd name="T1" fmla="*/ 113 h 1474"/>
                  <a:gd name="T2" fmla="*/ 454 w 1021"/>
                  <a:gd name="T3" fmla="*/ 113 h 1474"/>
                  <a:gd name="T4" fmla="*/ 454 w 1021"/>
                  <a:gd name="T5" fmla="*/ 0 h 1474"/>
                  <a:gd name="T6" fmla="*/ 114 w 1021"/>
                  <a:gd name="T7" fmla="*/ 0 h 1474"/>
                  <a:gd name="T8" fmla="*/ 114 w 1021"/>
                  <a:gd name="T9" fmla="*/ 226 h 1474"/>
                  <a:gd name="T10" fmla="*/ 340 w 1021"/>
                  <a:gd name="T11" fmla="*/ 226 h 1474"/>
                  <a:gd name="T12" fmla="*/ 340 w 1021"/>
                  <a:gd name="T13" fmla="*/ 340 h 1474"/>
                  <a:gd name="T14" fmla="*/ 227 w 1021"/>
                  <a:gd name="T15" fmla="*/ 340 h 1474"/>
                  <a:gd name="T16" fmla="*/ 227 w 1021"/>
                  <a:gd name="T17" fmla="*/ 453 h 1474"/>
                  <a:gd name="T18" fmla="*/ 114 w 1021"/>
                  <a:gd name="T19" fmla="*/ 453 h 1474"/>
                  <a:gd name="T20" fmla="*/ 114 w 1021"/>
                  <a:gd name="T21" fmla="*/ 567 h 1474"/>
                  <a:gd name="T22" fmla="*/ 0 w 1021"/>
                  <a:gd name="T23" fmla="*/ 567 h 1474"/>
                  <a:gd name="T24" fmla="*/ 0 w 1021"/>
                  <a:gd name="T25" fmla="*/ 680 h 1474"/>
                  <a:gd name="T26" fmla="*/ 114 w 1021"/>
                  <a:gd name="T27" fmla="*/ 680 h 1474"/>
                  <a:gd name="T28" fmla="*/ 114 w 1021"/>
                  <a:gd name="T29" fmla="*/ 793 h 1474"/>
                  <a:gd name="T30" fmla="*/ 227 w 1021"/>
                  <a:gd name="T31" fmla="*/ 793 h 1474"/>
                  <a:gd name="T32" fmla="*/ 227 w 1021"/>
                  <a:gd name="T33" fmla="*/ 1020 h 1474"/>
                  <a:gd name="T34" fmla="*/ 114 w 1021"/>
                  <a:gd name="T35" fmla="*/ 1020 h 1474"/>
                  <a:gd name="T36" fmla="*/ 114 w 1021"/>
                  <a:gd name="T37" fmla="*/ 1247 h 1474"/>
                  <a:gd name="T38" fmla="*/ 340 w 1021"/>
                  <a:gd name="T39" fmla="*/ 1247 h 1474"/>
                  <a:gd name="T40" fmla="*/ 340 w 1021"/>
                  <a:gd name="T41" fmla="*/ 1474 h 1474"/>
                  <a:gd name="T42" fmla="*/ 681 w 1021"/>
                  <a:gd name="T43" fmla="*/ 1474 h 1474"/>
                  <a:gd name="T44" fmla="*/ 681 w 1021"/>
                  <a:gd name="T45" fmla="*/ 1360 h 1474"/>
                  <a:gd name="T46" fmla="*/ 1021 w 1021"/>
                  <a:gd name="T47" fmla="*/ 1360 h 1474"/>
                  <a:gd name="T48" fmla="*/ 1021 w 1021"/>
                  <a:gd name="T49" fmla="*/ 1020 h 1474"/>
                  <a:gd name="T50" fmla="*/ 907 w 1021"/>
                  <a:gd name="T51" fmla="*/ 1020 h 1474"/>
                  <a:gd name="T52" fmla="*/ 907 w 1021"/>
                  <a:gd name="T53" fmla="*/ 113 h 147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021" h="1474">
                    <a:moveTo>
                      <a:pt x="907" y="113"/>
                    </a:moveTo>
                    <a:lnTo>
                      <a:pt x="454" y="113"/>
                    </a:lnTo>
                    <a:lnTo>
                      <a:pt x="454" y="0"/>
                    </a:lnTo>
                    <a:lnTo>
                      <a:pt x="114" y="0"/>
                    </a:lnTo>
                    <a:lnTo>
                      <a:pt x="114" y="226"/>
                    </a:lnTo>
                    <a:lnTo>
                      <a:pt x="340" y="226"/>
                    </a:lnTo>
                    <a:lnTo>
                      <a:pt x="340" y="340"/>
                    </a:lnTo>
                    <a:lnTo>
                      <a:pt x="227" y="340"/>
                    </a:lnTo>
                    <a:lnTo>
                      <a:pt x="227" y="453"/>
                    </a:lnTo>
                    <a:lnTo>
                      <a:pt x="114" y="453"/>
                    </a:lnTo>
                    <a:lnTo>
                      <a:pt x="114" y="567"/>
                    </a:lnTo>
                    <a:lnTo>
                      <a:pt x="0" y="567"/>
                    </a:lnTo>
                    <a:lnTo>
                      <a:pt x="0" y="680"/>
                    </a:lnTo>
                    <a:lnTo>
                      <a:pt x="114" y="680"/>
                    </a:lnTo>
                    <a:lnTo>
                      <a:pt x="114" y="793"/>
                    </a:lnTo>
                    <a:lnTo>
                      <a:pt x="227" y="793"/>
                    </a:lnTo>
                    <a:lnTo>
                      <a:pt x="227" y="1020"/>
                    </a:lnTo>
                    <a:lnTo>
                      <a:pt x="114" y="1020"/>
                    </a:lnTo>
                    <a:lnTo>
                      <a:pt x="114" y="1247"/>
                    </a:lnTo>
                    <a:lnTo>
                      <a:pt x="340" y="1247"/>
                    </a:lnTo>
                    <a:lnTo>
                      <a:pt x="340" y="1474"/>
                    </a:lnTo>
                    <a:lnTo>
                      <a:pt x="681" y="1474"/>
                    </a:lnTo>
                    <a:lnTo>
                      <a:pt x="681" y="1360"/>
                    </a:lnTo>
                    <a:lnTo>
                      <a:pt x="1021" y="1360"/>
                    </a:lnTo>
                    <a:lnTo>
                      <a:pt x="1021" y="1020"/>
                    </a:lnTo>
                    <a:lnTo>
                      <a:pt x="907" y="1020"/>
                    </a:lnTo>
                    <a:lnTo>
                      <a:pt x="907" y="11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51" name="Freeform 143"/>
              <p:cNvSpPr>
                <a:spLocks/>
              </p:cNvSpPr>
              <p:nvPr/>
            </p:nvSpPr>
            <p:spPr bwMode="auto">
              <a:xfrm>
                <a:off x="1323" y="4599"/>
                <a:ext cx="1474" cy="1361"/>
              </a:xfrm>
              <a:custGeom>
                <a:avLst/>
                <a:gdLst>
                  <a:gd name="T0" fmla="*/ 340 w 1474"/>
                  <a:gd name="T1" fmla="*/ 0 h 1361"/>
                  <a:gd name="T2" fmla="*/ 113 w 1474"/>
                  <a:gd name="T3" fmla="*/ 0 h 1361"/>
                  <a:gd name="T4" fmla="*/ 113 w 1474"/>
                  <a:gd name="T5" fmla="*/ 113 h 1361"/>
                  <a:gd name="T6" fmla="*/ 0 w 1474"/>
                  <a:gd name="T7" fmla="*/ 113 h 1361"/>
                  <a:gd name="T8" fmla="*/ 0 w 1474"/>
                  <a:gd name="T9" fmla="*/ 340 h 1361"/>
                  <a:gd name="T10" fmla="*/ 113 w 1474"/>
                  <a:gd name="T11" fmla="*/ 340 h 1361"/>
                  <a:gd name="T12" fmla="*/ 113 w 1474"/>
                  <a:gd name="T13" fmla="*/ 454 h 1361"/>
                  <a:gd name="T14" fmla="*/ 227 w 1474"/>
                  <a:gd name="T15" fmla="*/ 454 h 1361"/>
                  <a:gd name="T16" fmla="*/ 227 w 1474"/>
                  <a:gd name="T17" fmla="*/ 1134 h 1361"/>
                  <a:gd name="T18" fmla="*/ 113 w 1474"/>
                  <a:gd name="T19" fmla="*/ 1134 h 1361"/>
                  <a:gd name="T20" fmla="*/ 113 w 1474"/>
                  <a:gd name="T21" fmla="*/ 1361 h 1361"/>
                  <a:gd name="T22" fmla="*/ 227 w 1474"/>
                  <a:gd name="T23" fmla="*/ 1361 h 1361"/>
                  <a:gd name="T24" fmla="*/ 227 w 1474"/>
                  <a:gd name="T25" fmla="*/ 1247 h 1361"/>
                  <a:gd name="T26" fmla="*/ 340 w 1474"/>
                  <a:gd name="T27" fmla="*/ 1247 h 1361"/>
                  <a:gd name="T28" fmla="*/ 340 w 1474"/>
                  <a:gd name="T29" fmla="*/ 1134 h 1361"/>
                  <a:gd name="T30" fmla="*/ 454 w 1474"/>
                  <a:gd name="T31" fmla="*/ 1134 h 1361"/>
                  <a:gd name="T32" fmla="*/ 454 w 1474"/>
                  <a:gd name="T33" fmla="*/ 1021 h 1361"/>
                  <a:gd name="T34" fmla="*/ 1247 w 1474"/>
                  <a:gd name="T35" fmla="*/ 1021 h 1361"/>
                  <a:gd name="T36" fmla="*/ 1247 w 1474"/>
                  <a:gd name="T37" fmla="*/ 907 h 1361"/>
                  <a:gd name="T38" fmla="*/ 1474 w 1474"/>
                  <a:gd name="T39" fmla="*/ 907 h 1361"/>
                  <a:gd name="T40" fmla="*/ 1474 w 1474"/>
                  <a:gd name="T41" fmla="*/ 680 h 1361"/>
                  <a:gd name="T42" fmla="*/ 1247 w 1474"/>
                  <a:gd name="T43" fmla="*/ 680 h 1361"/>
                  <a:gd name="T44" fmla="*/ 1247 w 1474"/>
                  <a:gd name="T45" fmla="*/ 567 h 1361"/>
                  <a:gd name="T46" fmla="*/ 1021 w 1474"/>
                  <a:gd name="T47" fmla="*/ 567 h 1361"/>
                  <a:gd name="T48" fmla="*/ 1021 w 1474"/>
                  <a:gd name="T49" fmla="*/ 454 h 1361"/>
                  <a:gd name="T50" fmla="*/ 907 w 1474"/>
                  <a:gd name="T51" fmla="*/ 454 h 1361"/>
                  <a:gd name="T52" fmla="*/ 907 w 1474"/>
                  <a:gd name="T53" fmla="*/ 567 h 1361"/>
                  <a:gd name="T54" fmla="*/ 567 w 1474"/>
                  <a:gd name="T55" fmla="*/ 567 h 1361"/>
                  <a:gd name="T56" fmla="*/ 567 w 1474"/>
                  <a:gd name="T57" fmla="*/ 454 h 1361"/>
                  <a:gd name="T58" fmla="*/ 340 w 1474"/>
                  <a:gd name="T59" fmla="*/ 454 h 1361"/>
                  <a:gd name="T60" fmla="*/ 340 w 1474"/>
                  <a:gd name="T61" fmla="*/ 0 h 13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474" h="1361">
                    <a:moveTo>
                      <a:pt x="340" y="0"/>
                    </a:moveTo>
                    <a:lnTo>
                      <a:pt x="113" y="0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340"/>
                    </a:lnTo>
                    <a:lnTo>
                      <a:pt x="113" y="340"/>
                    </a:lnTo>
                    <a:lnTo>
                      <a:pt x="113" y="454"/>
                    </a:lnTo>
                    <a:lnTo>
                      <a:pt x="227" y="454"/>
                    </a:lnTo>
                    <a:lnTo>
                      <a:pt x="227" y="1134"/>
                    </a:lnTo>
                    <a:lnTo>
                      <a:pt x="113" y="1134"/>
                    </a:lnTo>
                    <a:lnTo>
                      <a:pt x="113" y="1361"/>
                    </a:lnTo>
                    <a:lnTo>
                      <a:pt x="227" y="1361"/>
                    </a:lnTo>
                    <a:lnTo>
                      <a:pt x="227" y="1247"/>
                    </a:lnTo>
                    <a:lnTo>
                      <a:pt x="340" y="1247"/>
                    </a:lnTo>
                    <a:lnTo>
                      <a:pt x="340" y="1134"/>
                    </a:lnTo>
                    <a:lnTo>
                      <a:pt x="454" y="1134"/>
                    </a:lnTo>
                    <a:lnTo>
                      <a:pt x="454" y="1021"/>
                    </a:lnTo>
                    <a:lnTo>
                      <a:pt x="1247" y="1021"/>
                    </a:lnTo>
                    <a:lnTo>
                      <a:pt x="1247" y="907"/>
                    </a:lnTo>
                    <a:lnTo>
                      <a:pt x="1474" y="907"/>
                    </a:lnTo>
                    <a:lnTo>
                      <a:pt x="1474" y="680"/>
                    </a:lnTo>
                    <a:lnTo>
                      <a:pt x="1247" y="680"/>
                    </a:lnTo>
                    <a:lnTo>
                      <a:pt x="1247" y="567"/>
                    </a:lnTo>
                    <a:lnTo>
                      <a:pt x="1021" y="567"/>
                    </a:lnTo>
                    <a:lnTo>
                      <a:pt x="1021" y="454"/>
                    </a:lnTo>
                    <a:lnTo>
                      <a:pt x="907" y="454"/>
                    </a:lnTo>
                    <a:lnTo>
                      <a:pt x="907" y="567"/>
                    </a:lnTo>
                    <a:lnTo>
                      <a:pt x="567" y="567"/>
                    </a:lnTo>
                    <a:lnTo>
                      <a:pt x="567" y="454"/>
                    </a:lnTo>
                    <a:lnTo>
                      <a:pt x="340" y="454"/>
                    </a:lnTo>
                    <a:lnTo>
                      <a:pt x="340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52" name="Freeform 144"/>
              <p:cNvSpPr>
                <a:spLocks/>
              </p:cNvSpPr>
              <p:nvPr/>
            </p:nvSpPr>
            <p:spPr bwMode="auto">
              <a:xfrm>
                <a:off x="1550" y="5620"/>
                <a:ext cx="907" cy="453"/>
              </a:xfrm>
              <a:custGeom>
                <a:avLst/>
                <a:gdLst>
                  <a:gd name="T0" fmla="*/ 0 w 907"/>
                  <a:gd name="T1" fmla="*/ 340 h 453"/>
                  <a:gd name="T2" fmla="*/ 0 w 907"/>
                  <a:gd name="T3" fmla="*/ 226 h 453"/>
                  <a:gd name="T4" fmla="*/ 113 w 907"/>
                  <a:gd name="T5" fmla="*/ 226 h 453"/>
                  <a:gd name="T6" fmla="*/ 113 w 907"/>
                  <a:gd name="T7" fmla="*/ 113 h 453"/>
                  <a:gd name="T8" fmla="*/ 227 w 907"/>
                  <a:gd name="T9" fmla="*/ 113 h 453"/>
                  <a:gd name="T10" fmla="*/ 227 w 907"/>
                  <a:gd name="T11" fmla="*/ 0 h 453"/>
                  <a:gd name="T12" fmla="*/ 794 w 907"/>
                  <a:gd name="T13" fmla="*/ 0 h 453"/>
                  <a:gd name="T14" fmla="*/ 794 w 907"/>
                  <a:gd name="T15" fmla="*/ 113 h 453"/>
                  <a:gd name="T16" fmla="*/ 907 w 907"/>
                  <a:gd name="T17" fmla="*/ 113 h 453"/>
                  <a:gd name="T18" fmla="*/ 907 w 907"/>
                  <a:gd name="T19" fmla="*/ 226 h 453"/>
                  <a:gd name="T20" fmla="*/ 794 w 907"/>
                  <a:gd name="T21" fmla="*/ 226 h 453"/>
                  <a:gd name="T22" fmla="*/ 794 w 907"/>
                  <a:gd name="T23" fmla="*/ 340 h 453"/>
                  <a:gd name="T24" fmla="*/ 680 w 907"/>
                  <a:gd name="T25" fmla="*/ 340 h 453"/>
                  <a:gd name="T26" fmla="*/ 680 w 907"/>
                  <a:gd name="T27" fmla="*/ 453 h 453"/>
                  <a:gd name="T28" fmla="*/ 113 w 907"/>
                  <a:gd name="T29" fmla="*/ 453 h 453"/>
                  <a:gd name="T30" fmla="*/ 113 w 907"/>
                  <a:gd name="T31" fmla="*/ 340 h 453"/>
                  <a:gd name="T32" fmla="*/ 0 w 907"/>
                  <a:gd name="T33" fmla="*/ 340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907" h="453">
                    <a:moveTo>
                      <a:pt x="0" y="340"/>
                    </a:moveTo>
                    <a:lnTo>
                      <a:pt x="0" y="226"/>
                    </a:lnTo>
                    <a:lnTo>
                      <a:pt x="113" y="226"/>
                    </a:lnTo>
                    <a:lnTo>
                      <a:pt x="113" y="113"/>
                    </a:lnTo>
                    <a:lnTo>
                      <a:pt x="227" y="113"/>
                    </a:lnTo>
                    <a:lnTo>
                      <a:pt x="227" y="0"/>
                    </a:lnTo>
                    <a:lnTo>
                      <a:pt x="794" y="0"/>
                    </a:lnTo>
                    <a:lnTo>
                      <a:pt x="794" y="113"/>
                    </a:lnTo>
                    <a:lnTo>
                      <a:pt x="907" y="113"/>
                    </a:lnTo>
                    <a:lnTo>
                      <a:pt x="907" y="226"/>
                    </a:lnTo>
                    <a:lnTo>
                      <a:pt x="794" y="226"/>
                    </a:lnTo>
                    <a:lnTo>
                      <a:pt x="794" y="340"/>
                    </a:lnTo>
                    <a:lnTo>
                      <a:pt x="680" y="340"/>
                    </a:lnTo>
                    <a:lnTo>
                      <a:pt x="680" y="453"/>
                    </a:lnTo>
                    <a:lnTo>
                      <a:pt x="113" y="453"/>
                    </a:lnTo>
                    <a:lnTo>
                      <a:pt x="113" y="340"/>
                    </a:lnTo>
                    <a:lnTo>
                      <a:pt x="0" y="34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53" name="Freeform 145"/>
              <p:cNvSpPr>
                <a:spLocks/>
              </p:cNvSpPr>
              <p:nvPr/>
            </p:nvSpPr>
            <p:spPr bwMode="auto">
              <a:xfrm>
                <a:off x="756" y="4032"/>
                <a:ext cx="794" cy="1928"/>
              </a:xfrm>
              <a:custGeom>
                <a:avLst/>
                <a:gdLst>
                  <a:gd name="T0" fmla="*/ 680 w 794"/>
                  <a:gd name="T1" fmla="*/ 0 h 1928"/>
                  <a:gd name="T2" fmla="*/ 340 w 794"/>
                  <a:gd name="T3" fmla="*/ 0 h 1928"/>
                  <a:gd name="T4" fmla="*/ 340 w 794"/>
                  <a:gd name="T5" fmla="*/ 113 h 1928"/>
                  <a:gd name="T6" fmla="*/ 227 w 794"/>
                  <a:gd name="T7" fmla="*/ 113 h 1928"/>
                  <a:gd name="T8" fmla="*/ 227 w 794"/>
                  <a:gd name="T9" fmla="*/ 567 h 1928"/>
                  <a:gd name="T10" fmla="*/ 113 w 794"/>
                  <a:gd name="T11" fmla="*/ 567 h 1928"/>
                  <a:gd name="T12" fmla="*/ 113 w 794"/>
                  <a:gd name="T13" fmla="*/ 794 h 1928"/>
                  <a:gd name="T14" fmla="*/ 0 w 794"/>
                  <a:gd name="T15" fmla="*/ 794 h 1928"/>
                  <a:gd name="T16" fmla="*/ 0 w 794"/>
                  <a:gd name="T17" fmla="*/ 1021 h 1928"/>
                  <a:gd name="T18" fmla="*/ 113 w 794"/>
                  <a:gd name="T19" fmla="*/ 1021 h 1928"/>
                  <a:gd name="T20" fmla="*/ 113 w 794"/>
                  <a:gd name="T21" fmla="*/ 1361 h 1928"/>
                  <a:gd name="T22" fmla="*/ 227 w 794"/>
                  <a:gd name="T23" fmla="*/ 1361 h 1928"/>
                  <a:gd name="T24" fmla="*/ 227 w 794"/>
                  <a:gd name="T25" fmla="*/ 1474 h 1928"/>
                  <a:gd name="T26" fmla="*/ 340 w 794"/>
                  <a:gd name="T27" fmla="*/ 1474 h 1928"/>
                  <a:gd name="T28" fmla="*/ 340 w 794"/>
                  <a:gd name="T29" fmla="*/ 1588 h 1928"/>
                  <a:gd name="T30" fmla="*/ 454 w 794"/>
                  <a:gd name="T31" fmla="*/ 1588 h 1928"/>
                  <a:gd name="T32" fmla="*/ 454 w 794"/>
                  <a:gd name="T33" fmla="*/ 1701 h 1928"/>
                  <a:gd name="T34" fmla="*/ 340 w 794"/>
                  <a:gd name="T35" fmla="*/ 1701 h 1928"/>
                  <a:gd name="T36" fmla="*/ 340 w 794"/>
                  <a:gd name="T37" fmla="*/ 1814 h 1928"/>
                  <a:gd name="T38" fmla="*/ 454 w 794"/>
                  <a:gd name="T39" fmla="*/ 1814 h 1928"/>
                  <a:gd name="T40" fmla="*/ 454 w 794"/>
                  <a:gd name="T41" fmla="*/ 1928 h 1928"/>
                  <a:gd name="T42" fmla="*/ 680 w 794"/>
                  <a:gd name="T43" fmla="*/ 1928 h 1928"/>
                  <a:gd name="T44" fmla="*/ 680 w 794"/>
                  <a:gd name="T45" fmla="*/ 1701 h 1928"/>
                  <a:gd name="T46" fmla="*/ 794 w 794"/>
                  <a:gd name="T47" fmla="*/ 1701 h 1928"/>
                  <a:gd name="T48" fmla="*/ 794 w 794"/>
                  <a:gd name="T49" fmla="*/ 1021 h 1928"/>
                  <a:gd name="T50" fmla="*/ 680 w 794"/>
                  <a:gd name="T51" fmla="*/ 1021 h 1928"/>
                  <a:gd name="T52" fmla="*/ 680 w 794"/>
                  <a:gd name="T53" fmla="*/ 907 h 1928"/>
                  <a:gd name="T54" fmla="*/ 567 w 794"/>
                  <a:gd name="T55" fmla="*/ 907 h 1928"/>
                  <a:gd name="T56" fmla="*/ 567 w 794"/>
                  <a:gd name="T57" fmla="*/ 680 h 1928"/>
                  <a:gd name="T58" fmla="*/ 680 w 794"/>
                  <a:gd name="T59" fmla="*/ 680 h 1928"/>
                  <a:gd name="T60" fmla="*/ 680 w 794"/>
                  <a:gd name="T61" fmla="*/ 567 h 1928"/>
                  <a:gd name="T62" fmla="*/ 794 w 794"/>
                  <a:gd name="T63" fmla="*/ 567 h 1928"/>
                  <a:gd name="T64" fmla="*/ 794 w 794"/>
                  <a:gd name="T65" fmla="*/ 227 h 1928"/>
                  <a:gd name="T66" fmla="*/ 680 w 794"/>
                  <a:gd name="T67" fmla="*/ 227 h 1928"/>
                  <a:gd name="T68" fmla="*/ 680 w 794"/>
                  <a:gd name="T69" fmla="*/ 0 h 19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94" h="1928">
                    <a:moveTo>
                      <a:pt x="680" y="0"/>
                    </a:moveTo>
                    <a:lnTo>
                      <a:pt x="340" y="0"/>
                    </a:lnTo>
                    <a:lnTo>
                      <a:pt x="340" y="113"/>
                    </a:lnTo>
                    <a:lnTo>
                      <a:pt x="227" y="113"/>
                    </a:lnTo>
                    <a:lnTo>
                      <a:pt x="227" y="567"/>
                    </a:lnTo>
                    <a:lnTo>
                      <a:pt x="113" y="567"/>
                    </a:lnTo>
                    <a:lnTo>
                      <a:pt x="113" y="794"/>
                    </a:lnTo>
                    <a:lnTo>
                      <a:pt x="0" y="794"/>
                    </a:lnTo>
                    <a:lnTo>
                      <a:pt x="0" y="1021"/>
                    </a:lnTo>
                    <a:lnTo>
                      <a:pt x="113" y="1021"/>
                    </a:lnTo>
                    <a:lnTo>
                      <a:pt x="113" y="1361"/>
                    </a:lnTo>
                    <a:lnTo>
                      <a:pt x="227" y="1361"/>
                    </a:lnTo>
                    <a:lnTo>
                      <a:pt x="227" y="1474"/>
                    </a:lnTo>
                    <a:lnTo>
                      <a:pt x="340" y="1474"/>
                    </a:lnTo>
                    <a:lnTo>
                      <a:pt x="340" y="1588"/>
                    </a:lnTo>
                    <a:lnTo>
                      <a:pt x="454" y="1588"/>
                    </a:lnTo>
                    <a:lnTo>
                      <a:pt x="454" y="1701"/>
                    </a:lnTo>
                    <a:lnTo>
                      <a:pt x="340" y="1701"/>
                    </a:lnTo>
                    <a:lnTo>
                      <a:pt x="340" y="1814"/>
                    </a:lnTo>
                    <a:lnTo>
                      <a:pt x="454" y="1814"/>
                    </a:lnTo>
                    <a:lnTo>
                      <a:pt x="454" y="1928"/>
                    </a:lnTo>
                    <a:lnTo>
                      <a:pt x="680" y="1928"/>
                    </a:lnTo>
                    <a:lnTo>
                      <a:pt x="680" y="1701"/>
                    </a:lnTo>
                    <a:lnTo>
                      <a:pt x="794" y="1701"/>
                    </a:lnTo>
                    <a:lnTo>
                      <a:pt x="794" y="1021"/>
                    </a:lnTo>
                    <a:lnTo>
                      <a:pt x="680" y="1021"/>
                    </a:lnTo>
                    <a:lnTo>
                      <a:pt x="680" y="907"/>
                    </a:lnTo>
                    <a:lnTo>
                      <a:pt x="567" y="907"/>
                    </a:lnTo>
                    <a:lnTo>
                      <a:pt x="567" y="680"/>
                    </a:lnTo>
                    <a:lnTo>
                      <a:pt x="680" y="680"/>
                    </a:lnTo>
                    <a:lnTo>
                      <a:pt x="680" y="567"/>
                    </a:lnTo>
                    <a:lnTo>
                      <a:pt x="794" y="567"/>
                    </a:lnTo>
                    <a:lnTo>
                      <a:pt x="794" y="227"/>
                    </a:lnTo>
                    <a:lnTo>
                      <a:pt x="680" y="227"/>
                    </a:lnTo>
                    <a:lnTo>
                      <a:pt x="680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54" name="Freeform 146"/>
              <p:cNvSpPr>
                <a:spLocks/>
              </p:cNvSpPr>
              <p:nvPr/>
            </p:nvSpPr>
            <p:spPr bwMode="auto">
              <a:xfrm>
                <a:off x="4612" y="2218"/>
                <a:ext cx="680" cy="567"/>
              </a:xfrm>
              <a:custGeom>
                <a:avLst/>
                <a:gdLst>
                  <a:gd name="T0" fmla="*/ 680 w 680"/>
                  <a:gd name="T1" fmla="*/ 0 h 567"/>
                  <a:gd name="T2" fmla="*/ 567 w 680"/>
                  <a:gd name="T3" fmla="*/ 0 h 567"/>
                  <a:gd name="T4" fmla="*/ 567 w 680"/>
                  <a:gd name="T5" fmla="*/ 113 h 567"/>
                  <a:gd name="T6" fmla="*/ 113 w 680"/>
                  <a:gd name="T7" fmla="*/ 113 h 567"/>
                  <a:gd name="T8" fmla="*/ 113 w 680"/>
                  <a:gd name="T9" fmla="*/ 340 h 567"/>
                  <a:gd name="T10" fmla="*/ 0 w 680"/>
                  <a:gd name="T11" fmla="*/ 340 h 567"/>
                  <a:gd name="T12" fmla="*/ 0 w 680"/>
                  <a:gd name="T13" fmla="*/ 453 h 567"/>
                  <a:gd name="T14" fmla="*/ 226 w 680"/>
                  <a:gd name="T15" fmla="*/ 453 h 567"/>
                  <a:gd name="T16" fmla="*/ 226 w 680"/>
                  <a:gd name="T17" fmla="*/ 567 h 567"/>
                  <a:gd name="T18" fmla="*/ 680 w 680"/>
                  <a:gd name="T19" fmla="*/ 567 h 567"/>
                  <a:gd name="T20" fmla="*/ 680 w 680"/>
                  <a:gd name="T21" fmla="*/ 0 h 5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680" h="567">
                    <a:moveTo>
                      <a:pt x="680" y="0"/>
                    </a:moveTo>
                    <a:lnTo>
                      <a:pt x="567" y="0"/>
                    </a:lnTo>
                    <a:lnTo>
                      <a:pt x="567" y="113"/>
                    </a:lnTo>
                    <a:lnTo>
                      <a:pt x="113" y="113"/>
                    </a:lnTo>
                    <a:lnTo>
                      <a:pt x="113" y="340"/>
                    </a:lnTo>
                    <a:lnTo>
                      <a:pt x="0" y="340"/>
                    </a:lnTo>
                    <a:lnTo>
                      <a:pt x="0" y="453"/>
                    </a:lnTo>
                    <a:lnTo>
                      <a:pt x="226" y="453"/>
                    </a:lnTo>
                    <a:lnTo>
                      <a:pt x="226" y="567"/>
                    </a:lnTo>
                    <a:lnTo>
                      <a:pt x="680" y="567"/>
                    </a:lnTo>
                    <a:lnTo>
                      <a:pt x="680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55" name="Freeform 147"/>
              <p:cNvSpPr>
                <a:spLocks/>
              </p:cNvSpPr>
              <p:nvPr/>
            </p:nvSpPr>
            <p:spPr bwMode="auto">
              <a:xfrm>
                <a:off x="2003" y="2558"/>
                <a:ext cx="1815" cy="1587"/>
              </a:xfrm>
              <a:custGeom>
                <a:avLst/>
                <a:gdLst>
                  <a:gd name="T0" fmla="*/ 341 w 1815"/>
                  <a:gd name="T1" fmla="*/ 113 h 1587"/>
                  <a:gd name="T2" fmla="*/ 454 w 1815"/>
                  <a:gd name="T3" fmla="*/ 113 h 1587"/>
                  <a:gd name="T4" fmla="*/ 454 w 1815"/>
                  <a:gd name="T5" fmla="*/ 0 h 1587"/>
                  <a:gd name="T6" fmla="*/ 681 w 1815"/>
                  <a:gd name="T7" fmla="*/ 0 h 1587"/>
                  <a:gd name="T8" fmla="*/ 681 w 1815"/>
                  <a:gd name="T9" fmla="*/ 113 h 1587"/>
                  <a:gd name="T10" fmla="*/ 908 w 1815"/>
                  <a:gd name="T11" fmla="*/ 113 h 1587"/>
                  <a:gd name="T12" fmla="*/ 908 w 1815"/>
                  <a:gd name="T13" fmla="*/ 340 h 1587"/>
                  <a:gd name="T14" fmla="*/ 1475 w 1815"/>
                  <a:gd name="T15" fmla="*/ 340 h 1587"/>
                  <a:gd name="T16" fmla="*/ 1471 w 1815"/>
                  <a:gd name="T17" fmla="*/ 226 h 1587"/>
                  <a:gd name="T18" fmla="*/ 1701 w 1815"/>
                  <a:gd name="T19" fmla="*/ 227 h 1587"/>
                  <a:gd name="T20" fmla="*/ 1701 w 1815"/>
                  <a:gd name="T21" fmla="*/ 453 h 1587"/>
                  <a:gd name="T22" fmla="*/ 1815 w 1815"/>
                  <a:gd name="T23" fmla="*/ 453 h 1587"/>
                  <a:gd name="T24" fmla="*/ 1815 w 1815"/>
                  <a:gd name="T25" fmla="*/ 567 h 1587"/>
                  <a:gd name="T26" fmla="*/ 1701 w 1815"/>
                  <a:gd name="T27" fmla="*/ 567 h 1587"/>
                  <a:gd name="T28" fmla="*/ 1701 w 1815"/>
                  <a:gd name="T29" fmla="*/ 680 h 1587"/>
                  <a:gd name="T30" fmla="*/ 1475 w 1815"/>
                  <a:gd name="T31" fmla="*/ 680 h 1587"/>
                  <a:gd name="T32" fmla="*/ 1475 w 1815"/>
                  <a:gd name="T33" fmla="*/ 794 h 1587"/>
                  <a:gd name="T34" fmla="*/ 1361 w 1815"/>
                  <a:gd name="T35" fmla="*/ 794 h 1587"/>
                  <a:gd name="T36" fmla="*/ 1361 w 1815"/>
                  <a:gd name="T37" fmla="*/ 1134 h 1587"/>
                  <a:gd name="T38" fmla="*/ 1134 w 1815"/>
                  <a:gd name="T39" fmla="*/ 1134 h 1587"/>
                  <a:gd name="T40" fmla="*/ 1134 w 1815"/>
                  <a:gd name="T41" fmla="*/ 1361 h 1587"/>
                  <a:gd name="T42" fmla="*/ 1361 w 1815"/>
                  <a:gd name="T43" fmla="*/ 1361 h 1587"/>
                  <a:gd name="T44" fmla="*/ 1361 w 1815"/>
                  <a:gd name="T45" fmla="*/ 1474 h 1587"/>
                  <a:gd name="T46" fmla="*/ 1475 w 1815"/>
                  <a:gd name="T47" fmla="*/ 1474 h 1587"/>
                  <a:gd name="T48" fmla="*/ 1475 w 1815"/>
                  <a:gd name="T49" fmla="*/ 1587 h 1587"/>
                  <a:gd name="T50" fmla="*/ 1021 w 1815"/>
                  <a:gd name="T51" fmla="*/ 1587 h 1587"/>
                  <a:gd name="T52" fmla="*/ 1021 w 1815"/>
                  <a:gd name="T53" fmla="*/ 1474 h 1587"/>
                  <a:gd name="T54" fmla="*/ 681 w 1815"/>
                  <a:gd name="T55" fmla="*/ 1474 h 1587"/>
                  <a:gd name="T56" fmla="*/ 681 w 1815"/>
                  <a:gd name="T57" fmla="*/ 1361 h 1587"/>
                  <a:gd name="T58" fmla="*/ 567 w 1815"/>
                  <a:gd name="T59" fmla="*/ 1361 h 1587"/>
                  <a:gd name="T60" fmla="*/ 567 w 1815"/>
                  <a:gd name="T61" fmla="*/ 1247 h 1587"/>
                  <a:gd name="T62" fmla="*/ 0 w 1815"/>
                  <a:gd name="T63" fmla="*/ 1247 h 1587"/>
                  <a:gd name="T64" fmla="*/ 0 w 1815"/>
                  <a:gd name="T65" fmla="*/ 1020 h 1587"/>
                  <a:gd name="T66" fmla="*/ 227 w 1815"/>
                  <a:gd name="T67" fmla="*/ 1020 h 1587"/>
                  <a:gd name="T68" fmla="*/ 227 w 1815"/>
                  <a:gd name="T69" fmla="*/ 907 h 1587"/>
                  <a:gd name="T70" fmla="*/ 341 w 1815"/>
                  <a:gd name="T71" fmla="*/ 907 h 1587"/>
                  <a:gd name="T72" fmla="*/ 341 w 1815"/>
                  <a:gd name="T73" fmla="*/ 680 h 1587"/>
                  <a:gd name="T74" fmla="*/ 567 w 1815"/>
                  <a:gd name="T75" fmla="*/ 680 h 1587"/>
                  <a:gd name="T76" fmla="*/ 567 w 1815"/>
                  <a:gd name="T77" fmla="*/ 453 h 1587"/>
                  <a:gd name="T78" fmla="*/ 454 w 1815"/>
                  <a:gd name="T79" fmla="*/ 453 h 1587"/>
                  <a:gd name="T80" fmla="*/ 454 w 1815"/>
                  <a:gd name="T81" fmla="*/ 340 h 1587"/>
                  <a:gd name="T82" fmla="*/ 341 w 1815"/>
                  <a:gd name="T83" fmla="*/ 340 h 1587"/>
                  <a:gd name="T84" fmla="*/ 341 w 1815"/>
                  <a:gd name="T85" fmla="*/ 113 h 15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815" h="1587">
                    <a:moveTo>
                      <a:pt x="341" y="113"/>
                    </a:moveTo>
                    <a:lnTo>
                      <a:pt x="454" y="113"/>
                    </a:lnTo>
                    <a:lnTo>
                      <a:pt x="454" y="0"/>
                    </a:lnTo>
                    <a:lnTo>
                      <a:pt x="681" y="0"/>
                    </a:lnTo>
                    <a:lnTo>
                      <a:pt x="681" y="113"/>
                    </a:lnTo>
                    <a:lnTo>
                      <a:pt x="908" y="113"/>
                    </a:lnTo>
                    <a:lnTo>
                      <a:pt x="908" y="340"/>
                    </a:lnTo>
                    <a:lnTo>
                      <a:pt x="1475" y="340"/>
                    </a:lnTo>
                    <a:lnTo>
                      <a:pt x="1471" y="226"/>
                    </a:lnTo>
                    <a:lnTo>
                      <a:pt x="1701" y="227"/>
                    </a:lnTo>
                    <a:lnTo>
                      <a:pt x="1701" y="453"/>
                    </a:lnTo>
                    <a:lnTo>
                      <a:pt x="1815" y="453"/>
                    </a:lnTo>
                    <a:lnTo>
                      <a:pt x="1815" y="567"/>
                    </a:lnTo>
                    <a:lnTo>
                      <a:pt x="1701" y="567"/>
                    </a:lnTo>
                    <a:lnTo>
                      <a:pt x="1701" y="680"/>
                    </a:lnTo>
                    <a:lnTo>
                      <a:pt x="1475" y="680"/>
                    </a:lnTo>
                    <a:lnTo>
                      <a:pt x="1475" y="794"/>
                    </a:lnTo>
                    <a:lnTo>
                      <a:pt x="1361" y="794"/>
                    </a:lnTo>
                    <a:lnTo>
                      <a:pt x="1361" y="1134"/>
                    </a:lnTo>
                    <a:lnTo>
                      <a:pt x="1134" y="1134"/>
                    </a:lnTo>
                    <a:lnTo>
                      <a:pt x="1134" y="1361"/>
                    </a:lnTo>
                    <a:lnTo>
                      <a:pt x="1361" y="1361"/>
                    </a:lnTo>
                    <a:lnTo>
                      <a:pt x="1361" y="1474"/>
                    </a:lnTo>
                    <a:lnTo>
                      <a:pt x="1475" y="1474"/>
                    </a:lnTo>
                    <a:lnTo>
                      <a:pt x="1475" y="1587"/>
                    </a:lnTo>
                    <a:lnTo>
                      <a:pt x="1021" y="1587"/>
                    </a:lnTo>
                    <a:lnTo>
                      <a:pt x="1021" y="1474"/>
                    </a:lnTo>
                    <a:lnTo>
                      <a:pt x="681" y="1474"/>
                    </a:lnTo>
                    <a:lnTo>
                      <a:pt x="681" y="1361"/>
                    </a:lnTo>
                    <a:lnTo>
                      <a:pt x="567" y="1361"/>
                    </a:lnTo>
                    <a:lnTo>
                      <a:pt x="567" y="1247"/>
                    </a:lnTo>
                    <a:lnTo>
                      <a:pt x="0" y="1247"/>
                    </a:lnTo>
                    <a:lnTo>
                      <a:pt x="0" y="1020"/>
                    </a:lnTo>
                    <a:lnTo>
                      <a:pt x="227" y="1020"/>
                    </a:lnTo>
                    <a:lnTo>
                      <a:pt x="227" y="907"/>
                    </a:lnTo>
                    <a:lnTo>
                      <a:pt x="341" y="907"/>
                    </a:lnTo>
                    <a:lnTo>
                      <a:pt x="341" y="680"/>
                    </a:lnTo>
                    <a:lnTo>
                      <a:pt x="567" y="680"/>
                    </a:lnTo>
                    <a:lnTo>
                      <a:pt x="567" y="453"/>
                    </a:lnTo>
                    <a:lnTo>
                      <a:pt x="454" y="453"/>
                    </a:lnTo>
                    <a:lnTo>
                      <a:pt x="454" y="340"/>
                    </a:lnTo>
                    <a:lnTo>
                      <a:pt x="341" y="340"/>
                    </a:lnTo>
                    <a:lnTo>
                      <a:pt x="341" y="11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56" name="Freeform 148"/>
              <p:cNvSpPr>
                <a:spLocks/>
              </p:cNvSpPr>
              <p:nvPr/>
            </p:nvSpPr>
            <p:spPr bwMode="auto">
              <a:xfrm>
                <a:off x="2344" y="1877"/>
                <a:ext cx="1134" cy="1021"/>
              </a:xfrm>
              <a:custGeom>
                <a:avLst/>
                <a:gdLst>
                  <a:gd name="T0" fmla="*/ 113 w 1134"/>
                  <a:gd name="T1" fmla="*/ 0 h 1021"/>
                  <a:gd name="T2" fmla="*/ 113 w 1134"/>
                  <a:gd name="T3" fmla="*/ 114 h 1021"/>
                  <a:gd name="T4" fmla="*/ 0 w 1134"/>
                  <a:gd name="T5" fmla="*/ 114 h 1021"/>
                  <a:gd name="T6" fmla="*/ 0 w 1134"/>
                  <a:gd name="T7" fmla="*/ 341 h 1021"/>
                  <a:gd name="T8" fmla="*/ 113 w 1134"/>
                  <a:gd name="T9" fmla="*/ 341 h 1021"/>
                  <a:gd name="T10" fmla="*/ 113 w 1134"/>
                  <a:gd name="T11" fmla="*/ 681 h 1021"/>
                  <a:gd name="T12" fmla="*/ 340 w 1134"/>
                  <a:gd name="T13" fmla="*/ 681 h 1021"/>
                  <a:gd name="T14" fmla="*/ 340 w 1134"/>
                  <a:gd name="T15" fmla="*/ 794 h 1021"/>
                  <a:gd name="T16" fmla="*/ 567 w 1134"/>
                  <a:gd name="T17" fmla="*/ 794 h 1021"/>
                  <a:gd name="T18" fmla="*/ 567 w 1134"/>
                  <a:gd name="T19" fmla="*/ 1021 h 1021"/>
                  <a:gd name="T20" fmla="*/ 1020 w 1134"/>
                  <a:gd name="T21" fmla="*/ 1021 h 1021"/>
                  <a:gd name="T22" fmla="*/ 1134 w 1134"/>
                  <a:gd name="T23" fmla="*/ 1021 h 1021"/>
                  <a:gd name="T24" fmla="*/ 1134 w 1134"/>
                  <a:gd name="T25" fmla="*/ 794 h 1021"/>
                  <a:gd name="T26" fmla="*/ 1020 w 1134"/>
                  <a:gd name="T27" fmla="*/ 794 h 1021"/>
                  <a:gd name="T28" fmla="*/ 1020 w 1134"/>
                  <a:gd name="T29" fmla="*/ 681 h 1021"/>
                  <a:gd name="T30" fmla="*/ 907 w 1134"/>
                  <a:gd name="T31" fmla="*/ 681 h 1021"/>
                  <a:gd name="T32" fmla="*/ 907 w 1134"/>
                  <a:gd name="T33" fmla="*/ 454 h 1021"/>
                  <a:gd name="T34" fmla="*/ 793 w 1134"/>
                  <a:gd name="T35" fmla="*/ 454 h 1021"/>
                  <a:gd name="T36" fmla="*/ 793 w 1134"/>
                  <a:gd name="T37" fmla="*/ 341 h 1021"/>
                  <a:gd name="T38" fmla="*/ 680 w 1134"/>
                  <a:gd name="T39" fmla="*/ 341 h 1021"/>
                  <a:gd name="T40" fmla="*/ 680 w 1134"/>
                  <a:gd name="T41" fmla="*/ 114 h 1021"/>
                  <a:gd name="T42" fmla="*/ 453 w 1134"/>
                  <a:gd name="T43" fmla="*/ 114 h 1021"/>
                  <a:gd name="T44" fmla="*/ 453 w 1134"/>
                  <a:gd name="T45" fmla="*/ 0 h 1021"/>
                  <a:gd name="T46" fmla="*/ 113 w 1134"/>
                  <a:gd name="T47" fmla="*/ 0 h 10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1134" h="1021">
                    <a:moveTo>
                      <a:pt x="113" y="0"/>
                    </a:moveTo>
                    <a:lnTo>
                      <a:pt x="113" y="114"/>
                    </a:lnTo>
                    <a:lnTo>
                      <a:pt x="0" y="114"/>
                    </a:lnTo>
                    <a:lnTo>
                      <a:pt x="0" y="341"/>
                    </a:lnTo>
                    <a:lnTo>
                      <a:pt x="113" y="341"/>
                    </a:lnTo>
                    <a:lnTo>
                      <a:pt x="113" y="681"/>
                    </a:lnTo>
                    <a:lnTo>
                      <a:pt x="340" y="681"/>
                    </a:lnTo>
                    <a:lnTo>
                      <a:pt x="340" y="794"/>
                    </a:lnTo>
                    <a:lnTo>
                      <a:pt x="567" y="794"/>
                    </a:lnTo>
                    <a:lnTo>
                      <a:pt x="567" y="1021"/>
                    </a:lnTo>
                    <a:lnTo>
                      <a:pt x="1020" y="1021"/>
                    </a:lnTo>
                    <a:lnTo>
                      <a:pt x="1134" y="1021"/>
                    </a:lnTo>
                    <a:lnTo>
                      <a:pt x="1134" y="794"/>
                    </a:lnTo>
                    <a:lnTo>
                      <a:pt x="1020" y="794"/>
                    </a:lnTo>
                    <a:lnTo>
                      <a:pt x="1020" y="681"/>
                    </a:lnTo>
                    <a:lnTo>
                      <a:pt x="907" y="681"/>
                    </a:lnTo>
                    <a:lnTo>
                      <a:pt x="907" y="454"/>
                    </a:lnTo>
                    <a:lnTo>
                      <a:pt x="793" y="454"/>
                    </a:lnTo>
                    <a:lnTo>
                      <a:pt x="793" y="341"/>
                    </a:lnTo>
                    <a:lnTo>
                      <a:pt x="680" y="341"/>
                    </a:lnTo>
                    <a:lnTo>
                      <a:pt x="680" y="114"/>
                    </a:lnTo>
                    <a:lnTo>
                      <a:pt x="453" y="114"/>
                    </a:lnTo>
                    <a:lnTo>
                      <a:pt x="453" y="0"/>
                    </a:lnTo>
                    <a:lnTo>
                      <a:pt x="113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59" name="Freeform 151"/>
              <p:cNvSpPr>
                <a:spLocks/>
              </p:cNvSpPr>
              <p:nvPr/>
            </p:nvSpPr>
            <p:spPr bwMode="auto">
              <a:xfrm>
                <a:off x="3024" y="1537"/>
                <a:ext cx="1021" cy="1248"/>
              </a:xfrm>
              <a:custGeom>
                <a:avLst/>
                <a:gdLst>
                  <a:gd name="T0" fmla="*/ 680 w 1021"/>
                  <a:gd name="T1" fmla="*/ 1248 h 1248"/>
                  <a:gd name="T2" fmla="*/ 680 w 1021"/>
                  <a:gd name="T3" fmla="*/ 1021 h 1248"/>
                  <a:gd name="T4" fmla="*/ 794 w 1021"/>
                  <a:gd name="T5" fmla="*/ 1021 h 1248"/>
                  <a:gd name="T6" fmla="*/ 794 w 1021"/>
                  <a:gd name="T7" fmla="*/ 1134 h 1248"/>
                  <a:gd name="T8" fmla="*/ 907 w 1021"/>
                  <a:gd name="T9" fmla="*/ 1134 h 1248"/>
                  <a:gd name="T10" fmla="*/ 907 w 1021"/>
                  <a:gd name="T11" fmla="*/ 907 h 1248"/>
                  <a:gd name="T12" fmla="*/ 1021 w 1021"/>
                  <a:gd name="T13" fmla="*/ 907 h 1248"/>
                  <a:gd name="T14" fmla="*/ 1021 w 1021"/>
                  <a:gd name="T15" fmla="*/ 794 h 1248"/>
                  <a:gd name="T16" fmla="*/ 907 w 1021"/>
                  <a:gd name="T17" fmla="*/ 794 h 1248"/>
                  <a:gd name="T18" fmla="*/ 907 w 1021"/>
                  <a:gd name="T19" fmla="*/ 567 h 1248"/>
                  <a:gd name="T20" fmla="*/ 794 w 1021"/>
                  <a:gd name="T21" fmla="*/ 567 h 1248"/>
                  <a:gd name="T22" fmla="*/ 794 w 1021"/>
                  <a:gd name="T23" fmla="*/ 340 h 1248"/>
                  <a:gd name="T24" fmla="*/ 680 w 1021"/>
                  <a:gd name="T25" fmla="*/ 340 h 1248"/>
                  <a:gd name="T26" fmla="*/ 680 w 1021"/>
                  <a:gd name="T27" fmla="*/ 227 h 1248"/>
                  <a:gd name="T28" fmla="*/ 567 w 1021"/>
                  <a:gd name="T29" fmla="*/ 227 h 1248"/>
                  <a:gd name="T30" fmla="*/ 567 w 1021"/>
                  <a:gd name="T31" fmla="*/ 114 h 1248"/>
                  <a:gd name="T32" fmla="*/ 340 w 1021"/>
                  <a:gd name="T33" fmla="*/ 114 h 1248"/>
                  <a:gd name="T34" fmla="*/ 340 w 1021"/>
                  <a:gd name="T35" fmla="*/ 0 h 1248"/>
                  <a:gd name="T36" fmla="*/ 113 w 1021"/>
                  <a:gd name="T37" fmla="*/ 0 h 1248"/>
                  <a:gd name="T38" fmla="*/ 113 w 1021"/>
                  <a:gd name="T39" fmla="*/ 454 h 1248"/>
                  <a:gd name="T40" fmla="*/ 0 w 1021"/>
                  <a:gd name="T41" fmla="*/ 454 h 1248"/>
                  <a:gd name="T42" fmla="*/ 0 w 1021"/>
                  <a:gd name="T43" fmla="*/ 681 h 1248"/>
                  <a:gd name="T44" fmla="*/ 113 w 1021"/>
                  <a:gd name="T45" fmla="*/ 681 h 1248"/>
                  <a:gd name="T46" fmla="*/ 113 w 1021"/>
                  <a:gd name="T47" fmla="*/ 794 h 1248"/>
                  <a:gd name="T48" fmla="*/ 227 w 1021"/>
                  <a:gd name="T49" fmla="*/ 794 h 1248"/>
                  <a:gd name="T50" fmla="*/ 227 w 1021"/>
                  <a:gd name="T51" fmla="*/ 1021 h 1248"/>
                  <a:gd name="T52" fmla="*/ 340 w 1021"/>
                  <a:gd name="T53" fmla="*/ 1021 h 1248"/>
                  <a:gd name="T54" fmla="*/ 340 w 1021"/>
                  <a:gd name="T55" fmla="*/ 1134 h 1248"/>
                  <a:gd name="T56" fmla="*/ 454 w 1021"/>
                  <a:gd name="T57" fmla="*/ 1134 h 1248"/>
                  <a:gd name="T58" fmla="*/ 454 w 1021"/>
                  <a:gd name="T59" fmla="*/ 1248 h 1248"/>
                  <a:gd name="T60" fmla="*/ 680 w 1021"/>
                  <a:gd name="T61" fmla="*/ 1248 h 12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021" h="1248">
                    <a:moveTo>
                      <a:pt x="680" y="1248"/>
                    </a:moveTo>
                    <a:lnTo>
                      <a:pt x="680" y="1021"/>
                    </a:lnTo>
                    <a:lnTo>
                      <a:pt x="794" y="1021"/>
                    </a:lnTo>
                    <a:lnTo>
                      <a:pt x="794" y="1134"/>
                    </a:lnTo>
                    <a:lnTo>
                      <a:pt x="907" y="1134"/>
                    </a:lnTo>
                    <a:lnTo>
                      <a:pt x="907" y="907"/>
                    </a:lnTo>
                    <a:lnTo>
                      <a:pt x="1021" y="907"/>
                    </a:lnTo>
                    <a:lnTo>
                      <a:pt x="1021" y="794"/>
                    </a:lnTo>
                    <a:lnTo>
                      <a:pt x="907" y="794"/>
                    </a:lnTo>
                    <a:lnTo>
                      <a:pt x="907" y="567"/>
                    </a:lnTo>
                    <a:lnTo>
                      <a:pt x="794" y="567"/>
                    </a:lnTo>
                    <a:lnTo>
                      <a:pt x="794" y="340"/>
                    </a:lnTo>
                    <a:lnTo>
                      <a:pt x="680" y="340"/>
                    </a:lnTo>
                    <a:lnTo>
                      <a:pt x="680" y="227"/>
                    </a:lnTo>
                    <a:lnTo>
                      <a:pt x="567" y="227"/>
                    </a:lnTo>
                    <a:lnTo>
                      <a:pt x="567" y="114"/>
                    </a:lnTo>
                    <a:lnTo>
                      <a:pt x="340" y="114"/>
                    </a:lnTo>
                    <a:lnTo>
                      <a:pt x="340" y="0"/>
                    </a:lnTo>
                    <a:lnTo>
                      <a:pt x="113" y="0"/>
                    </a:lnTo>
                    <a:lnTo>
                      <a:pt x="113" y="454"/>
                    </a:lnTo>
                    <a:lnTo>
                      <a:pt x="0" y="454"/>
                    </a:lnTo>
                    <a:lnTo>
                      <a:pt x="0" y="681"/>
                    </a:lnTo>
                    <a:lnTo>
                      <a:pt x="113" y="681"/>
                    </a:lnTo>
                    <a:lnTo>
                      <a:pt x="113" y="794"/>
                    </a:lnTo>
                    <a:lnTo>
                      <a:pt x="227" y="794"/>
                    </a:lnTo>
                    <a:lnTo>
                      <a:pt x="227" y="1021"/>
                    </a:lnTo>
                    <a:lnTo>
                      <a:pt x="340" y="1021"/>
                    </a:lnTo>
                    <a:lnTo>
                      <a:pt x="340" y="1134"/>
                    </a:lnTo>
                    <a:lnTo>
                      <a:pt x="454" y="1134"/>
                    </a:lnTo>
                    <a:lnTo>
                      <a:pt x="454" y="1248"/>
                    </a:lnTo>
                    <a:lnTo>
                      <a:pt x="680" y="124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0" name="Freeform 152"/>
              <p:cNvSpPr>
                <a:spLocks/>
              </p:cNvSpPr>
              <p:nvPr/>
            </p:nvSpPr>
            <p:spPr bwMode="auto">
              <a:xfrm>
                <a:off x="3251" y="970"/>
                <a:ext cx="453" cy="681"/>
              </a:xfrm>
              <a:custGeom>
                <a:avLst/>
                <a:gdLst>
                  <a:gd name="T0" fmla="*/ 113 w 453"/>
                  <a:gd name="T1" fmla="*/ 681 h 681"/>
                  <a:gd name="T2" fmla="*/ 113 w 453"/>
                  <a:gd name="T3" fmla="*/ 454 h 681"/>
                  <a:gd name="T4" fmla="*/ 0 w 453"/>
                  <a:gd name="T5" fmla="*/ 454 h 681"/>
                  <a:gd name="T6" fmla="*/ 0 w 453"/>
                  <a:gd name="T7" fmla="*/ 0 h 681"/>
                  <a:gd name="T8" fmla="*/ 340 w 453"/>
                  <a:gd name="T9" fmla="*/ 0 h 681"/>
                  <a:gd name="T10" fmla="*/ 340 w 453"/>
                  <a:gd name="T11" fmla="*/ 114 h 681"/>
                  <a:gd name="T12" fmla="*/ 453 w 453"/>
                  <a:gd name="T13" fmla="*/ 114 h 681"/>
                  <a:gd name="T14" fmla="*/ 453 w 453"/>
                  <a:gd name="T15" fmla="*/ 454 h 681"/>
                  <a:gd name="T16" fmla="*/ 340 w 453"/>
                  <a:gd name="T17" fmla="*/ 454 h 681"/>
                  <a:gd name="T18" fmla="*/ 340 w 453"/>
                  <a:gd name="T19" fmla="*/ 681 h 681"/>
                  <a:gd name="T20" fmla="*/ 113 w 453"/>
                  <a:gd name="T21" fmla="*/ 681 h 68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53" h="681">
                    <a:moveTo>
                      <a:pt x="113" y="681"/>
                    </a:moveTo>
                    <a:lnTo>
                      <a:pt x="113" y="454"/>
                    </a:lnTo>
                    <a:lnTo>
                      <a:pt x="0" y="454"/>
                    </a:lnTo>
                    <a:lnTo>
                      <a:pt x="0" y="0"/>
                    </a:lnTo>
                    <a:lnTo>
                      <a:pt x="340" y="0"/>
                    </a:lnTo>
                    <a:lnTo>
                      <a:pt x="340" y="114"/>
                    </a:lnTo>
                    <a:lnTo>
                      <a:pt x="453" y="114"/>
                    </a:lnTo>
                    <a:lnTo>
                      <a:pt x="453" y="454"/>
                    </a:lnTo>
                    <a:lnTo>
                      <a:pt x="340" y="454"/>
                    </a:lnTo>
                    <a:lnTo>
                      <a:pt x="340" y="681"/>
                    </a:lnTo>
                    <a:lnTo>
                      <a:pt x="113" y="681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1" name="Freeform 153"/>
              <p:cNvSpPr>
                <a:spLocks/>
              </p:cNvSpPr>
              <p:nvPr/>
            </p:nvSpPr>
            <p:spPr bwMode="auto">
              <a:xfrm>
                <a:off x="3137" y="517"/>
                <a:ext cx="1021" cy="680"/>
              </a:xfrm>
              <a:custGeom>
                <a:avLst/>
                <a:gdLst>
                  <a:gd name="T0" fmla="*/ 0 w 1021"/>
                  <a:gd name="T1" fmla="*/ 113 h 680"/>
                  <a:gd name="T2" fmla="*/ 114 w 1021"/>
                  <a:gd name="T3" fmla="*/ 113 h 680"/>
                  <a:gd name="T4" fmla="*/ 114 w 1021"/>
                  <a:gd name="T5" fmla="*/ 0 h 680"/>
                  <a:gd name="T6" fmla="*/ 908 w 1021"/>
                  <a:gd name="T7" fmla="*/ 0 h 680"/>
                  <a:gd name="T8" fmla="*/ 908 w 1021"/>
                  <a:gd name="T9" fmla="*/ 113 h 680"/>
                  <a:gd name="T10" fmla="*/ 794 w 1021"/>
                  <a:gd name="T11" fmla="*/ 113 h 680"/>
                  <a:gd name="T12" fmla="*/ 794 w 1021"/>
                  <a:gd name="T13" fmla="*/ 453 h 680"/>
                  <a:gd name="T14" fmla="*/ 1021 w 1021"/>
                  <a:gd name="T15" fmla="*/ 453 h 680"/>
                  <a:gd name="T16" fmla="*/ 1021 w 1021"/>
                  <a:gd name="T17" fmla="*/ 567 h 680"/>
                  <a:gd name="T18" fmla="*/ 794 w 1021"/>
                  <a:gd name="T19" fmla="*/ 567 h 680"/>
                  <a:gd name="T20" fmla="*/ 794 w 1021"/>
                  <a:gd name="T21" fmla="*/ 680 h 680"/>
                  <a:gd name="T22" fmla="*/ 567 w 1021"/>
                  <a:gd name="T23" fmla="*/ 680 h 680"/>
                  <a:gd name="T24" fmla="*/ 567 w 1021"/>
                  <a:gd name="T25" fmla="*/ 567 h 680"/>
                  <a:gd name="T26" fmla="*/ 454 w 1021"/>
                  <a:gd name="T27" fmla="*/ 567 h 680"/>
                  <a:gd name="T28" fmla="*/ 454 w 1021"/>
                  <a:gd name="T29" fmla="*/ 453 h 680"/>
                  <a:gd name="T30" fmla="*/ 114 w 1021"/>
                  <a:gd name="T31" fmla="*/ 453 h 680"/>
                  <a:gd name="T32" fmla="*/ 114 w 1021"/>
                  <a:gd name="T33" fmla="*/ 340 h 680"/>
                  <a:gd name="T34" fmla="*/ 0 w 1021"/>
                  <a:gd name="T35" fmla="*/ 340 h 680"/>
                  <a:gd name="T36" fmla="*/ 0 w 1021"/>
                  <a:gd name="T37" fmla="*/ 113 h 6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021" h="680">
                    <a:moveTo>
                      <a:pt x="0" y="113"/>
                    </a:moveTo>
                    <a:lnTo>
                      <a:pt x="114" y="113"/>
                    </a:lnTo>
                    <a:lnTo>
                      <a:pt x="114" y="0"/>
                    </a:lnTo>
                    <a:lnTo>
                      <a:pt x="908" y="0"/>
                    </a:lnTo>
                    <a:lnTo>
                      <a:pt x="908" y="113"/>
                    </a:lnTo>
                    <a:lnTo>
                      <a:pt x="794" y="113"/>
                    </a:lnTo>
                    <a:lnTo>
                      <a:pt x="794" y="453"/>
                    </a:lnTo>
                    <a:lnTo>
                      <a:pt x="1021" y="453"/>
                    </a:lnTo>
                    <a:lnTo>
                      <a:pt x="1021" y="567"/>
                    </a:lnTo>
                    <a:lnTo>
                      <a:pt x="794" y="567"/>
                    </a:lnTo>
                    <a:lnTo>
                      <a:pt x="794" y="680"/>
                    </a:lnTo>
                    <a:lnTo>
                      <a:pt x="567" y="680"/>
                    </a:lnTo>
                    <a:lnTo>
                      <a:pt x="567" y="567"/>
                    </a:lnTo>
                    <a:lnTo>
                      <a:pt x="454" y="567"/>
                    </a:lnTo>
                    <a:lnTo>
                      <a:pt x="454" y="453"/>
                    </a:lnTo>
                    <a:lnTo>
                      <a:pt x="114" y="453"/>
                    </a:lnTo>
                    <a:lnTo>
                      <a:pt x="114" y="340"/>
                    </a:lnTo>
                    <a:lnTo>
                      <a:pt x="0" y="340"/>
                    </a:lnTo>
                    <a:lnTo>
                      <a:pt x="0" y="11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2" name="Freeform 154"/>
              <p:cNvSpPr>
                <a:spLocks/>
              </p:cNvSpPr>
              <p:nvPr/>
            </p:nvSpPr>
            <p:spPr bwMode="auto">
              <a:xfrm>
                <a:off x="2457" y="1084"/>
                <a:ext cx="907" cy="907"/>
              </a:xfrm>
              <a:custGeom>
                <a:avLst/>
                <a:gdLst>
                  <a:gd name="T0" fmla="*/ 794 w 907"/>
                  <a:gd name="T1" fmla="*/ 113 h 907"/>
                  <a:gd name="T2" fmla="*/ 680 w 907"/>
                  <a:gd name="T3" fmla="*/ 113 h 907"/>
                  <a:gd name="T4" fmla="*/ 680 w 907"/>
                  <a:gd name="T5" fmla="*/ 0 h 907"/>
                  <a:gd name="T6" fmla="*/ 340 w 907"/>
                  <a:gd name="T7" fmla="*/ 0 h 907"/>
                  <a:gd name="T8" fmla="*/ 340 w 907"/>
                  <a:gd name="T9" fmla="*/ 226 h 907"/>
                  <a:gd name="T10" fmla="*/ 113 w 907"/>
                  <a:gd name="T11" fmla="*/ 226 h 907"/>
                  <a:gd name="T12" fmla="*/ 113 w 907"/>
                  <a:gd name="T13" fmla="*/ 567 h 907"/>
                  <a:gd name="T14" fmla="*/ 0 w 907"/>
                  <a:gd name="T15" fmla="*/ 567 h 907"/>
                  <a:gd name="T16" fmla="*/ 0 w 907"/>
                  <a:gd name="T17" fmla="*/ 793 h 907"/>
                  <a:gd name="T18" fmla="*/ 340 w 907"/>
                  <a:gd name="T19" fmla="*/ 793 h 907"/>
                  <a:gd name="T20" fmla="*/ 340 w 907"/>
                  <a:gd name="T21" fmla="*/ 907 h 907"/>
                  <a:gd name="T22" fmla="*/ 680 w 907"/>
                  <a:gd name="T23" fmla="*/ 907 h 907"/>
                  <a:gd name="T24" fmla="*/ 680 w 907"/>
                  <a:gd name="T25" fmla="*/ 453 h 907"/>
                  <a:gd name="T26" fmla="*/ 907 w 907"/>
                  <a:gd name="T27" fmla="*/ 453 h 907"/>
                  <a:gd name="T28" fmla="*/ 907 w 907"/>
                  <a:gd name="T29" fmla="*/ 340 h 907"/>
                  <a:gd name="T30" fmla="*/ 794 w 907"/>
                  <a:gd name="T31" fmla="*/ 340 h 907"/>
                  <a:gd name="T32" fmla="*/ 794 w 907"/>
                  <a:gd name="T33" fmla="*/ 113 h 9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</a:cxnLst>
                <a:rect l="0" t="0" r="r" b="b"/>
                <a:pathLst>
                  <a:path w="907" h="907">
                    <a:moveTo>
                      <a:pt x="794" y="113"/>
                    </a:moveTo>
                    <a:lnTo>
                      <a:pt x="680" y="113"/>
                    </a:lnTo>
                    <a:lnTo>
                      <a:pt x="680" y="0"/>
                    </a:lnTo>
                    <a:lnTo>
                      <a:pt x="340" y="0"/>
                    </a:lnTo>
                    <a:lnTo>
                      <a:pt x="340" y="226"/>
                    </a:lnTo>
                    <a:lnTo>
                      <a:pt x="113" y="226"/>
                    </a:lnTo>
                    <a:lnTo>
                      <a:pt x="113" y="567"/>
                    </a:lnTo>
                    <a:lnTo>
                      <a:pt x="0" y="567"/>
                    </a:lnTo>
                    <a:lnTo>
                      <a:pt x="0" y="793"/>
                    </a:lnTo>
                    <a:lnTo>
                      <a:pt x="340" y="793"/>
                    </a:lnTo>
                    <a:lnTo>
                      <a:pt x="340" y="907"/>
                    </a:lnTo>
                    <a:lnTo>
                      <a:pt x="680" y="907"/>
                    </a:lnTo>
                    <a:lnTo>
                      <a:pt x="680" y="453"/>
                    </a:lnTo>
                    <a:lnTo>
                      <a:pt x="907" y="453"/>
                    </a:lnTo>
                    <a:lnTo>
                      <a:pt x="907" y="340"/>
                    </a:lnTo>
                    <a:lnTo>
                      <a:pt x="794" y="340"/>
                    </a:lnTo>
                    <a:lnTo>
                      <a:pt x="794" y="11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3" name="Freeform 155"/>
              <p:cNvSpPr>
                <a:spLocks/>
              </p:cNvSpPr>
              <p:nvPr/>
            </p:nvSpPr>
            <p:spPr bwMode="auto">
              <a:xfrm>
                <a:off x="2003" y="517"/>
                <a:ext cx="1248" cy="1247"/>
              </a:xfrm>
              <a:custGeom>
                <a:avLst/>
                <a:gdLst>
                  <a:gd name="T0" fmla="*/ 1134 w 1248"/>
                  <a:gd name="T1" fmla="*/ 0 h 1247"/>
                  <a:gd name="T2" fmla="*/ 1134 w 1248"/>
                  <a:gd name="T3" fmla="*/ 340 h 1247"/>
                  <a:gd name="T4" fmla="*/ 1248 w 1248"/>
                  <a:gd name="T5" fmla="*/ 340 h 1247"/>
                  <a:gd name="T6" fmla="*/ 1248 w 1248"/>
                  <a:gd name="T7" fmla="*/ 680 h 1247"/>
                  <a:gd name="T8" fmla="*/ 1134 w 1248"/>
                  <a:gd name="T9" fmla="*/ 680 h 1247"/>
                  <a:gd name="T10" fmla="*/ 1134 w 1248"/>
                  <a:gd name="T11" fmla="*/ 567 h 1247"/>
                  <a:gd name="T12" fmla="*/ 794 w 1248"/>
                  <a:gd name="T13" fmla="*/ 567 h 1247"/>
                  <a:gd name="T14" fmla="*/ 794 w 1248"/>
                  <a:gd name="T15" fmla="*/ 793 h 1247"/>
                  <a:gd name="T16" fmla="*/ 567 w 1248"/>
                  <a:gd name="T17" fmla="*/ 793 h 1247"/>
                  <a:gd name="T18" fmla="*/ 567 w 1248"/>
                  <a:gd name="T19" fmla="*/ 1134 h 1247"/>
                  <a:gd name="T20" fmla="*/ 454 w 1248"/>
                  <a:gd name="T21" fmla="*/ 1134 h 1247"/>
                  <a:gd name="T22" fmla="*/ 454 w 1248"/>
                  <a:gd name="T23" fmla="*/ 1247 h 1247"/>
                  <a:gd name="T24" fmla="*/ 341 w 1248"/>
                  <a:gd name="T25" fmla="*/ 1247 h 1247"/>
                  <a:gd name="T26" fmla="*/ 341 w 1248"/>
                  <a:gd name="T27" fmla="*/ 1020 h 1247"/>
                  <a:gd name="T28" fmla="*/ 114 w 1248"/>
                  <a:gd name="T29" fmla="*/ 1020 h 1247"/>
                  <a:gd name="T30" fmla="*/ 114 w 1248"/>
                  <a:gd name="T31" fmla="*/ 907 h 1247"/>
                  <a:gd name="T32" fmla="*/ 0 w 1248"/>
                  <a:gd name="T33" fmla="*/ 907 h 1247"/>
                  <a:gd name="T34" fmla="*/ 0 w 1248"/>
                  <a:gd name="T35" fmla="*/ 680 h 1247"/>
                  <a:gd name="T36" fmla="*/ 114 w 1248"/>
                  <a:gd name="T37" fmla="*/ 680 h 1247"/>
                  <a:gd name="T38" fmla="*/ 114 w 1248"/>
                  <a:gd name="T39" fmla="*/ 567 h 1247"/>
                  <a:gd name="T40" fmla="*/ 227 w 1248"/>
                  <a:gd name="T41" fmla="*/ 567 h 1247"/>
                  <a:gd name="T42" fmla="*/ 227 w 1248"/>
                  <a:gd name="T43" fmla="*/ 453 h 1247"/>
                  <a:gd name="T44" fmla="*/ 341 w 1248"/>
                  <a:gd name="T45" fmla="*/ 453 h 1247"/>
                  <a:gd name="T46" fmla="*/ 341 w 1248"/>
                  <a:gd name="T47" fmla="*/ 340 h 1247"/>
                  <a:gd name="T48" fmla="*/ 454 w 1248"/>
                  <a:gd name="T49" fmla="*/ 340 h 1247"/>
                  <a:gd name="T50" fmla="*/ 454 w 1248"/>
                  <a:gd name="T51" fmla="*/ 226 h 1247"/>
                  <a:gd name="T52" fmla="*/ 681 w 1248"/>
                  <a:gd name="T53" fmla="*/ 226 h 1247"/>
                  <a:gd name="T54" fmla="*/ 681 w 1248"/>
                  <a:gd name="T55" fmla="*/ 113 h 1247"/>
                  <a:gd name="T56" fmla="*/ 908 w 1248"/>
                  <a:gd name="T57" fmla="*/ 113 h 1247"/>
                  <a:gd name="T58" fmla="*/ 908 w 1248"/>
                  <a:gd name="T59" fmla="*/ 0 h 1247"/>
                  <a:gd name="T60" fmla="*/ 1134 w 1248"/>
                  <a:gd name="T61" fmla="*/ 0 h 12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</a:cxnLst>
                <a:rect l="0" t="0" r="r" b="b"/>
                <a:pathLst>
                  <a:path w="1248" h="1247">
                    <a:moveTo>
                      <a:pt x="1134" y="0"/>
                    </a:moveTo>
                    <a:lnTo>
                      <a:pt x="1134" y="340"/>
                    </a:lnTo>
                    <a:lnTo>
                      <a:pt x="1248" y="340"/>
                    </a:lnTo>
                    <a:lnTo>
                      <a:pt x="1248" y="680"/>
                    </a:lnTo>
                    <a:lnTo>
                      <a:pt x="1134" y="680"/>
                    </a:lnTo>
                    <a:lnTo>
                      <a:pt x="1134" y="567"/>
                    </a:lnTo>
                    <a:lnTo>
                      <a:pt x="794" y="567"/>
                    </a:lnTo>
                    <a:lnTo>
                      <a:pt x="794" y="793"/>
                    </a:lnTo>
                    <a:lnTo>
                      <a:pt x="567" y="793"/>
                    </a:lnTo>
                    <a:lnTo>
                      <a:pt x="567" y="1134"/>
                    </a:lnTo>
                    <a:lnTo>
                      <a:pt x="454" y="1134"/>
                    </a:lnTo>
                    <a:lnTo>
                      <a:pt x="454" y="1247"/>
                    </a:lnTo>
                    <a:lnTo>
                      <a:pt x="341" y="1247"/>
                    </a:lnTo>
                    <a:lnTo>
                      <a:pt x="341" y="1020"/>
                    </a:lnTo>
                    <a:lnTo>
                      <a:pt x="114" y="1020"/>
                    </a:lnTo>
                    <a:lnTo>
                      <a:pt x="114" y="907"/>
                    </a:lnTo>
                    <a:lnTo>
                      <a:pt x="0" y="907"/>
                    </a:lnTo>
                    <a:lnTo>
                      <a:pt x="0" y="680"/>
                    </a:lnTo>
                    <a:lnTo>
                      <a:pt x="114" y="680"/>
                    </a:lnTo>
                    <a:lnTo>
                      <a:pt x="114" y="567"/>
                    </a:lnTo>
                    <a:lnTo>
                      <a:pt x="227" y="567"/>
                    </a:lnTo>
                    <a:lnTo>
                      <a:pt x="227" y="453"/>
                    </a:lnTo>
                    <a:lnTo>
                      <a:pt x="341" y="453"/>
                    </a:lnTo>
                    <a:lnTo>
                      <a:pt x="341" y="340"/>
                    </a:lnTo>
                    <a:lnTo>
                      <a:pt x="454" y="340"/>
                    </a:lnTo>
                    <a:lnTo>
                      <a:pt x="454" y="226"/>
                    </a:lnTo>
                    <a:lnTo>
                      <a:pt x="681" y="226"/>
                    </a:lnTo>
                    <a:lnTo>
                      <a:pt x="681" y="113"/>
                    </a:lnTo>
                    <a:lnTo>
                      <a:pt x="908" y="113"/>
                    </a:lnTo>
                    <a:lnTo>
                      <a:pt x="908" y="0"/>
                    </a:lnTo>
                    <a:lnTo>
                      <a:pt x="1134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4" name="Freeform 156"/>
              <p:cNvSpPr>
                <a:spLocks/>
              </p:cNvSpPr>
              <p:nvPr/>
            </p:nvSpPr>
            <p:spPr bwMode="auto">
              <a:xfrm>
                <a:off x="1436" y="1084"/>
                <a:ext cx="1021" cy="1814"/>
              </a:xfrm>
              <a:custGeom>
                <a:avLst/>
                <a:gdLst>
                  <a:gd name="T0" fmla="*/ 114 w 1021"/>
                  <a:gd name="T1" fmla="*/ 1814 h 1814"/>
                  <a:gd name="T2" fmla="*/ 114 w 1021"/>
                  <a:gd name="T3" fmla="*/ 1587 h 1814"/>
                  <a:gd name="T4" fmla="*/ 0 w 1021"/>
                  <a:gd name="T5" fmla="*/ 1587 h 1814"/>
                  <a:gd name="T6" fmla="*/ 0 w 1021"/>
                  <a:gd name="T7" fmla="*/ 680 h 1814"/>
                  <a:gd name="T8" fmla="*/ 114 w 1021"/>
                  <a:gd name="T9" fmla="*/ 680 h 1814"/>
                  <a:gd name="T10" fmla="*/ 114 w 1021"/>
                  <a:gd name="T11" fmla="*/ 567 h 1814"/>
                  <a:gd name="T12" fmla="*/ 0 w 1021"/>
                  <a:gd name="T13" fmla="*/ 567 h 1814"/>
                  <a:gd name="T14" fmla="*/ 0 w 1021"/>
                  <a:gd name="T15" fmla="*/ 453 h 1814"/>
                  <a:gd name="T16" fmla="*/ 114 w 1021"/>
                  <a:gd name="T17" fmla="*/ 453 h 1814"/>
                  <a:gd name="T18" fmla="*/ 114 w 1021"/>
                  <a:gd name="T19" fmla="*/ 340 h 1814"/>
                  <a:gd name="T20" fmla="*/ 0 w 1021"/>
                  <a:gd name="T21" fmla="*/ 340 h 1814"/>
                  <a:gd name="T22" fmla="*/ 0 w 1021"/>
                  <a:gd name="T23" fmla="*/ 226 h 1814"/>
                  <a:gd name="T24" fmla="*/ 114 w 1021"/>
                  <a:gd name="T25" fmla="*/ 226 h 1814"/>
                  <a:gd name="T26" fmla="*/ 114 w 1021"/>
                  <a:gd name="T27" fmla="*/ 113 h 1814"/>
                  <a:gd name="T28" fmla="*/ 227 w 1021"/>
                  <a:gd name="T29" fmla="*/ 113 h 1814"/>
                  <a:gd name="T30" fmla="*/ 227 w 1021"/>
                  <a:gd name="T31" fmla="*/ 0 h 1814"/>
                  <a:gd name="T32" fmla="*/ 454 w 1021"/>
                  <a:gd name="T33" fmla="*/ 0 h 1814"/>
                  <a:gd name="T34" fmla="*/ 454 w 1021"/>
                  <a:gd name="T35" fmla="*/ 113 h 1814"/>
                  <a:gd name="T36" fmla="*/ 567 w 1021"/>
                  <a:gd name="T37" fmla="*/ 113 h 1814"/>
                  <a:gd name="T38" fmla="*/ 567 w 1021"/>
                  <a:gd name="T39" fmla="*/ 340 h 1814"/>
                  <a:gd name="T40" fmla="*/ 681 w 1021"/>
                  <a:gd name="T41" fmla="*/ 340 h 1814"/>
                  <a:gd name="T42" fmla="*/ 681 w 1021"/>
                  <a:gd name="T43" fmla="*/ 453 h 1814"/>
                  <a:gd name="T44" fmla="*/ 908 w 1021"/>
                  <a:gd name="T45" fmla="*/ 453 h 1814"/>
                  <a:gd name="T46" fmla="*/ 908 w 1021"/>
                  <a:gd name="T47" fmla="*/ 680 h 1814"/>
                  <a:gd name="T48" fmla="*/ 1021 w 1021"/>
                  <a:gd name="T49" fmla="*/ 680 h 1814"/>
                  <a:gd name="T50" fmla="*/ 1021 w 1021"/>
                  <a:gd name="T51" fmla="*/ 907 h 1814"/>
                  <a:gd name="T52" fmla="*/ 908 w 1021"/>
                  <a:gd name="T53" fmla="*/ 907 h 1814"/>
                  <a:gd name="T54" fmla="*/ 908 w 1021"/>
                  <a:gd name="T55" fmla="*/ 1134 h 1814"/>
                  <a:gd name="T56" fmla="*/ 1021 w 1021"/>
                  <a:gd name="T57" fmla="*/ 1134 h 1814"/>
                  <a:gd name="T58" fmla="*/ 1021 w 1021"/>
                  <a:gd name="T59" fmla="*/ 1587 h 1814"/>
                  <a:gd name="T60" fmla="*/ 908 w 1021"/>
                  <a:gd name="T61" fmla="*/ 1587 h 1814"/>
                  <a:gd name="T62" fmla="*/ 908 w 1021"/>
                  <a:gd name="T63" fmla="*/ 1701 h 1814"/>
                  <a:gd name="T64" fmla="*/ 567 w 1021"/>
                  <a:gd name="T65" fmla="*/ 1701 h 1814"/>
                  <a:gd name="T66" fmla="*/ 567 w 1021"/>
                  <a:gd name="T67" fmla="*/ 1814 h 1814"/>
                  <a:gd name="T68" fmla="*/ 114 w 1021"/>
                  <a:gd name="T69" fmla="*/ 1814 h 18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021" h="1814">
                    <a:moveTo>
                      <a:pt x="114" y="1814"/>
                    </a:moveTo>
                    <a:lnTo>
                      <a:pt x="114" y="1587"/>
                    </a:lnTo>
                    <a:lnTo>
                      <a:pt x="0" y="1587"/>
                    </a:lnTo>
                    <a:lnTo>
                      <a:pt x="0" y="680"/>
                    </a:lnTo>
                    <a:lnTo>
                      <a:pt x="114" y="680"/>
                    </a:lnTo>
                    <a:lnTo>
                      <a:pt x="114" y="567"/>
                    </a:lnTo>
                    <a:lnTo>
                      <a:pt x="0" y="567"/>
                    </a:lnTo>
                    <a:lnTo>
                      <a:pt x="0" y="453"/>
                    </a:lnTo>
                    <a:lnTo>
                      <a:pt x="114" y="453"/>
                    </a:lnTo>
                    <a:lnTo>
                      <a:pt x="114" y="340"/>
                    </a:lnTo>
                    <a:lnTo>
                      <a:pt x="0" y="340"/>
                    </a:lnTo>
                    <a:lnTo>
                      <a:pt x="0" y="226"/>
                    </a:lnTo>
                    <a:lnTo>
                      <a:pt x="114" y="226"/>
                    </a:lnTo>
                    <a:lnTo>
                      <a:pt x="114" y="113"/>
                    </a:lnTo>
                    <a:lnTo>
                      <a:pt x="227" y="113"/>
                    </a:lnTo>
                    <a:lnTo>
                      <a:pt x="227" y="0"/>
                    </a:lnTo>
                    <a:lnTo>
                      <a:pt x="454" y="0"/>
                    </a:lnTo>
                    <a:lnTo>
                      <a:pt x="454" y="113"/>
                    </a:lnTo>
                    <a:lnTo>
                      <a:pt x="567" y="113"/>
                    </a:lnTo>
                    <a:lnTo>
                      <a:pt x="567" y="340"/>
                    </a:lnTo>
                    <a:lnTo>
                      <a:pt x="681" y="340"/>
                    </a:lnTo>
                    <a:lnTo>
                      <a:pt x="681" y="453"/>
                    </a:lnTo>
                    <a:lnTo>
                      <a:pt x="908" y="453"/>
                    </a:lnTo>
                    <a:lnTo>
                      <a:pt x="908" y="680"/>
                    </a:lnTo>
                    <a:lnTo>
                      <a:pt x="1021" y="680"/>
                    </a:lnTo>
                    <a:lnTo>
                      <a:pt x="1021" y="907"/>
                    </a:lnTo>
                    <a:lnTo>
                      <a:pt x="908" y="907"/>
                    </a:lnTo>
                    <a:lnTo>
                      <a:pt x="908" y="1134"/>
                    </a:lnTo>
                    <a:lnTo>
                      <a:pt x="1021" y="1134"/>
                    </a:lnTo>
                    <a:lnTo>
                      <a:pt x="1021" y="1587"/>
                    </a:lnTo>
                    <a:lnTo>
                      <a:pt x="908" y="1587"/>
                    </a:lnTo>
                    <a:lnTo>
                      <a:pt x="908" y="1701"/>
                    </a:lnTo>
                    <a:lnTo>
                      <a:pt x="567" y="1701"/>
                    </a:lnTo>
                    <a:lnTo>
                      <a:pt x="567" y="1814"/>
                    </a:lnTo>
                    <a:lnTo>
                      <a:pt x="114" y="181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5" name="Freeform 157"/>
              <p:cNvSpPr>
                <a:spLocks/>
              </p:cNvSpPr>
              <p:nvPr/>
            </p:nvSpPr>
            <p:spPr bwMode="auto">
              <a:xfrm>
                <a:off x="3931" y="176"/>
                <a:ext cx="794" cy="1021"/>
              </a:xfrm>
              <a:custGeom>
                <a:avLst/>
                <a:gdLst>
                  <a:gd name="T0" fmla="*/ 114 w 794"/>
                  <a:gd name="T1" fmla="*/ 908 h 1021"/>
                  <a:gd name="T2" fmla="*/ 114 w 794"/>
                  <a:gd name="T3" fmla="*/ 1021 h 1021"/>
                  <a:gd name="T4" fmla="*/ 454 w 794"/>
                  <a:gd name="T5" fmla="*/ 1021 h 1021"/>
                  <a:gd name="T6" fmla="*/ 454 w 794"/>
                  <a:gd name="T7" fmla="*/ 908 h 1021"/>
                  <a:gd name="T8" fmla="*/ 567 w 794"/>
                  <a:gd name="T9" fmla="*/ 908 h 1021"/>
                  <a:gd name="T10" fmla="*/ 567 w 794"/>
                  <a:gd name="T11" fmla="*/ 794 h 1021"/>
                  <a:gd name="T12" fmla="*/ 681 w 794"/>
                  <a:gd name="T13" fmla="*/ 794 h 1021"/>
                  <a:gd name="T14" fmla="*/ 681 w 794"/>
                  <a:gd name="T15" fmla="*/ 681 h 1021"/>
                  <a:gd name="T16" fmla="*/ 794 w 794"/>
                  <a:gd name="T17" fmla="*/ 681 h 1021"/>
                  <a:gd name="T18" fmla="*/ 794 w 794"/>
                  <a:gd name="T19" fmla="*/ 567 h 1021"/>
                  <a:gd name="T20" fmla="*/ 681 w 794"/>
                  <a:gd name="T21" fmla="*/ 567 h 1021"/>
                  <a:gd name="T22" fmla="*/ 681 w 794"/>
                  <a:gd name="T23" fmla="*/ 341 h 1021"/>
                  <a:gd name="T24" fmla="*/ 681 w 794"/>
                  <a:gd name="T25" fmla="*/ 227 h 1021"/>
                  <a:gd name="T26" fmla="*/ 567 w 794"/>
                  <a:gd name="T27" fmla="*/ 227 h 1021"/>
                  <a:gd name="T28" fmla="*/ 567 w 794"/>
                  <a:gd name="T29" fmla="*/ 114 h 1021"/>
                  <a:gd name="T30" fmla="*/ 454 w 794"/>
                  <a:gd name="T31" fmla="*/ 114 h 1021"/>
                  <a:gd name="T32" fmla="*/ 454 w 794"/>
                  <a:gd name="T33" fmla="*/ 0 h 1021"/>
                  <a:gd name="T34" fmla="*/ 227 w 794"/>
                  <a:gd name="T35" fmla="*/ 0 h 1021"/>
                  <a:gd name="T36" fmla="*/ 227 w 794"/>
                  <a:gd name="T37" fmla="*/ 114 h 1021"/>
                  <a:gd name="T38" fmla="*/ 0 w 794"/>
                  <a:gd name="T39" fmla="*/ 114 h 1021"/>
                  <a:gd name="T40" fmla="*/ 0 w 794"/>
                  <a:gd name="T41" fmla="*/ 341 h 1021"/>
                  <a:gd name="T42" fmla="*/ 114 w 794"/>
                  <a:gd name="T43" fmla="*/ 341 h 1021"/>
                  <a:gd name="T44" fmla="*/ 114 w 794"/>
                  <a:gd name="T45" fmla="*/ 454 h 1021"/>
                  <a:gd name="T46" fmla="*/ 0 w 794"/>
                  <a:gd name="T47" fmla="*/ 454 h 1021"/>
                  <a:gd name="T48" fmla="*/ 0 w 794"/>
                  <a:gd name="T49" fmla="*/ 794 h 1021"/>
                  <a:gd name="T50" fmla="*/ 227 w 794"/>
                  <a:gd name="T51" fmla="*/ 794 h 1021"/>
                  <a:gd name="T52" fmla="*/ 227 w 794"/>
                  <a:gd name="T53" fmla="*/ 908 h 1021"/>
                  <a:gd name="T54" fmla="*/ 114 w 794"/>
                  <a:gd name="T55" fmla="*/ 908 h 10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794" h="1021">
                    <a:moveTo>
                      <a:pt x="114" y="908"/>
                    </a:moveTo>
                    <a:lnTo>
                      <a:pt x="114" y="1021"/>
                    </a:lnTo>
                    <a:lnTo>
                      <a:pt x="454" y="1021"/>
                    </a:lnTo>
                    <a:lnTo>
                      <a:pt x="454" y="908"/>
                    </a:lnTo>
                    <a:lnTo>
                      <a:pt x="567" y="908"/>
                    </a:lnTo>
                    <a:lnTo>
                      <a:pt x="567" y="794"/>
                    </a:lnTo>
                    <a:lnTo>
                      <a:pt x="681" y="794"/>
                    </a:lnTo>
                    <a:lnTo>
                      <a:pt x="681" y="681"/>
                    </a:lnTo>
                    <a:lnTo>
                      <a:pt x="794" y="681"/>
                    </a:lnTo>
                    <a:lnTo>
                      <a:pt x="794" y="567"/>
                    </a:lnTo>
                    <a:lnTo>
                      <a:pt x="681" y="567"/>
                    </a:lnTo>
                    <a:lnTo>
                      <a:pt x="681" y="341"/>
                    </a:lnTo>
                    <a:lnTo>
                      <a:pt x="681" y="227"/>
                    </a:lnTo>
                    <a:lnTo>
                      <a:pt x="567" y="227"/>
                    </a:lnTo>
                    <a:lnTo>
                      <a:pt x="567" y="114"/>
                    </a:lnTo>
                    <a:lnTo>
                      <a:pt x="454" y="114"/>
                    </a:lnTo>
                    <a:lnTo>
                      <a:pt x="454" y="0"/>
                    </a:lnTo>
                    <a:lnTo>
                      <a:pt x="227" y="0"/>
                    </a:lnTo>
                    <a:lnTo>
                      <a:pt x="227" y="114"/>
                    </a:lnTo>
                    <a:lnTo>
                      <a:pt x="0" y="114"/>
                    </a:lnTo>
                    <a:lnTo>
                      <a:pt x="0" y="341"/>
                    </a:lnTo>
                    <a:lnTo>
                      <a:pt x="114" y="341"/>
                    </a:lnTo>
                    <a:lnTo>
                      <a:pt x="114" y="454"/>
                    </a:lnTo>
                    <a:lnTo>
                      <a:pt x="0" y="454"/>
                    </a:lnTo>
                    <a:lnTo>
                      <a:pt x="0" y="794"/>
                    </a:lnTo>
                    <a:lnTo>
                      <a:pt x="227" y="794"/>
                    </a:lnTo>
                    <a:lnTo>
                      <a:pt x="227" y="908"/>
                    </a:lnTo>
                    <a:lnTo>
                      <a:pt x="114" y="908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6" name="Freeform 158"/>
              <p:cNvSpPr>
                <a:spLocks/>
              </p:cNvSpPr>
              <p:nvPr/>
            </p:nvSpPr>
            <p:spPr bwMode="auto">
              <a:xfrm>
                <a:off x="3591" y="857"/>
                <a:ext cx="1361" cy="1247"/>
              </a:xfrm>
              <a:custGeom>
                <a:avLst/>
                <a:gdLst>
                  <a:gd name="T0" fmla="*/ 1247 w 1361"/>
                  <a:gd name="T1" fmla="*/ 0 h 1247"/>
                  <a:gd name="T2" fmla="*/ 1021 w 1361"/>
                  <a:gd name="T3" fmla="*/ 0 h 1247"/>
                  <a:gd name="T4" fmla="*/ 1021 w 1361"/>
                  <a:gd name="T5" fmla="*/ 113 h 1247"/>
                  <a:gd name="T6" fmla="*/ 907 w 1361"/>
                  <a:gd name="T7" fmla="*/ 113 h 1247"/>
                  <a:gd name="T8" fmla="*/ 907 w 1361"/>
                  <a:gd name="T9" fmla="*/ 227 h 1247"/>
                  <a:gd name="T10" fmla="*/ 794 w 1361"/>
                  <a:gd name="T11" fmla="*/ 227 h 1247"/>
                  <a:gd name="T12" fmla="*/ 794 w 1361"/>
                  <a:gd name="T13" fmla="*/ 340 h 1247"/>
                  <a:gd name="T14" fmla="*/ 454 w 1361"/>
                  <a:gd name="T15" fmla="*/ 340 h 1247"/>
                  <a:gd name="T16" fmla="*/ 454 w 1361"/>
                  <a:gd name="T17" fmla="*/ 227 h 1247"/>
                  <a:gd name="T18" fmla="*/ 340 w 1361"/>
                  <a:gd name="T19" fmla="*/ 227 h 1247"/>
                  <a:gd name="T20" fmla="*/ 340 w 1361"/>
                  <a:gd name="T21" fmla="*/ 340 h 1247"/>
                  <a:gd name="T22" fmla="*/ 113 w 1361"/>
                  <a:gd name="T23" fmla="*/ 340 h 1247"/>
                  <a:gd name="T24" fmla="*/ 113 w 1361"/>
                  <a:gd name="T25" fmla="*/ 567 h 1247"/>
                  <a:gd name="T26" fmla="*/ 0 w 1361"/>
                  <a:gd name="T27" fmla="*/ 567 h 1247"/>
                  <a:gd name="T28" fmla="*/ 0 w 1361"/>
                  <a:gd name="T29" fmla="*/ 907 h 1247"/>
                  <a:gd name="T30" fmla="*/ 113 w 1361"/>
                  <a:gd name="T31" fmla="*/ 907 h 1247"/>
                  <a:gd name="T32" fmla="*/ 113 w 1361"/>
                  <a:gd name="T33" fmla="*/ 1020 h 1247"/>
                  <a:gd name="T34" fmla="*/ 227 w 1361"/>
                  <a:gd name="T35" fmla="*/ 1020 h 1247"/>
                  <a:gd name="T36" fmla="*/ 227 w 1361"/>
                  <a:gd name="T37" fmla="*/ 1134 h 1247"/>
                  <a:gd name="T38" fmla="*/ 454 w 1361"/>
                  <a:gd name="T39" fmla="*/ 1134 h 1247"/>
                  <a:gd name="T40" fmla="*/ 454 w 1361"/>
                  <a:gd name="T41" fmla="*/ 1247 h 1247"/>
                  <a:gd name="T42" fmla="*/ 1021 w 1361"/>
                  <a:gd name="T43" fmla="*/ 1247 h 1247"/>
                  <a:gd name="T44" fmla="*/ 1021 w 1361"/>
                  <a:gd name="T45" fmla="*/ 1134 h 1247"/>
                  <a:gd name="T46" fmla="*/ 907 w 1361"/>
                  <a:gd name="T47" fmla="*/ 1134 h 1247"/>
                  <a:gd name="T48" fmla="*/ 907 w 1361"/>
                  <a:gd name="T49" fmla="*/ 907 h 1247"/>
                  <a:gd name="T50" fmla="*/ 1021 w 1361"/>
                  <a:gd name="T51" fmla="*/ 907 h 1247"/>
                  <a:gd name="T52" fmla="*/ 1021 w 1361"/>
                  <a:gd name="T53" fmla="*/ 794 h 1247"/>
                  <a:gd name="T54" fmla="*/ 1361 w 1361"/>
                  <a:gd name="T55" fmla="*/ 794 h 1247"/>
                  <a:gd name="T56" fmla="*/ 1361 w 1361"/>
                  <a:gd name="T57" fmla="*/ 567 h 1247"/>
                  <a:gd name="T58" fmla="*/ 1247 w 1361"/>
                  <a:gd name="T59" fmla="*/ 567 h 1247"/>
                  <a:gd name="T60" fmla="*/ 1247 w 1361"/>
                  <a:gd name="T61" fmla="*/ 453 h 1247"/>
                  <a:gd name="T62" fmla="*/ 1134 w 1361"/>
                  <a:gd name="T63" fmla="*/ 453 h 1247"/>
                  <a:gd name="T64" fmla="*/ 1134 w 1361"/>
                  <a:gd name="T65" fmla="*/ 340 h 1247"/>
                  <a:gd name="T66" fmla="*/ 1247 w 1361"/>
                  <a:gd name="T67" fmla="*/ 340 h 1247"/>
                  <a:gd name="T68" fmla="*/ 1247 w 1361"/>
                  <a:gd name="T69" fmla="*/ 0 h 12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1361" h="1247">
                    <a:moveTo>
                      <a:pt x="1247" y="0"/>
                    </a:moveTo>
                    <a:lnTo>
                      <a:pt x="1021" y="0"/>
                    </a:lnTo>
                    <a:lnTo>
                      <a:pt x="1021" y="113"/>
                    </a:lnTo>
                    <a:lnTo>
                      <a:pt x="907" y="113"/>
                    </a:lnTo>
                    <a:lnTo>
                      <a:pt x="907" y="227"/>
                    </a:lnTo>
                    <a:lnTo>
                      <a:pt x="794" y="227"/>
                    </a:lnTo>
                    <a:lnTo>
                      <a:pt x="794" y="340"/>
                    </a:lnTo>
                    <a:lnTo>
                      <a:pt x="454" y="340"/>
                    </a:lnTo>
                    <a:lnTo>
                      <a:pt x="454" y="227"/>
                    </a:lnTo>
                    <a:lnTo>
                      <a:pt x="340" y="227"/>
                    </a:lnTo>
                    <a:lnTo>
                      <a:pt x="340" y="340"/>
                    </a:lnTo>
                    <a:lnTo>
                      <a:pt x="113" y="340"/>
                    </a:lnTo>
                    <a:lnTo>
                      <a:pt x="113" y="567"/>
                    </a:lnTo>
                    <a:lnTo>
                      <a:pt x="0" y="567"/>
                    </a:lnTo>
                    <a:lnTo>
                      <a:pt x="0" y="907"/>
                    </a:lnTo>
                    <a:lnTo>
                      <a:pt x="113" y="907"/>
                    </a:lnTo>
                    <a:lnTo>
                      <a:pt x="113" y="1020"/>
                    </a:lnTo>
                    <a:lnTo>
                      <a:pt x="227" y="1020"/>
                    </a:lnTo>
                    <a:lnTo>
                      <a:pt x="227" y="1134"/>
                    </a:lnTo>
                    <a:lnTo>
                      <a:pt x="454" y="1134"/>
                    </a:lnTo>
                    <a:lnTo>
                      <a:pt x="454" y="1247"/>
                    </a:lnTo>
                    <a:lnTo>
                      <a:pt x="1021" y="1247"/>
                    </a:lnTo>
                    <a:lnTo>
                      <a:pt x="1021" y="1134"/>
                    </a:lnTo>
                    <a:lnTo>
                      <a:pt x="907" y="1134"/>
                    </a:lnTo>
                    <a:lnTo>
                      <a:pt x="907" y="907"/>
                    </a:lnTo>
                    <a:lnTo>
                      <a:pt x="1021" y="907"/>
                    </a:lnTo>
                    <a:lnTo>
                      <a:pt x="1021" y="794"/>
                    </a:lnTo>
                    <a:lnTo>
                      <a:pt x="1361" y="794"/>
                    </a:lnTo>
                    <a:lnTo>
                      <a:pt x="1361" y="567"/>
                    </a:lnTo>
                    <a:lnTo>
                      <a:pt x="1247" y="567"/>
                    </a:lnTo>
                    <a:lnTo>
                      <a:pt x="1247" y="453"/>
                    </a:lnTo>
                    <a:lnTo>
                      <a:pt x="1134" y="453"/>
                    </a:lnTo>
                    <a:lnTo>
                      <a:pt x="1134" y="340"/>
                    </a:lnTo>
                    <a:lnTo>
                      <a:pt x="1247" y="340"/>
                    </a:lnTo>
                    <a:lnTo>
                      <a:pt x="1247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7" name="Freeform 159"/>
              <p:cNvSpPr>
                <a:spLocks/>
              </p:cNvSpPr>
              <p:nvPr/>
            </p:nvSpPr>
            <p:spPr bwMode="auto">
              <a:xfrm>
                <a:off x="4498" y="1651"/>
                <a:ext cx="454" cy="453"/>
              </a:xfrm>
              <a:custGeom>
                <a:avLst/>
                <a:gdLst>
                  <a:gd name="T0" fmla="*/ 114 w 454"/>
                  <a:gd name="T1" fmla="*/ 453 h 453"/>
                  <a:gd name="T2" fmla="*/ 340 w 454"/>
                  <a:gd name="T3" fmla="*/ 453 h 453"/>
                  <a:gd name="T4" fmla="*/ 340 w 454"/>
                  <a:gd name="T5" fmla="*/ 340 h 453"/>
                  <a:gd name="T6" fmla="*/ 454 w 454"/>
                  <a:gd name="T7" fmla="*/ 340 h 453"/>
                  <a:gd name="T8" fmla="*/ 454 w 454"/>
                  <a:gd name="T9" fmla="*/ 226 h 453"/>
                  <a:gd name="T10" fmla="*/ 340 w 454"/>
                  <a:gd name="T11" fmla="*/ 226 h 453"/>
                  <a:gd name="T12" fmla="*/ 340 w 454"/>
                  <a:gd name="T13" fmla="*/ 0 h 453"/>
                  <a:gd name="T14" fmla="*/ 114 w 454"/>
                  <a:gd name="T15" fmla="*/ 0 h 453"/>
                  <a:gd name="T16" fmla="*/ 114 w 454"/>
                  <a:gd name="T17" fmla="*/ 113 h 453"/>
                  <a:gd name="T18" fmla="*/ 0 w 454"/>
                  <a:gd name="T19" fmla="*/ 113 h 453"/>
                  <a:gd name="T20" fmla="*/ 0 w 454"/>
                  <a:gd name="T21" fmla="*/ 340 h 453"/>
                  <a:gd name="T22" fmla="*/ 114 w 454"/>
                  <a:gd name="T23" fmla="*/ 340 h 453"/>
                  <a:gd name="T24" fmla="*/ 114 w 454"/>
                  <a:gd name="T25" fmla="*/ 453 h 4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454" h="453">
                    <a:moveTo>
                      <a:pt x="114" y="453"/>
                    </a:moveTo>
                    <a:lnTo>
                      <a:pt x="340" y="453"/>
                    </a:lnTo>
                    <a:lnTo>
                      <a:pt x="340" y="340"/>
                    </a:lnTo>
                    <a:lnTo>
                      <a:pt x="454" y="340"/>
                    </a:lnTo>
                    <a:lnTo>
                      <a:pt x="454" y="226"/>
                    </a:lnTo>
                    <a:lnTo>
                      <a:pt x="340" y="226"/>
                    </a:lnTo>
                    <a:lnTo>
                      <a:pt x="340" y="0"/>
                    </a:lnTo>
                    <a:lnTo>
                      <a:pt x="114" y="0"/>
                    </a:lnTo>
                    <a:lnTo>
                      <a:pt x="114" y="113"/>
                    </a:lnTo>
                    <a:lnTo>
                      <a:pt x="0" y="113"/>
                    </a:lnTo>
                    <a:lnTo>
                      <a:pt x="0" y="340"/>
                    </a:lnTo>
                    <a:lnTo>
                      <a:pt x="114" y="340"/>
                    </a:lnTo>
                    <a:lnTo>
                      <a:pt x="114" y="453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8" name="Freeform 160"/>
              <p:cNvSpPr>
                <a:spLocks/>
              </p:cNvSpPr>
              <p:nvPr/>
            </p:nvSpPr>
            <p:spPr bwMode="auto">
              <a:xfrm>
                <a:off x="4725" y="1991"/>
                <a:ext cx="567" cy="340"/>
              </a:xfrm>
              <a:custGeom>
                <a:avLst/>
                <a:gdLst>
                  <a:gd name="T0" fmla="*/ 340 w 567"/>
                  <a:gd name="T1" fmla="*/ 0 h 340"/>
                  <a:gd name="T2" fmla="*/ 113 w 567"/>
                  <a:gd name="T3" fmla="*/ 0 h 340"/>
                  <a:gd name="T4" fmla="*/ 113 w 567"/>
                  <a:gd name="T5" fmla="*/ 113 h 340"/>
                  <a:gd name="T6" fmla="*/ 0 w 567"/>
                  <a:gd name="T7" fmla="*/ 113 h 340"/>
                  <a:gd name="T8" fmla="*/ 0 w 567"/>
                  <a:gd name="T9" fmla="*/ 340 h 340"/>
                  <a:gd name="T10" fmla="*/ 454 w 567"/>
                  <a:gd name="T11" fmla="*/ 340 h 340"/>
                  <a:gd name="T12" fmla="*/ 454 w 567"/>
                  <a:gd name="T13" fmla="*/ 227 h 340"/>
                  <a:gd name="T14" fmla="*/ 567 w 567"/>
                  <a:gd name="T15" fmla="*/ 227 h 340"/>
                  <a:gd name="T16" fmla="*/ 567 w 567"/>
                  <a:gd name="T17" fmla="*/ 113 h 340"/>
                  <a:gd name="T18" fmla="*/ 340 w 567"/>
                  <a:gd name="T19" fmla="*/ 113 h 340"/>
                  <a:gd name="T20" fmla="*/ 340 w 567"/>
                  <a:gd name="T21" fmla="*/ 0 h 3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67" h="340">
                    <a:moveTo>
                      <a:pt x="340" y="0"/>
                    </a:moveTo>
                    <a:lnTo>
                      <a:pt x="113" y="0"/>
                    </a:lnTo>
                    <a:lnTo>
                      <a:pt x="113" y="113"/>
                    </a:lnTo>
                    <a:lnTo>
                      <a:pt x="0" y="113"/>
                    </a:lnTo>
                    <a:lnTo>
                      <a:pt x="0" y="340"/>
                    </a:lnTo>
                    <a:lnTo>
                      <a:pt x="454" y="340"/>
                    </a:lnTo>
                    <a:lnTo>
                      <a:pt x="454" y="227"/>
                    </a:lnTo>
                    <a:lnTo>
                      <a:pt x="567" y="227"/>
                    </a:lnTo>
                    <a:lnTo>
                      <a:pt x="567" y="113"/>
                    </a:lnTo>
                    <a:lnTo>
                      <a:pt x="340" y="113"/>
                    </a:lnTo>
                    <a:lnTo>
                      <a:pt x="340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69" name="Freeform 161"/>
              <p:cNvSpPr>
                <a:spLocks/>
              </p:cNvSpPr>
              <p:nvPr/>
            </p:nvSpPr>
            <p:spPr bwMode="auto">
              <a:xfrm>
                <a:off x="3364" y="1991"/>
                <a:ext cx="2041" cy="1701"/>
              </a:xfrm>
              <a:custGeom>
                <a:avLst/>
                <a:gdLst>
                  <a:gd name="T0" fmla="*/ 1928 w 2041"/>
                  <a:gd name="T1" fmla="*/ 680 h 1701"/>
                  <a:gd name="T2" fmla="*/ 2041 w 2041"/>
                  <a:gd name="T3" fmla="*/ 680 h 1701"/>
                  <a:gd name="T4" fmla="*/ 2041 w 2041"/>
                  <a:gd name="T5" fmla="*/ 1020 h 1701"/>
                  <a:gd name="T6" fmla="*/ 1815 w 2041"/>
                  <a:gd name="T7" fmla="*/ 1020 h 1701"/>
                  <a:gd name="T8" fmla="*/ 1815 w 2041"/>
                  <a:gd name="T9" fmla="*/ 1134 h 1701"/>
                  <a:gd name="T10" fmla="*/ 1701 w 2041"/>
                  <a:gd name="T11" fmla="*/ 1134 h 1701"/>
                  <a:gd name="T12" fmla="*/ 1701 w 2041"/>
                  <a:gd name="T13" fmla="*/ 1361 h 1701"/>
                  <a:gd name="T14" fmla="*/ 1474 w 2041"/>
                  <a:gd name="T15" fmla="*/ 1361 h 1701"/>
                  <a:gd name="T16" fmla="*/ 1474 w 2041"/>
                  <a:gd name="T17" fmla="*/ 1474 h 1701"/>
                  <a:gd name="T18" fmla="*/ 1248 w 2041"/>
                  <a:gd name="T19" fmla="*/ 1474 h 1701"/>
                  <a:gd name="T20" fmla="*/ 1248 w 2041"/>
                  <a:gd name="T21" fmla="*/ 1361 h 1701"/>
                  <a:gd name="T22" fmla="*/ 681 w 2041"/>
                  <a:gd name="T23" fmla="*/ 1361 h 1701"/>
                  <a:gd name="T24" fmla="*/ 681 w 2041"/>
                  <a:gd name="T25" fmla="*/ 1474 h 1701"/>
                  <a:gd name="T26" fmla="*/ 454 w 2041"/>
                  <a:gd name="T27" fmla="*/ 1474 h 1701"/>
                  <a:gd name="T28" fmla="*/ 454 w 2041"/>
                  <a:gd name="T29" fmla="*/ 1587 h 1701"/>
                  <a:gd name="T30" fmla="*/ 227 w 2041"/>
                  <a:gd name="T31" fmla="*/ 1587 h 1701"/>
                  <a:gd name="T32" fmla="*/ 227 w 2041"/>
                  <a:gd name="T33" fmla="*/ 1701 h 1701"/>
                  <a:gd name="T34" fmla="*/ 114 w 2041"/>
                  <a:gd name="T35" fmla="*/ 1701 h 1701"/>
                  <a:gd name="T36" fmla="*/ 114 w 2041"/>
                  <a:gd name="T37" fmla="*/ 1587 h 1701"/>
                  <a:gd name="T38" fmla="*/ 0 w 2041"/>
                  <a:gd name="T39" fmla="*/ 1587 h 1701"/>
                  <a:gd name="T40" fmla="*/ 0 w 2041"/>
                  <a:gd name="T41" fmla="*/ 1361 h 1701"/>
                  <a:gd name="T42" fmla="*/ 114 w 2041"/>
                  <a:gd name="T43" fmla="*/ 1361 h 1701"/>
                  <a:gd name="T44" fmla="*/ 114 w 2041"/>
                  <a:gd name="T45" fmla="*/ 1247 h 1701"/>
                  <a:gd name="T46" fmla="*/ 340 w 2041"/>
                  <a:gd name="T47" fmla="*/ 1247 h 1701"/>
                  <a:gd name="T48" fmla="*/ 340 w 2041"/>
                  <a:gd name="T49" fmla="*/ 1134 h 1701"/>
                  <a:gd name="T50" fmla="*/ 454 w 2041"/>
                  <a:gd name="T51" fmla="*/ 1134 h 1701"/>
                  <a:gd name="T52" fmla="*/ 454 w 2041"/>
                  <a:gd name="T53" fmla="*/ 1020 h 1701"/>
                  <a:gd name="T54" fmla="*/ 340 w 2041"/>
                  <a:gd name="T55" fmla="*/ 1020 h 1701"/>
                  <a:gd name="T56" fmla="*/ 340 w 2041"/>
                  <a:gd name="T57" fmla="*/ 567 h 1701"/>
                  <a:gd name="T58" fmla="*/ 454 w 2041"/>
                  <a:gd name="T59" fmla="*/ 567 h 1701"/>
                  <a:gd name="T60" fmla="*/ 454 w 2041"/>
                  <a:gd name="T61" fmla="*/ 680 h 1701"/>
                  <a:gd name="T62" fmla="*/ 567 w 2041"/>
                  <a:gd name="T63" fmla="*/ 680 h 1701"/>
                  <a:gd name="T64" fmla="*/ 567 w 2041"/>
                  <a:gd name="T65" fmla="*/ 453 h 1701"/>
                  <a:gd name="T66" fmla="*/ 681 w 2041"/>
                  <a:gd name="T67" fmla="*/ 453 h 1701"/>
                  <a:gd name="T68" fmla="*/ 681 w 2041"/>
                  <a:gd name="T69" fmla="*/ 340 h 1701"/>
                  <a:gd name="T70" fmla="*/ 567 w 2041"/>
                  <a:gd name="T71" fmla="*/ 340 h 1701"/>
                  <a:gd name="T72" fmla="*/ 567 w 2041"/>
                  <a:gd name="T73" fmla="*/ 113 h 1701"/>
                  <a:gd name="T74" fmla="*/ 454 w 2041"/>
                  <a:gd name="T75" fmla="*/ 113 h 1701"/>
                  <a:gd name="T76" fmla="*/ 454 w 2041"/>
                  <a:gd name="T77" fmla="*/ 0 h 1701"/>
                  <a:gd name="T78" fmla="*/ 681 w 2041"/>
                  <a:gd name="T79" fmla="*/ 0 h 1701"/>
                  <a:gd name="T80" fmla="*/ 681 w 2041"/>
                  <a:gd name="T81" fmla="*/ 113 h 1701"/>
                  <a:gd name="T82" fmla="*/ 1361 w 2041"/>
                  <a:gd name="T83" fmla="*/ 113 h 1701"/>
                  <a:gd name="T84" fmla="*/ 1361 w 2041"/>
                  <a:gd name="T85" fmla="*/ 567 h 1701"/>
                  <a:gd name="T86" fmla="*/ 1248 w 2041"/>
                  <a:gd name="T87" fmla="*/ 567 h 1701"/>
                  <a:gd name="T88" fmla="*/ 1248 w 2041"/>
                  <a:gd name="T89" fmla="*/ 680 h 1701"/>
                  <a:gd name="T90" fmla="*/ 1474 w 2041"/>
                  <a:gd name="T91" fmla="*/ 680 h 1701"/>
                  <a:gd name="T92" fmla="*/ 1474 w 2041"/>
                  <a:gd name="T93" fmla="*/ 794 h 1701"/>
                  <a:gd name="T94" fmla="*/ 1928 w 2041"/>
                  <a:gd name="T95" fmla="*/ 794 h 1701"/>
                  <a:gd name="T96" fmla="*/ 1928 w 2041"/>
                  <a:gd name="T97" fmla="*/ 680 h 170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2041" h="1701">
                    <a:moveTo>
                      <a:pt x="1928" y="680"/>
                    </a:moveTo>
                    <a:lnTo>
                      <a:pt x="2041" y="680"/>
                    </a:lnTo>
                    <a:lnTo>
                      <a:pt x="2041" y="1020"/>
                    </a:lnTo>
                    <a:lnTo>
                      <a:pt x="1815" y="1020"/>
                    </a:lnTo>
                    <a:lnTo>
                      <a:pt x="1815" y="1134"/>
                    </a:lnTo>
                    <a:lnTo>
                      <a:pt x="1701" y="1134"/>
                    </a:lnTo>
                    <a:lnTo>
                      <a:pt x="1701" y="1361"/>
                    </a:lnTo>
                    <a:lnTo>
                      <a:pt x="1474" y="1361"/>
                    </a:lnTo>
                    <a:lnTo>
                      <a:pt x="1474" y="1474"/>
                    </a:lnTo>
                    <a:lnTo>
                      <a:pt x="1248" y="1474"/>
                    </a:lnTo>
                    <a:lnTo>
                      <a:pt x="1248" y="1361"/>
                    </a:lnTo>
                    <a:lnTo>
                      <a:pt x="681" y="1361"/>
                    </a:lnTo>
                    <a:lnTo>
                      <a:pt x="681" y="1474"/>
                    </a:lnTo>
                    <a:lnTo>
                      <a:pt x="454" y="1474"/>
                    </a:lnTo>
                    <a:lnTo>
                      <a:pt x="454" y="1587"/>
                    </a:lnTo>
                    <a:lnTo>
                      <a:pt x="227" y="1587"/>
                    </a:lnTo>
                    <a:lnTo>
                      <a:pt x="227" y="1701"/>
                    </a:lnTo>
                    <a:lnTo>
                      <a:pt x="114" y="1701"/>
                    </a:lnTo>
                    <a:lnTo>
                      <a:pt x="114" y="1587"/>
                    </a:lnTo>
                    <a:lnTo>
                      <a:pt x="0" y="1587"/>
                    </a:lnTo>
                    <a:lnTo>
                      <a:pt x="0" y="1361"/>
                    </a:lnTo>
                    <a:lnTo>
                      <a:pt x="114" y="1361"/>
                    </a:lnTo>
                    <a:lnTo>
                      <a:pt x="114" y="1247"/>
                    </a:lnTo>
                    <a:lnTo>
                      <a:pt x="340" y="1247"/>
                    </a:lnTo>
                    <a:lnTo>
                      <a:pt x="340" y="1134"/>
                    </a:lnTo>
                    <a:lnTo>
                      <a:pt x="454" y="1134"/>
                    </a:lnTo>
                    <a:lnTo>
                      <a:pt x="454" y="1020"/>
                    </a:lnTo>
                    <a:lnTo>
                      <a:pt x="340" y="1020"/>
                    </a:lnTo>
                    <a:lnTo>
                      <a:pt x="340" y="567"/>
                    </a:lnTo>
                    <a:lnTo>
                      <a:pt x="454" y="567"/>
                    </a:lnTo>
                    <a:lnTo>
                      <a:pt x="454" y="680"/>
                    </a:lnTo>
                    <a:lnTo>
                      <a:pt x="567" y="680"/>
                    </a:lnTo>
                    <a:lnTo>
                      <a:pt x="567" y="453"/>
                    </a:lnTo>
                    <a:lnTo>
                      <a:pt x="681" y="453"/>
                    </a:lnTo>
                    <a:lnTo>
                      <a:pt x="681" y="340"/>
                    </a:lnTo>
                    <a:lnTo>
                      <a:pt x="567" y="340"/>
                    </a:lnTo>
                    <a:lnTo>
                      <a:pt x="567" y="113"/>
                    </a:lnTo>
                    <a:lnTo>
                      <a:pt x="454" y="113"/>
                    </a:lnTo>
                    <a:lnTo>
                      <a:pt x="454" y="0"/>
                    </a:lnTo>
                    <a:lnTo>
                      <a:pt x="681" y="0"/>
                    </a:lnTo>
                    <a:lnTo>
                      <a:pt x="681" y="113"/>
                    </a:lnTo>
                    <a:lnTo>
                      <a:pt x="1361" y="113"/>
                    </a:lnTo>
                    <a:lnTo>
                      <a:pt x="1361" y="567"/>
                    </a:lnTo>
                    <a:lnTo>
                      <a:pt x="1248" y="567"/>
                    </a:lnTo>
                    <a:lnTo>
                      <a:pt x="1248" y="680"/>
                    </a:lnTo>
                    <a:lnTo>
                      <a:pt x="1474" y="680"/>
                    </a:lnTo>
                    <a:lnTo>
                      <a:pt x="1474" y="794"/>
                    </a:lnTo>
                    <a:lnTo>
                      <a:pt x="1928" y="794"/>
                    </a:lnTo>
                    <a:lnTo>
                      <a:pt x="1928" y="68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71" name="Freeform 163"/>
              <p:cNvSpPr>
                <a:spLocks/>
              </p:cNvSpPr>
              <p:nvPr/>
            </p:nvSpPr>
            <p:spPr bwMode="auto">
              <a:xfrm>
                <a:off x="4158" y="5846"/>
                <a:ext cx="1021" cy="908"/>
              </a:xfrm>
              <a:custGeom>
                <a:avLst/>
                <a:gdLst>
                  <a:gd name="T0" fmla="*/ 907 w 1021"/>
                  <a:gd name="T1" fmla="*/ 114 h 908"/>
                  <a:gd name="T2" fmla="*/ 340 w 1021"/>
                  <a:gd name="T3" fmla="*/ 114 h 908"/>
                  <a:gd name="T4" fmla="*/ 340 w 1021"/>
                  <a:gd name="T5" fmla="*/ 0 h 908"/>
                  <a:gd name="T6" fmla="*/ 0 w 1021"/>
                  <a:gd name="T7" fmla="*/ 0 h 908"/>
                  <a:gd name="T8" fmla="*/ 0 w 1021"/>
                  <a:gd name="T9" fmla="*/ 567 h 908"/>
                  <a:gd name="T10" fmla="*/ 227 w 1021"/>
                  <a:gd name="T11" fmla="*/ 567 h 908"/>
                  <a:gd name="T12" fmla="*/ 227 w 1021"/>
                  <a:gd name="T13" fmla="*/ 908 h 908"/>
                  <a:gd name="T14" fmla="*/ 340 w 1021"/>
                  <a:gd name="T15" fmla="*/ 908 h 908"/>
                  <a:gd name="T16" fmla="*/ 340 w 1021"/>
                  <a:gd name="T17" fmla="*/ 794 h 908"/>
                  <a:gd name="T18" fmla="*/ 794 w 1021"/>
                  <a:gd name="T19" fmla="*/ 794 h 908"/>
                  <a:gd name="T20" fmla="*/ 794 w 1021"/>
                  <a:gd name="T21" fmla="*/ 681 h 908"/>
                  <a:gd name="T22" fmla="*/ 680 w 1021"/>
                  <a:gd name="T23" fmla="*/ 681 h 908"/>
                  <a:gd name="T24" fmla="*/ 680 w 1021"/>
                  <a:gd name="T25" fmla="*/ 567 h 908"/>
                  <a:gd name="T26" fmla="*/ 794 w 1021"/>
                  <a:gd name="T27" fmla="*/ 567 h 908"/>
                  <a:gd name="T28" fmla="*/ 794 w 1021"/>
                  <a:gd name="T29" fmla="*/ 454 h 908"/>
                  <a:gd name="T30" fmla="*/ 1021 w 1021"/>
                  <a:gd name="T31" fmla="*/ 454 h 908"/>
                  <a:gd name="T32" fmla="*/ 1021 w 1021"/>
                  <a:gd name="T33" fmla="*/ 341 h 908"/>
                  <a:gd name="T34" fmla="*/ 794 w 1021"/>
                  <a:gd name="T35" fmla="*/ 341 h 908"/>
                  <a:gd name="T36" fmla="*/ 794 w 1021"/>
                  <a:gd name="T37" fmla="*/ 227 h 908"/>
                  <a:gd name="T38" fmla="*/ 907 w 1021"/>
                  <a:gd name="T39" fmla="*/ 227 h 908"/>
                  <a:gd name="T40" fmla="*/ 907 w 1021"/>
                  <a:gd name="T41" fmla="*/ 114 h 90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1021" h="908">
                    <a:moveTo>
                      <a:pt x="907" y="114"/>
                    </a:moveTo>
                    <a:lnTo>
                      <a:pt x="340" y="114"/>
                    </a:lnTo>
                    <a:lnTo>
                      <a:pt x="340" y="0"/>
                    </a:lnTo>
                    <a:lnTo>
                      <a:pt x="0" y="0"/>
                    </a:lnTo>
                    <a:lnTo>
                      <a:pt x="0" y="567"/>
                    </a:lnTo>
                    <a:lnTo>
                      <a:pt x="227" y="567"/>
                    </a:lnTo>
                    <a:lnTo>
                      <a:pt x="227" y="908"/>
                    </a:lnTo>
                    <a:lnTo>
                      <a:pt x="340" y="908"/>
                    </a:lnTo>
                    <a:lnTo>
                      <a:pt x="340" y="794"/>
                    </a:lnTo>
                    <a:lnTo>
                      <a:pt x="794" y="794"/>
                    </a:lnTo>
                    <a:lnTo>
                      <a:pt x="794" y="681"/>
                    </a:lnTo>
                    <a:lnTo>
                      <a:pt x="680" y="681"/>
                    </a:lnTo>
                    <a:lnTo>
                      <a:pt x="680" y="567"/>
                    </a:lnTo>
                    <a:lnTo>
                      <a:pt x="794" y="567"/>
                    </a:lnTo>
                    <a:lnTo>
                      <a:pt x="794" y="454"/>
                    </a:lnTo>
                    <a:lnTo>
                      <a:pt x="1021" y="454"/>
                    </a:lnTo>
                    <a:lnTo>
                      <a:pt x="1021" y="341"/>
                    </a:lnTo>
                    <a:lnTo>
                      <a:pt x="794" y="341"/>
                    </a:lnTo>
                    <a:lnTo>
                      <a:pt x="794" y="227"/>
                    </a:lnTo>
                    <a:lnTo>
                      <a:pt x="907" y="227"/>
                    </a:lnTo>
                    <a:lnTo>
                      <a:pt x="907" y="11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72" name="Freeform 164"/>
              <p:cNvSpPr>
                <a:spLocks/>
              </p:cNvSpPr>
              <p:nvPr/>
            </p:nvSpPr>
            <p:spPr bwMode="auto">
              <a:xfrm>
                <a:off x="3251" y="5506"/>
                <a:ext cx="1247" cy="794"/>
              </a:xfrm>
              <a:custGeom>
                <a:avLst/>
                <a:gdLst>
                  <a:gd name="T0" fmla="*/ 0 w 1247"/>
                  <a:gd name="T1" fmla="*/ 340 h 794"/>
                  <a:gd name="T2" fmla="*/ 0 w 1247"/>
                  <a:gd name="T3" fmla="*/ 567 h 794"/>
                  <a:gd name="T4" fmla="*/ 113 w 1247"/>
                  <a:gd name="T5" fmla="*/ 567 h 794"/>
                  <a:gd name="T6" fmla="*/ 113 w 1247"/>
                  <a:gd name="T7" fmla="*/ 681 h 794"/>
                  <a:gd name="T8" fmla="*/ 453 w 1247"/>
                  <a:gd name="T9" fmla="*/ 681 h 794"/>
                  <a:gd name="T10" fmla="*/ 453 w 1247"/>
                  <a:gd name="T11" fmla="*/ 794 h 794"/>
                  <a:gd name="T12" fmla="*/ 680 w 1247"/>
                  <a:gd name="T13" fmla="*/ 794 h 794"/>
                  <a:gd name="T14" fmla="*/ 680 w 1247"/>
                  <a:gd name="T15" fmla="*/ 681 h 794"/>
                  <a:gd name="T16" fmla="*/ 907 w 1247"/>
                  <a:gd name="T17" fmla="*/ 681 h 794"/>
                  <a:gd name="T18" fmla="*/ 907 w 1247"/>
                  <a:gd name="T19" fmla="*/ 340 h 794"/>
                  <a:gd name="T20" fmla="*/ 1247 w 1247"/>
                  <a:gd name="T21" fmla="*/ 340 h 794"/>
                  <a:gd name="T22" fmla="*/ 1247 w 1247"/>
                  <a:gd name="T23" fmla="*/ 227 h 794"/>
                  <a:gd name="T24" fmla="*/ 1134 w 1247"/>
                  <a:gd name="T25" fmla="*/ 227 h 794"/>
                  <a:gd name="T26" fmla="*/ 1134 w 1247"/>
                  <a:gd name="T27" fmla="*/ 0 h 794"/>
                  <a:gd name="T28" fmla="*/ 1020 w 1247"/>
                  <a:gd name="T29" fmla="*/ 0 h 794"/>
                  <a:gd name="T30" fmla="*/ 1020 w 1247"/>
                  <a:gd name="T31" fmla="*/ 114 h 794"/>
                  <a:gd name="T32" fmla="*/ 340 w 1247"/>
                  <a:gd name="T33" fmla="*/ 114 h 794"/>
                  <a:gd name="T34" fmla="*/ 340 w 1247"/>
                  <a:gd name="T35" fmla="*/ 340 h 794"/>
                  <a:gd name="T36" fmla="*/ 0 w 1247"/>
                  <a:gd name="T37" fmla="*/ 340 h 79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247" h="794">
                    <a:moveTo>
                      <a:pt x="0" y="340"/>
                    </a:moveTo>
                    <a:lnTo>
                      <a:pt x="0" y="567"/>
                    </a:lnTo>
                    <a:lnTo>
                      <a:pt x="113" y="567"/>
                    </a:lnTo>
                    <a:lnTo>
                      <a:pt x="113" y="681"/>
                    </a:lnTo>
                    <a:lnTo>
                      <a:pt x="453" y="681"/>
                    </a:lnTo>
                    <a:lnTo>
                      <a:pt x="453" y="794"/>
                    </a:lnTo>
                    <a:lnTo>
                      <a:pt x="680" y="794"/>
                    </a:lnTo>
                    <a:lnTo>
                      <a:pt x="680" y="681"/>
                    </a:lnTo>
                    <a:lnTo>
                      <a:pt x="907" y="681"/>
                    </a:lnTo>
                    <a:lnTo>
                      <a:pt x="907" y="340"/>
                    </a:lnTo>
                    <a:lnTo>
                      <a:pt x="1247" y="340"/>
                    </a:lnTo>
                    <a:lnTo>
                      <a:pt x="1247" y="227"/>
                    </a:lnTo>
                    <a:lnTo>
                      <a:pt x="1134" y="227"/>
                    </a:lnTo>
                    <a:lnTo>
                      <a:pt x="1134" y="0"/>
                    </a:lnTo>
                    <a:lnTo>
                      <a:pt x="1020" y="0"/>
                    </a:lnTo>
                    <a:lnTo>
                      <a:pt x="1020" y="114"/>
                    </a:lnTo>
                    <a:lnTo>
                      <a:pt x="340" y="114"/>
                    </a:lnTo>
                    <a:lnTo>
                      <a:pt x="340" y="340"/>
                    </a:lnTo>
                    <a:lnTo>
                      <a:pt x="0" y="34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73" name="Freeform 165"/>
              <p:cNvSpPr>
                <a:spLocks/>
              </p:cNvSpPr>
              <p:nvPr/>
            </p:nvSpPr>
            <p:spPr bwMode="auto">
              <a:xfrm>
                <a:off x="3591" y="6187"/>
                <a:ext cx="907" cy="793"/>
              </a:xfrm>
              <a:custGeom>
                <a:avLst/>
                <a:gdLst>
                  <a:gd name="T0" fmla="*/ 0 w 907"/>
                  <a:gd name="T1" fmla="*/ 0 h 793"/>
                  <a:gd name="T2" fmla="*/ 0 w 907"/>
                  <a:gd name="T3" fmla="*/ 567 h 793"/>
                  <a:gd name="T4" fmla="*/ 454 w 907"/>
                  <a:gd name="T5" fmla="*/ 567 h 793"/>
                  <a:gd name="T6" fmla="*/ 454 w 907"/>
                  <a:gd name="T7" fmla="*/ 680 h 793"/>
                  <a:gd name="T8" fmla="*/ 567 w 907"/>
                  <a:gd name="T9" fmla="*/ 680 h 793"/>
                  <a:gd name="T10" fmla="*/ 567 w 907"/>
                  <a:gd name="T11" fmla="*/ 453 h 793"/>
                  <a:gd name="T12" fmla="*/ 680 w 907"/>
                  <a:gd name="T13" fmla="*/ 453 h 793"/>
                  <a:gd name="T14" fmla="*/ 680 w 907"/>
                  <a:gd name="T15" fmla="*/ 680 h 793"/>
                  <a:gd name="T16" fmla="*/ 794 w 907"/>
                  <a:gd name="T17" fmla="*/ 680 h 793"/>
                  <a:gd name="T18" fmla="*/ 794 w 907"/>
                  <a:gd name="T19" fmla="*/ 793 h 793"/>
                  <a:gd name="T20" fmla="*/ 907 w 907"/>
                  <a:gd name="T21" fmla="*/ 793 h 793"/>
                  <a:gd name="T22" fmla="*/ 907 w 907"/>
                  <a:gd name="T23" fmla="*/ 567 h 793"/>
                  <a:gd name="T24" fmla="*/ 794 w 907"/>
                  <a:gd name="T25" fmla="*/ 567 h 793"/>
                  <a:gd name="T26" fmla="*/ 794 w 907"/>
                  <a:gd name="T27" fmla="*/ 226 h 793"/>
                  <a:gd name="T28" fmla="*/ 567 w 907"/>
                  <a:gd name="T29" fmla="*/ 226 h 793"/>
                  <a:gd name="T30" fmla="*/ 567 w 907"/>
                  <a:gd name="T31" fmla="*/ 0 h 793"/>
                  <a:gd name="T32" fmla="*/ 340 w 907"/>
                  <a:gd name="T33" fmla="*/ 0 h 793"/>
                  <a:gd name="T34" fmla="*/ 340 w 907"/>
                  <a:gd name="T35" fmla="*/ 113 h 793"/>
                  <a:gd name="T36" fmla="*/ 113 w 907"/>
                  <a:gd name="T37" fmla="*/ 113 h 793"/>
                  <a:gd name="T38" fmla="*/ 113 w 907"/>
                  <a:gd name="T39" fmla="*/ 0 h 793"/>
                  <a:gd name="T40" fmla="*/ 0 w 907"/>
                  <a:gd name="T41" fmla="*/ 0 h 79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907" h="793">
                    <a:moveTo>
                      <a:pt x="0" y="0"/>
                    </a:moveTo>
                    <a:lnTo>
                      <a:pt x="0" y="567"/>
                    </a:lnTo>
                    <a:lnTo>
                      <a:pt x="454" y="567"/>
                    </a:lnTo>
                    <a:lnTo>
                      <a:pt x="454" y="680"/>
                    </a:lnTo>
                    <a:lnTo>
                      <a:pt x="567" y="680"/>
                    </a:lnTo>
                    <a:lnTo>
                      <a:pt x="567" y="453"/>
                    </a:lnTo>
                    <a:lnTo>
                      <a:pt x="680" y="453"/>
                    </a:lnTo>
                    <a:lnTo>
                      <a:pt x="680" y="680"/>
                    </a:lnTo>
                    <a:lnTo>
                      <a:pt x="794" y="680"/>
                    </a:lnTo>
                    <a:lnTo>
                      <a:pt x="794" y="793"/>
                    </a:lnTo>
                    <a:lnTo>
                      <a:pt x="907" y="793"/>
                    </a:lnTo>
                    <a:lnTo>
                      <a:pt x="907" y="567"/>
                    </a:lnTo>
                    <a:lnTo>
                      <a:pt x="794" y="567"/>
                    </a:lnTo>
                    <a:lnTo>
                      <a:pt x="794" y="226"/>
                    </a:lnTo>
                    <a:lnTo>
                      <a:pt x="567" y="226"/>
                    </a:lnTo>
                    <a:lnTo>
                      <a:pt x="567" y="0"/>
                    </a:lnTo>
                    <a:lnTo>
                      <a:pt x="340" y="0"/>
                    </a:lnTo>
                    <a:lnTo>
                      <a:pt x="340" y="113"/>
                    </a:lnTo>
                    <a:lnTo>
                      <a:pt x="113" y="113"/>
                    </a:lnTo>
                    <a:lnTo>
                      <a:pt x="113" y="0"/>
                    </a:lnTo>
                    <a:lnTo>
                      <a:pt x="0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74" name="Freeform 166"/>
              <p:cNvSpPr>
                <a:spLocks/>
              </p:cNvSpPr>
              <p:nvPr/>
            </p:nvSpPr>
            <p:spPr bwMode="auto">
              <a:xfrm>
                <a:off x="2003" y="6640"/>
                <a:ext cx="567" cy="227"/>
              </a:xfrm>
              <a:custGeom>
                <a:avLst/>
                <a:gdLst>
                  <a:gd name="T0" fmla="*/ 567 w 567"/>
                  <a:gd name="T1" fmla="*/ 0 h 227"/>
                  <a:gd name="T2" fmla="*/ 227 w 567"/>
                  <a:gd name="T3" fmla="*/ 0 h 227"/>
                  <a:gd name="T4" fmla="*/ 227 w 567"/>
                  <a:gd name="T5" fmla="*/ 114 h 227"/>
                  <a:gd name="T6" fmla="*/ 0 w 567"/>
                  <a:gd name="T7" fmla="*/ 114 h 227"/>
                  <a:gd name="T8" fmla="*/ 0 w 567"/>
                  <a:gd name="T9" fmla="*/ 227 h 227"/>
                  <a:gd name="T10" fmla="*/ 454 w 567"/>
                  <a:gd name="T11" fmla="*/ 227 h 227"/>
                  <a:gd name="T12" fmla="*/ 454 w 567"/>
                  <a:gd name="T13" fmla="*/ 114 h 227"/>
                  <a:gd name="T14" fmla="*/ 567 w 567"/>
                  <a:gd name="T15" fmla="*/ 114 h 227"/>
                  <a:gd name="T16" fmla="*/ 567 w 567"/>
                  <a:gd name="T17" fmla="*/ 0 h 2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567" h="227">
                    <a:moveTo>
                      <a:pt x="567" y="0"/>
                    </a:moveTo>
                    <a:lnTo>
                      <a:pt x="227" y="0"/>
                    </a:lnTo>
                    <a:lnTo>
                      <a:pt x="227" y="114"/>
                    </a:lnTo>
                    <a:lnTo>
                      <a:pt x="0" y="114"/>
                    </a:lnTo>
                    <a:lnTo>
                      <a:pt x="0" y="227"/>
                    </a:lnTo>
                    <a:lnTo>
                      <a:pt x="454" y="227"/>
                    </a:lnTo>
                    <a:lnTo>
                      <a:pt x="454" y="114"/>
                    </a:lnTo>
                    <a:lnTo>
                      <a:pt x="567" y="114"/>
                    </a:lnTo>
                    <a:lnTo>
                      <a:pt x="567" y="0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75" name="Freeform 167"/>
              <p:cNvSpPr>
                <a:spLocks/>
              </p:cNvSpPr>
              <p:nvPr/>
            </p:nvSpPr>
            <p:spPr bwMode="auto">
              <a:xfrm>
                <a:off x="1096" y="5279"/>
                <a:ext cx="2268" cy="1475"/>
              </a:xfrm>
              <a:custGeom>
                <a:avLst/>
                <a:gdLst>
                  <a:gd name="T0" fmla="*/ 2155 w 2268"/>
                  <a:gd name="T1" fmla="*/ 794 h 1475"/>
                  <a:gd name="T2" fmla="*/ 2155 w 2268"/>
                  <a:gd name="T3" fmla="*/ 567 h 1475"/>
                  <a:gd name="T4" fmla="*/ 2268 w 2268"/>
                  <a:gd name="T5" fmla="*/ 567 h 1475"/>
                  <a:gd name="T6" fmla="*/ 2268 w 2268"/>
                  <a:gd name="T7" fmla="*/ 341 h 1475"/>
                  <a:gd name="T8" fmla="*/ 2155 w 2268"/>
                  <a:gd name="T9" fmla="*/ 341 h 1475"/>
                  <a:gd name="T10" fmla="*/ 2155 w 2268"/>
                  <a:gd name="T11" fmla="*/ 227 h 1475"/>
                  <a:gd name="T12" fmla="*/ 1928 w 2268"/>
                  <a:gd name="T13" fmla="*/ 227 h 1475"/>
                  <a:gd name="T14" fmla="*/ 1928 w 2268"/>
                  <a:gd name="T15" fmla="*/ 0 h 1475"/>
                  <a:gd name="T16" fmla="*/ 1701 w 2268"/>
                  <a:gd name="T17" fmla="*/ 0 h 1475"/>
                  <a:gd name="T18" fmla="*/ 1701 w 2268"/>
                  <a:gd name="T19" fmla="*/ 227 h 1475"/>
                  <a:gd name="T20" fmla="*/ 1474 w 2268"/>
                  <a:gd name="T21" fmla="*/ 227 h 1475"/>
                  <a:gd name="T22" fmla="*/ 1474 w 2268"/>
                  <a:gd name="T23" fmla="*/ 341 h 1475"/>
                  <a:gd name="T24" fmla="*/ 1248 w 2268"/>
                  <a:gd name="T25" fmla="*/ 341 h 1475"/>
                  <a:gd name="T26" fmla="*/ 1248 w 2268"/>
                  <a:gd name="T27" fmla="*/ 454 h 1475"/>
                  <a:gd name="T28" fmla="*/ 1361 w 2268"/>
                  <a:gd name="T29" fmla="*/ 454 h 1475"/>
                  <a:gd name="T30" fmla="*/ 1361 w 2268"/>
                  <a:gd name="T31" fmla="*/ 567 h 1475"/>
                  <a:gd name="T32" fmla="*/ 1248 w 2268"/>
                  <a:gd name="T33" fmla="*/ 567 h 1475"/>
                  <a:gd name="T34" fmla="*/ 1248 w 2268"/>
                  <a:gd name="T35" fmla="*/ 681 h 1475"/>
                  <a:gd name="T36" fmla="*/ 1134 w 2268"/>
                  <a:gd name="T37" fmla="*/ 681 h 1475"/>
                  <a:gd name="T38" fmla="*/ 1134 w 2268"/>
                  <a:gd name="T39" fmla="*/ 794 h 1475"/>
                  <a:gd name="T40" fmla="*/ 567 w 2268"/>
                  <a:gd name="T41" fmla="*/ 794 h 1475"/>
                  <a:gd name="T42" fmla="*/ 567 w 2268"/>
                  <a:gd name="T43" fmla="*/ 681 h 1475"/>
                  <a:gd name="T44" fmla="*/ 0 w 2268"/>
                  <a:gd name="T45" fmla="*/ 681 h 1475"/>
                  <a:gd name="T46" fmla="*/ 0 w 2268"/>
                  <a:gd name="T47" fmla="*/ 1134 h 1475"/>
                  <a:gd name="T48" fmla="*/ 114 w 2268"/>
                  <a:gd name="T49" fmla="*/ 1134 h 1475"/>
                  <a:gd name="T50" fmla="*/ 114 w 2268"/>
                  <a:gd name="T51" fmla="*/ 1361 h 1475"/>
                  <a:gd name="T52" fmla="*/ 340 w 2268"/>
                  <a:gd name="T53" fmla="*/ 1361 h 1475"/>
                  <a:gd name="T54" fmla="*/ 340 w 2268"/>
                  <a:gd name="T55" fmla="*/ 1248 h 1475"/>
                  <a:gd name="T56" fmla="*/ 567 w 2268"/>
                  <a:gd name="T57" fmla="*/ 1248 h 1475"/>
                  <a:gd name="T58" fmla="*/ 567 w 2268"/>
                  <a:gd name="T59" fmla="*/ 1475 h 1475"/>
                  <a:gd name="T60" fmla="*/ 1134 w 2268"/>
                  <a:gd name="T61" fmla="*/ 1475 h 1475"/>
                  <a:gd name="T62" fmla="*/ 1134 w 2268"/>
                  <a:gd name="T63" fmla="*/ 1361 h 1475"/>
                  <a:gd name="T64" fmla="*/ 1588 w 2268"/>
                  <a:gd name="T65" fmla="*/ 1361 h 1475"/>
                  <a:gd name="T66" fmla="*/ 1588 w 2268"/>
                  <a:gd name="T67" fmla="*/ 1134 h 1475"/>
                  <a:gd name="T68" fmla="*/ 1701 w 2268"/>
                  <a:gd name="T69" fmla="*/ 1134 h 1475"/>
                  <a:gd name="T70" fmla="*/ 1815 w 2268"/>
                  <a:gd name="T71" fmla="*/ 1134 h 1475"/>
                  <a:gd name="T72" fmla="*/ 1815 w 2268"/>
                  <a:gd name="T73" fmla="*/ 1021 h 1475"/>
                  <a:gd name="T74" fmla="*/ 1928 w 2268"/>
                  <a:gd name="T75" fmla="*/ 1021 h 1475"/>
                  <a:gd name="T76" fmla="*/ 1928 w 2268"/>
                  <a:gd name="T77" fmla="*/ 794 h 1475"/>
                  <a:gd name="T78" fmla="*/ 2155 w 2268"/>
                  <a:gd name="T79" fmla="*/ 794 h 14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</a:cxnLst>
                <a:rect l="0" t="0" r="r" b="b"/>
                <a:pathLst>
                  <a:path w="2268" h="1475">
                    <a:moveTo>
                      <a:pt x="2155" y="794"/>
                    </a:moveTo>
                    <a:lnTo>
                      <a:pt x="2155" y="567"/>
                    </a:lnTo>
                    <a:lnTo>
                      <a:pt x="2268" y="567"/>
                    </a:lnTo>
                    <a:lnTo>
                      <a:pt x="2268" y="341"/>
                    </a:lnTo>
                    <a:lnTo>
                      <a:pt x="2155" y="341"/>
                    </a:lnTo>
                    <a:lnTo>
                      <a:pt x="2155" y="227"/>
                    </a:lnTo>
                    <a:lnTo>
                      <a:pt x="1928" y="227"/>
                    </a:lnTo>
                    <a:lnTo>
                      <a:pt x="1928" y="0"/>
                    </a:lnTo>
                    <a:lnTo>
                      <a:pt x="1701" y="0"/>
                    </a:lnTo>
                    <a:lnTo>
                      <a:pt x="1701" y="227"/>
                    </a:lnTo>
                    <a:lnTo>
                      <a:pt x="1474" y="227"/>
                    </a:lnTo>
                    <a:lnTo>
                      <a:pt x="1474" y="341"/>
                    </a:lnTo>
                    <a:lnTo>
                      <a:pt x="1248" y="341"/>
                    </a:lnTo>
                    <a:lnTo>
                      <a:pt x="1248" y="454"/>
                    </a:lnTo>
                    <a:lnTo>
                      <a:pt x="1361" y="454"/>
                    </a:lnTo>
                    <a:lnTo>
                      <a:pt x="1361" y="567"/>
                    </a:lnTo>
                    <a:lnTo>
                      <a:pt x="1248" y="567"/>
                    </a:lnTo>
                    <a:lnTo>
                      <a:pt x="1248" y="681"/>
                    </a:lnTo>
                    <a:lnTo>
                      <a:pt x="1134" y="681"/>
                    </a:lnTo>
                    <a:lnTo>
                      <a:pt x="1134" y="794"/>
                    </a:lnTo>
                    <a:lnTo>
                      <a:pt x="567" y="794"/>
                    </a:lnTo>
                    <a:lnTo>
                      <a:pt x="567" y="681"/>
                    </a:lnTo>
                    <a:lnTo>
                      <a:pt x="0" y="681"/>
                    </a:lnTo>
                    <a:lnTo>
                      <a:pt x="0" y="1134"/>
                    </a:lnTo>
                    <a:lnTo>
                      <a:pt x="114" y="1134"/>
                    </a:lnTo>
                    <a:lnTo>
                      <a:pt x="114" y="1361"/>
                    </a:lnTo>
                    <a:lnTo>
                      <a:pt x="340" y="1361"/>
                    </a:lnTo>
                    <a:lnTo>
                      <a:pt x="340" y="1248"/>
                    </a:lnTo>
                    <a:lnTo>
                      <a:pt x="567" y="1248"/>
                    </a:lnTo>
                    <a:lnTo>
                      <a:pt x="567" y="1475"/>
                    </a:lnTo>
                    <a:lnTo>
                      <a:pt x="1134" y="1475"/>
                    </a:lnTo>
                    <a:lnTo>
                      <a:pt x="1134" y="1361"/>
                    </a:lnTo>
                    <a:lnTo>
                      <a:pt x="1588" y="1361"/>
                    </a:lnTo>
                    <a:lnTo>
                      <a:pt x="1588" y="1134"/>
                    </a:lnTo>
                    <a:lnTo>
                      <a:pt x="1701" y="1134"/>
                    </a:lnTo>
                    <a:lnTo>
                      <a:pt x="1815" y="1134"/>
                    </a:lnTo>
                    <a:lnTo>
                      <a:pt x="1815" y="1021"/>
                    </a:lnTo>
                    <a:lnTo>
                      <a:pt x="1928" y="1021"/>
                    </a:lnTo>
                    <a:lnTo>
                      <a:pt x="1928" y="794"/>
                    </a:lnTo>
                    <a:lnTo>
                      <a:pt x="2155" y="79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  <p:sp>
            <p:nvSpPr>
              <p:cNvPr id="17576" name="Freeform 168"/>
              <p:cNvSpPr>
                <a:spLocks/>
              </p:cNvSpPr>
              <p:nvPr/>
            </p:nvSpPr>
            <p:spPr bwMode="auto">
              <a:xfrm>
                <a:off x="1096" y="6073"/>
                <a:ext cx="2608" cy="1815"/>
              </a:xfrm>
              <a:custGeom>
                <a:avLst/>
                <a:gdLst>
                  <a:gd name="T0" fmla="*/ 2495 w 2608"/>
                  <a:gd name="T1" fmla="*/ 114 h 1815"/>
                  <a:gd name="T2" fmla="*/ 2495 w 2608"/>
                  <a:gd name="T3" fmla="*/ 681 h 1815"/>
                  <a:gd name="T4" fmla="*/ 2608 w 2608"/>
                  <a:gd name="T5" fmla="*/ 681 h 1815"/>
                  <a:gd name="T6" fmla="*/ 2608 w 2608"/>
                  <a:gd name="T7" fmla="*/ 1021 h 1815"/>
                  <a:gd name="T8" fmla="*/ 2495 w 2608"/>
                  <a:gd name="T9" fmla="*/ 1021 h 1815"/>
                  <a:gd name="T10" fmla="*/ 2495 w 2608"/>
                  <a:gd name="T11" fmla="*/ 1474 h 1815"/>
                  <a:gd name="T12" fmla="*/ 2382 w 2608"/>
                  <a:gd name="T13" fmla="*/ 1474 h 1815"/>
                  <a:gd name="T14" fmla="*/ 2382 w 2608"/>
                  <a:gd name="T15" fmla="*/ 1701 h 1815"/>
                  <a:gd name="T16" fmla="*/ 2268 w 2608"/>
                  <a:gd name="T17" fmla="*/ 1701 h 1815"/>
                  <a:gd name="T18" fmla="*/ 2268 w 2608"/>
                  <a:gd name="T19" fmla="*/ 1588 h 1815"/>
                  <a:gd name="T20" fmla="*/ 2155 w 2608"/>
                  <a:gd name="T21" fmla="*/ 1588 h 1815"/>
                  <a:gd name="T22" fmla="*/ 2155 w 2608"/>
                  <a:gd name="T23" fmla="*/ 1474 h 1815"/>
                  <a:gd name="T24" fmla="*/ 1928 w 2608"/>
                  <a:gd name="T25" fmla="*/ 1474 h 1815"/>
                  <a:gd name="T26" fmla="*/ 1928 w 2608"/>
                  <a:gd name="T27" fmla="*/ 1588 h 1815"/>
                  <a:gd name="T28" fmla="*/ 1815 w 2608"/>
                  <a:gd name="T29" fmla="*/ 1588 h 1815"/>
                  <a:gd name="T30" fmla="*/ 1815 w 2608"/>
                  <a:gd name="T31" fmla="*/ 1701 h 1815"/>
                  <a:gd name="T32" fmla="*/ 1701 w 2608"/>
                  <a:gd name="T33" fmla="*/ 1701 h 1815"/>
                  <a:gd name="T34" fmla="*/ 1701 w 2608"/>
                  <a:gd name="T35" fmla="*/ 1815 h 1815"/>
                  <a:gd name="T36" fmla="*/ 1588 w 2608"/>
                  <a:gd name="T37" fmla="*/ 1815 h 1815"/>
                  <a:gd name="T38" fmla="*/ 1588 w 2608"/>
                  <a:gd name="T39" fmla="*/ 1701 h 1815"/>
                  <a:gd name="T40" fmla="*/ 1474 w 2608"/>
                  <a:gd name="T41" fmla="*/ 1701 h 1815"/>
                  <a:gd name="T42" fmla="*/ 1474 w 2608"/>
                  <a:gd name="T43" fmla="*/ 1588 h 1815"/>
                  <a:gd name="T44" fmla="*/ 1361 w 2608"/>
                  <a:gd name="T45" fmla="*/ 1588 h 1815"/>
                  <a:gd name="T46" fmla="*/ 1361 w 2608"/>
                  <a:gd name="T47" fmla="*/ 1474 h 1815"/>
                  <a:gd name="T48" fmla="*/ 1248 w 2608"/>
                  <a:gd name="T49" fmla="*/ 1474 h 1815"/>
                  <a:gd name="T50" fmla="*/ 1248 w 2608"/>
                  <a:gd name="T51" fmla="*/ 1361 h 1815"/>
                  <a:gd name="T52" fmla="*/ 1361 w 2608"/>
                  <a:gd name="T53" fmla="*/ 1361 h 1815"/>
                  <a:gd name="T54" fmla="*/ 1361 w 2608"/>
                  <a:gd name="T55" fmla="*/ 1134 h 1815"/>
                  <a:gd name="T56" fmla="*/ 907 w 2608"/>
                  <a:gd name="T57" fmla="*/ 1134 h 1815"/>
                  <a:gd name="T58" fmla="*/ 907 w 2608"/>
                  <a:gd name="T59" fmla="*/ 1248 h 1815"/>
                  <a:gd name="T60" fmla="*/ 794 w 2608"/>
                  <a:gd name="T61" fmla="*/ 1248 h 1815"/>
                  <a:gd name="T62" fmla="*/ 794 w 2608"/>
                  <a:gd name="T63" fmla="*/ 1134 h 1815"/>
                  <a:gd name="T64" fmla="*/ 681 w 2608"/>
                  <a:gd name="T65" fmla="*/ 1134 h 1815"/>
                  <a:gd name="T66" fmla="*/ 681 w 2608"/>
                  <a:gd name="T67" fmla="*/ 1021 h 1815"/>
                  <a:gd name="T68" fmla="*/ 454 w 2608"/>
                  <a:gd name="T69" fmla="*/ 1021 h 1815"/>
                  <a:gd name="T70" fmla="*/ 454 w 2608"/>
                  <a:gd name="T71" fmla="*/ 907 h 1815"/>
                  <a:gd name="T72" fmla="*/ 227 w 2608"/>
                  <a:gd name="T73" fmla="*/ 907 h 1815"/>
                  <a:gd name="T74" fmla="*/ 227 w 2608"/>
                  <a:gd name="T75" fmla="*/ 794 h 1815"/>
                  <a:gd name="T76" fmla="*/ 0 w 2608"/>
                  <a:gd name="T77" fmla="*/ 794 h 1815"/>
                  <a:gd name="T78" fmla="*/ 0 w 2608"/>
                  <a:gd name="T79" fmla="*/ 567 h 1815"/>
                  <a:gd name="T80" fmla="*/ 340 w 2608"/>
                  <a:gd name="T81" fmla="*/ 567 h 1815"/>
                  <a:gd name="T82" fmla="*/ 340 w 2608"/>
                  <a:gd name="T83" fmla="*/ 454 h 1815"/>
                  <a:gd name="T84" fmla="*/ 567 w 2608"/>
                  <a:gd name="T85" fmla="*/ 454 h 1815"/>
                  <a:gd name="T86" fmla="*/ 567 w 2608"/>
                  <a:gd name="T87" fmla="*/ 681 h 1815"/>
                  <a:gd name="T88" fmla="*/ 907 w 2608"/>
                  <a:gd name="T89" fmla="*/ 681 h 1815"/>
                  <a:gd name="T90" fmla="*/ 907 w 2608"/>
                  <a:gd name="T91" fmla="*/ 794 h 1815"/>
                  <a:gd name="T92" fmla="*/ 1361 w 2608"/>
                  <a:gd name="T93" fmla="*/ 794 h 1815"/>
                  <a:gd name="T94" fmla="*/ 1361 w 2608"/>
                  <a:gd name="T95" fmla="*/ 681 h 1815"/>
                  <a:gd name="T96" fmla="*/ 1474 w 2608"/>
                  <a:gd name="T97" fmla="*/ 681 h 1815"/>
                  <a:gd name="T98" fmla="*/ 1474 w 2608"/>
                  <a:gd name="T99" fmla="*/ 567 h 1815"/>
                  <a:gd name="T100" fmla="*/ 1588 w 2608"/>
                  <a:gd name="T101" fmla="*/ 567 h 1815"/>
                  <a:gd name="T102" fmla="*/ 1588 w 2608"/>
                  <a:gd name="T103" fmla="*/ 340 h 1815"/>
                  <a:gd name="T104" fmla="*/ 1815 w 2608"/>
                  <a:gd name="T105" fmla="*/ 340 h 1815"/>
                  <a:gd name="T106" fmla="*/ 1815 w 2608"/>
                  <a:gd name="T107" fmla="*/ 227 h 1815"/>
                  <a:gd name="T108" fmla="*/ 1928 w 2608"/>
                  <a:gd name="T109" fmla="*/ 227 h 1815"/>
                  <a:gd name="T110" fmla="*/ 1928 w 2608"/>
                  <a:gd name="T111" fmla="*/ 0 h 1815"/>
                  <a:gd name="T112" fmla="*/ 2268 w 2608"/>
                  <a:gd name="T113" fmla="*/ 0 h 1815"/>
                  <a:gd name="T114" fmla="*/ 2268 w 2608"/>
                  <a:gd name="T115" fmla="*/ 114 h 1815"/>
                  <a:gd name="T116" fmla="*/ 2382 w 2608"/>
                  <a:gd name="T117" fmla="*/ 114 h 1815"/>
                  <a:gd name="T118" fmla="*/ 2495 w 2608"/>
                  <a:gd name="T119" fmla="*/ 114 h 18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2608" h="1815">
                    <a:moveTo>
                      <a:pt x="2495" y="114"/>
                    </a:moveTo>
                    <a:lnTo>
                      <a:pt x="2495" y="681"/>
                    </a:lnTo>
                    <a:lnTo>
                      <a:pt x="2608" y="681"/>
                    </a:lnTo>
                    <a:lnTo>
                      <a:pt x="2608" y="1021"/>
                    </a:lnTo>
                    <a:lnTo>
                      <a:pt x="2495" y="1021"/>
                    </a:lnTo>
                    <a:lnTo>
                      <a:pt x="2495" y="1474"/>
                    </a:lnTo>
                    <a:lnTo>
                      <a:pt x="2382" y="1474"/>
                    </a:lnTo>
                    <a:lnTo>
                      <a:pt x="2382" y="1701"/>
                    </a:lnTo>
                    <a:lnTo>
                      <a:pt x="2268" y="1701"/>
                    </a:lnTo>
                    <a:lnTo>
                      <a:pt x="2268" y="1588"/>
                    </a:lnTo>
                    <a:lnTo>
                      <a:pt x="2155" y="1588"/>
                    </a:lnTo>
                    <a:lnTo>
                      <a:pt x="2155" y="1474"/>
                    </a:lnTo>
                    <a:lnTo>
                      <a:pt x="1928" y="1474"/>
                    </a:lnTo>
                    <a:lnTo>
                      <a:pt x="1928" y="1588"/>
                    </a:lnTo>
                    <a:lnTo>
                      <a:pt x="1815" y="1588"/>
                    </a:lnTo>
                    <a:lnTo>
                      <a:pt x="1815" y="1701"/>
                    </a:lnTo>
                    <a:lnTo>
                      <a:pt x="1701" y="1701"/>
                    </a:lnTo>
                    <a:lnTo>
                      <a:pt x="1701" y="1815"/>
                    </a:lnTo>
                    <a:lnTo>
                      <a:pt x="1588" y="1815"/>
                    </a:lnTo>
                    <a:lnTo>
                      <a:pt x="1588" y="1701"/>
                    </a:lnTo>
                    <a:lnTo>
                      <a:pt x="1474" y="1701"/>
                    </a:lnTo>
                    <a:lnTo>
                      <a:pt x="1474" y="1588"/>
                    </a:lnTo>
                    <a:lnTo>
                      <a:pt x="1361" y="1588"/>
                    </a:lnTo>
                    <a:lnTo>
                      <a:pt x="1361" y="1474"/>
                    </a:lnTo>
                    <a:lnTo>
                      <a:pt x="1248" y="1474"/>
                    </a:lnTo>
                    <a:lnTo>
                      <a:pt x="1248" y="1361"/>
                    </a:lnTo>
                    <a:lnTo>
                      <a:pt x="1361" y="1361"/>
                    </a:lnTo>
                    <a:lnTo>
                      <a:pt x="1361" y="1134"/>
                    </a:lnTo>
                    <a:lnTo>
                      <a:pt x="907" y="1134"/>
                    </a:lnTo>
                    <a:lnTo>
                      <a:pt x="907" y="1248"/>
                    </a:lnTo>
                    <a:lnTo>
                      <a:pt x="794" y="1248"/>
                    </a:lnTo>
                    <a:lnTo>
                      <a:pt x="794" y="1134"/>
                    </a:lnTo>
                    <a:lnTo>
                      <a:pt x="681" y="1134"/>
                    </a:lnTo>
                    <a:lnTo>
                      <a:pt x="681" y="1021"/>
                    </a:lnTo>
                    <a:lnTo>
                      <a:pt x="454" y="1021"/>
                    </a:lnTo>
                    <a:lnTo>
                      <a:pt x="454" y="907"/>
                    </a:lnTo>
                    <a:lnTo>
                      <a:pt x="227" y="907"/>
                    </a:lnTo>
                    <a:lnTo>
                      <a:pt x="227" y="794"/>
                    </a:lnTo>
                    <a:lnTo>
                      <a:pt x="0" y="794"/>
                    </a:lnTo>
                    <a:lnTo>
                      <a:pt x="0" y="567"/>
                    </a:lnTo>
                    <a:lnTo>
                      <a:pt x="340" y="567"/>
                    </a:lnTo>
                    <a:lnTo>
                      <a:pt x="340" y="454"/>
                    </a:lnTo>
                    <a:lnTo>
                      <a:pt x="567" y="454"/>
                    </a:lnTo>
                    <a:lnTo>
                      <a:pt x="567" y="681"/>
                    </a:lnTo>
                    <a:lnTo>
                      <a:pt x="907" y="681"/>
                    </a:lnTo>
                    <a:lnTo>
                      <a:pt x="907" y="794"/>
                    </a:lnTo>
                    <a:lnTo>
                      <a:pt x="1361" y="794"/>
                    </a:lnTo>
                    <a:lnTo>
                      <a:pt x="1361" y="681"/>
                    </a:lnTo>
                    <a:lnTo>
                      <a:pt x="1474" y="681"/>
                    </a:lnTo>
                    <a:lnTo>
                      <a:pt x="1474" y="567"/>
                    </a:lnTo>
                    <a:lnTo>
                      <a:pt x="1588" y="567"/>
                    </a:lnTo>
                    <a:lnTo>
                      <a:pt x="1588" y="340"/>
                    </a:lnTo>
                    <a:lnTo>
                      <a:pt x="1815" y="340"/>
                    </a:lnTo>
                    <a:lnTo>
                      <a:pt x="1815" y="227"/>
                    </a:lnTo>
                    <a:lnTo>
                      <a:pt x="1928" y="227"/>
                    </a:lnTo>
                    <a:lnTo>
                      <a:pt x="1928" y="0"/>
                    </a:lnTo>
                    <a:lnTo>
                      <a:pt x="2268" y="0"/>
                    </a:lnTo>
                    <a:lnTo>
                      <a:pt x="2268" y="114"/>
                    </a:lnTo>
                    <a:lnTo>
                      <a:pt x="2382" y="114"/>
                    </a:lnTo>
                    <a:lnTo>
                      <a:pt x="2495" y="114"/>
                    </a:lnTo>
                    <a:close/>
                  </a:path>
                </a:pathLst>
              </a:custGeom>
              <a:ln>
                <a:headEnd/>
                <a:tailEnd/>
              </a:ln>
              <a:extLst/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/>
              <a:lstStyle/>
              <a:p>
                <a:endParaRPr lang="ja-JP" altLang="en-US">
                  <a:solidFill>
                    <a:schemeClr val="lt1"/>
                  </a:solidFill>
                  <a:latin typeface="+mn-lt"/>
                  <a:ea typeface="+mn-ea"/>
                </a:endParaRPr>
              </a:p>
            </p:txBody>
          </p:sp>
        </p:grpSp>
        <p:grpSp>
          <p:nvGrpSpPr>
            <p:cNvPr id="150" name="グループ化 149"/>
            <p:cNvGrpSpPr/>
            <p:nvPr/>
          </p:nvGrpSpPr>
          <p:grpSpPr>
            <a:xfrm>
              <a:off x="1155700" y="944480"/>
              <a:ext cx="7267930" cy="10445635"/>
              <a:chOff x="1155700" y="944480"/>
              <a:chExt cx="7267930" cy="10445635"/>
            </a:xfrm>
          </p:grpSpPr>
          <p:sp>
            <p:nvSpPr>
              <p:cNvPr id="151" name="正方形/長方形 150"/>
              <p:cNvSpPr/>
              <p:nvPr/>
            </p:nvSpPr>
            <p:spPr>
              <a:xfrm>
                <a:off x="4162426" y="5289699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盛岡市</a:t>
                </a:r>
              </a:p>
            </p:txBody>
          </p:sp>
          <p:sp>
            <p:nvSpPr>
              <p:cNvPr id="152" name="正方形/長方形 151"/>
              <p:cNvSpPr/>
              <p:nvPr/>
            </p:nvSpPr>
            <p:spPr>
              <a:xfrm>
                <a:off x="6573044" y="596339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宮古市</a:t>
                </a:r>
              </a:p>
            </p:txBody>
          </p:sp>
          <p:sp>
            <p:nvSpPr>
              <p:cNvPr id="153" name="正方形/長方形 152"/>
              <p:cNvSpPr/>
              <p:nvPr/>
            </p:nvSpPr>
            <p:spPr>
              <a:xfrm>
                <a:off x="2797614" y="844877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北上市</a:t>
                </a:r>
              </a:p>
            </p:txBody>
          </p:sp>
          <p:sp>
            <p:nvSpPr>
              <p:cNvPr id="154" name="正方形/長方形 153"/>
              <p:cNvSpPr/>
              <p:nvPr/>
            </p:nvSpPr>
            <p:spPr>
              <a:xfrm>
                <a:off x="5201884" y="330190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葛巻町</a:t>
                </a:r>
              </a:p>
            </p:txBody>
          </p:sp>
          <p:sp>
            <p:nvSpPr>
              <p:cNvPr id="155" name="正方形/長方形 154"/>
              <p:cNvSpPr/>
              <p:nvPr/>
            </p:nvSpPr>
            <p:spPr>
              <a:xfrm>
                <a:off x="3105590" y="9917379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奥州市</a:t>
                </a:r>
              </a:p>
            </p:txBody>
          </p:sp>
          <p:sp>
            <p:nvSpPr>
              <p:cNvPr id="156" name="正方形/長方形 155"/>
              <p:cNvSpPr/>
              <p:nvPr/>
            </p:nvSpPr>
            <p:spPr>
              <a:xfrm>
                <a:off x="2563903" y="3205521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八幡平市</a:t>
                </a:r>
              </a:p>
            </p:txBody>
          </p:sp>
          <p:sp>
            <p:nvSpPr>
              <p:cNvPr id="157" name="正方形/長方形 156"/>
              <p:cNvSpPr/>
              <p:nvPr/>
            </p:nvSpPr>
            <p:spPr>
              <a:xfrm>
                <a:off x="4281779" y="110823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一関市</a:t>
                </a:r>
              </a:p>
            </p:txBody>
          </p:sp>
          <p:sp>
            <p:nvSpPr>
              <p:cNvPr id="158" name="正方形/長方形 157"/>
              <p:cNvSpPr/>
              <p:nvPr/>
            </p:nvSpPr>
            <p:spPr>
              <a:xfrm>
                <a:off x="7681119" y="7035105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山田町</a:t>
                </a:r>
              </a:p>
            </p:txBody>
          </p:sp>
          <p:sp>
            <p:nvSpPr>
              <p:cNvPr id="159" name="正方形/長方形 158"/>
              <p:cNvSpPr/>
              <p:nvPr/>
            </p:nvSpPr>
            <p:spPr>
              <a:xfrm>
                <a:off x="7485970" y="3906937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田野畑村</a:t>
                </a:r>
              </a:p>
            </p:txBody>
          </p:sp>
          <p:sp>
            <p:nvSpPr>
              <p:cNvPr id="160" name="正方形/長方形 159"/>
              <p:cNvSpPr/>
              <p:nvPr/>
            </p:nvSpPr>
            <p:spPr>
              <a:xfrm>
                <a:off x="7120158" y="283813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野田村</a:t>
                </a:r>
              </a:p>
            </p:txBody>
          </p:sp>
          <p:sp>
            <p:nvSpPr>
              <p:cNvPr id="161" name="正方形/長方形 160"/>
              <p:cNvSpPr/>
              <p:nvPr/>
            </p:nvSpPr>
            <p:spPr>
              <a:xfrm>
                <a:off x="4281778" y="2289721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一戸町</a:t>
                </a:r>
              </a:p>
            </p:txBody>
          </p:sp>
          <p:sp>
            <p:nvSpPr>
              <p:cNvPr id="162" name="正方形/長方形 161"/>
              <p:cNvSpPr/>
              <p:nvPr/>
            </p:nvSpPr>
            <p:spPr>
              <a:xfrm>
                <a:off x="5172294" y="194468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九戸村</a:t>
                </a:r>
              </a:p>
            </p:txBody>
          </p:sp>
          <p:sp>
            <p:nvSpPr>
              <p:cNvPr id="163" name="正方形/長方形 162"/>
              <p:cNvSpPr/>
              <p:nvPr/>
            </p:nvSpPr>
            <p:spPr>
              <a:xfrm>
                <a:off x="6510338" y="94448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洋野町</a:t>
                </a:r>
              </a:p>
            </p:txBody>
          </p:sp>
          <p:sp>
            <p:nvSpPr>
              <p:cNvPr id="164" name="正方形/長方形 163"/>
              <p:cNvSpPr/>
              <p:nvPr/>
            </p:nvSpPr>
            <p:spPr>
              <a:xfrm>
                <a:off x="5340350" y="109309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軽米町</a:t>
                </a:r>
              </a:p>
            </p:txBody>
          </p:sp>
          <p:sp>
            <p:nvSpPr>
              <p:cNvPr id="165" name="正方形/長方形 164"/>
              <p:cNvSpPr/>
              <p:nvPr/>
            </p:nvSpPr>
            <p:spPr>
              <a:xfrm>
                <a:off x="7681119" y="325368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普代村</a:t>
                </a:r>
              </a:p>
            </p:txBody>
          </p:sp>
          <p:sp>
            <p:nvSpPr>
              <p:cNvPr id="166" name="正方形/長方形 165"/>
              <p:cNvSpPr/>
              <p:nvPr/>
            </p:nvSpPr>
            <p:spPr>
              <a:xfrm>
                <a:off x="6510338" y="430491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岩泉町</a:t>
                </a:r>
              </a:p>
            </p:txBody>
          </p:sp>
          <p:sp>
            <p:nvSpPr>
              <p:cNvPr id="167" name="正方形/長方形 166"/>
              <p:cNvSpPr/>
              <p:nvPr/>
            </p:nvSpPr>
            <p:spPr>
              <a:xfrm>
                <a:off x="7120158" y="745515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大槌町</a:t>
                </a:r>
              </a:p>
            </p:txBody>
          </p:sp>
          <p:sp>
            <p:nvSpPr>
              <p:cNvPr id="168" name="正方形/長方形 167"/>
              <p:cNvSpPr/>
              <p:nvPr/>
            </p:nvSpPr>
            <p:spPr>
              <a:xfrm>
                <a:off x="5839118" y="922941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住田町</a:t>
                </a:r>
              </a:p>
            </p:txBody>
          </p:sp>
          <p:sp>
            <p:nvSpPr>
              <p:cNvPr id="169" name="正方形/長方形 168"/>
              <p:cNvSpPr/>
              <p:nvPr/>
            </p:nvSpPr>
            <p:spPr>
              <a:xfrm>
                <a:off x="3295870" y="1061253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平泉町</a:t>
                </a:r>
              </a:p>
            </p:txBody>
          </p:sp>
          <p:sp>
            <p:nvSpPr>
              <p:cNvPr id="170" name="正方形/長方形 169"/>
              <p:cNvSpPr/>
              <p:nvPr/>
            </p:nvSpPr>
            <p:spPr>
              <a:xfrm>
                <a:off x="1155700" y="7705725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西和賀町</a:t>
                </a:r>
              </a:p>
            </p:txBody>
          </p:sp>
          <p:sp>
            <p:nvSpPr>
              <p:cNvPr id="171" name="正方形/長方形 170"/>
              <p:cNvSpPr/>
              <p:nvPr/>
            </p:nvSpPr>
            <p:spPr>
              <a:xfrm>
                <a:off x="2671082" y="9149631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金ヶ崎町</a:t>
                </a:r>
              </a:p>
            </p:txBody>
          </p:sp>
          <p:sp>
            <p:nvSpPr>
              <p:cNvPr id="172" name="正方形/長方形 171"/>
              <p:cNvSpPr/>
              <p:nvPr/>
            </p:nvSpPr>
            <p:spPr>
              <a:xfrm>
                <a:off x="3429928" y="613499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矢巾町</a:t>
                </a:r>
              </a:p>
            </p:txBody>
          </p:sp>
          <p:sp>
            <p:nvSpPr>
              <p:cNvPr id="173" name="正方形/長方形 172"/>
              <p:cNvSpPr/>
              <p:nvPr/>
            </p:nvSpPr>
            <p:spPr>
              <a:xfrm>
                <a:off x="3146644" y="4826892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滝沢村</a:t>
                </a:r>
              </a:p>
            </p:txBody>
          </p:sp>
          <p:sp>
            <p:nvSpPr>
              <p:cNvPr id="174" name="正方形/長方形 173"/>
              <p:cNvSpPr/>
              <p:nvPr/>
            </p:nvSpPr>
            <p:spPr>
              <a:xfrm>
                <a:off x="4162426" y="3641030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岩手町</a:t>
                </a:r>
              </a:p>
            </p:txBody>
          </p:sp>
          <p:sp>
            <p:nvSpPr>
              <p:cNvPr id="175" name="正方形/長方形 174"/>
              <p:cNvSpPr/>
              <p:nvPr/>
            </p:nvSpPr>
            <p:spPr>
              <a:xfrm>
                <a:off x="5778517" y="10159656"/>
                <a:ext cx="1114408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陸前高田市</a:t>
                </a:r>
              </a:p>
            </p:txBody>
          </p:sp>
          <p:sp>
            <p:nvSpPr>
              <p:cNvPr id="176" name="正方形/長方形 175"/>
              <p:cNvSpPr/>
              <p:nvPr/>
            </p:nvSpPr>
            <p:spPr>
              <a:xfrm>
                <a:off x="3582566" y="1509594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二戸市</a:t>
                </a:r>
              </a:p>
            </p:txBody>
          </p:sp>
          <p:sp>
            <p:nvSpPr>
              <p:cNvPr id="177" name="正方形/長方形 176"/>
              <p:cNvSpPr/>
              <p:nvPr/>
            </p:nvSpPr>
            <p:spPr>
              <a:xfrm>
                <a:off x="2213414" y="5501732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雫石町</a:t>
                </a:r>
              </a:p>
            </p:txBody>
          </p:sp>
          <p:sp>
            <p:nvSpPr>
              <p:cNvPr id="178" name="正方形/長方形 177"/>
              <p:cNvSpPr/>
              <p:nvPr/>
            </p:nvSpPr>
            <p:spPr>
              <a:xfrm>
                <a:off x="3582566" y="662463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紫波町</a:t>
                </a:r>
              </a:p>
            </p:txBody>
          </p:sp>
          <p:sp>
            <p:nvSpPr>
              <p:cNvPr id="179" name="正方形/長方形 178"/>
              <p:cNvSpPr/>
              <p:nvPr/>
            </p:nvSpPr>
            <p:spPr>
              <a:xfrm>
                <a:off x="7149526" y="8380413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釜石市</a:t>
                </a:r>
              </a:p>
            </p:txBody>
          </p:sp>
          <p:sp>
            <p:nvSpPr>
              <p:cNvPr id="180" name="正方形/長方形 179"/>
              <p:cNvSpPr/>
              <p:nvPr/>
            </p:nvSpPr>
            <p:spPr>
              <a:xfrm>
                <a:off x="5500908" y="7885907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遠野市</a:t>
                </a:r>
              </a:p>
            </p:txBody>
          </p:sp>
          <p:sp>
            <p:nvSpPr>
              <p:cNvPr id="181" name="正方形/長方形 180"/>
              <p:cNvSpPr/>
              <p:nvPr/>
            </p:nvSpPr>
            <p:spPr>
              <a:xfrm>
                <a:off x="6299640" y="2309118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久慈市</a:t>
                </a:r>
              </a:p>
            </p:txBody>
          </p:sp>
          <p:sp>
            <p:nvSpPr>
              <p:cNvPr id="182" name="正方形/長方形 181"/>
              <p:cNvSpPr/>
              <p:nvPr/>
            </p:nvSpPr>
            <p:spPr>
              <a:xfrm>
                <a:off x="3352801" y="7338756"/>
                <a:ext cx="742511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花巻市</a:t>
                </a:r>
              </a:p>
            </p:txBody>
          </p:sp>
          <p:sp>
            <p:nvSpPr>
              <p:cNvPr id="183" name="正方形/長方形 182"/>
              <p:cNvSpPr/>
              <p:nvPr/>
            </p:nvSpPr>
            <p:spPr>
              <a:xfrm>
                <a:off x="6735763" y="9693277"/>
                <a:ext cx="928459" cy="307777"/>
              </a:xfrm>
              <a:prstGeom prst="rect">
                <a:avLst/>
              </a:prstGeom>
              <a:noFill/>
            </p:spPr>
            <p:txBody>
              <a:bodyPr wrap="none">
                <a:spAutoFit/>
                <a:scene3d>
                  <a:camera prst="orthographicFront"/>
                  <a:lightRig rig="soft" dir="tl">
                    <a:rot lat="0" lon="0" rev="0"/>
                  </a:lightRig>
                </a:scene3d>
                <a:sp3d contourW="25400" prstMaterial="matte">
                  <a:bevelT w="25400" h="55880" prst="artDeco"/>
                  <a:contourClr>
                    <a:schemeClr val="accent2">
                      <a:tint val="20000"/>
                    </a:schemeClr>
                  </a:contourClr>
                </a:sp3d>
              </a:bodyPr>
              <a:lstStyle/>
              <a:p>
                <a:pPr algn="ctr"/>
                <a:r>
                  <a:rPr lang="ja-JP" altLang="en-US" sz="1400" b="1" spc="50" dirty="0">
                    <a:ln w="11430"/>
                    <a:effectLst>
                      <a:outerShdw blurRad="76200" dist="50800" dir="5400000" algn="tl" rotWithShape="0">
                        <a:srgbClr val="000000">
                          <a:alpha val="65000"/>
                        </a:srgbClr>
                      </a:outerShdw>
                    </a:effectLst>
                    <a:latin typeface="メイリオ" pitchFamily="50" charset="-128"/>
                    <a:ea typeface="メイリオ" pitchFamily="50" charset="-128"/>
                    <a:cs typeface="メイリオ" pitchFamily="50" charset="-128"/>
                  </a:rPr>
                  <a:t>大船渡市</a:t>
                </a:r>
              </a:p>
            </p:txBody>
          </p: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5" name="Group 301"/>
          <p:cNvGrpSpPr>
            <a:grpSpLocks/>
          </p:cNvGrpSpPr>
          <p:nvPr/>
        </p:nvGrpSpPr>
        <p:grpSpPr bwMode="auto">
          <a:xfrm>
            <a:off x="608928" y="272197"/>
            <a:ext cx="3971676" cy="6173270"/>
            <a:chOff x="728" y="148"/>
            <a:chExt cx="4961" cy="7711"/>
          </a:xfrm>
        </p:grpSpPr>
        <p:sp>
          <p:nvSpPr>
            <p:cNvPr id="90" name="Freeform 259"/>
            <p:cNvSpPr>
              <a:spLocks/>
            </p:cNvSpPr>
            <p:nvPr/>
          </p:nvSpPr>
          <p:spPr bwMode="auto">
            <a:xfrm>
              <a:off x="1917" y="2500"/>
              <a:ext cx="1870" cy="1673"/>
            </a:xfrm>
            <a:custGeom>
              <a:avLst/>
              <a:gdLst>
                <a:gd name="T0" fmla="*/ 1276 w 1871"/>
                <a:gd name="T1" fmla="*/ 1616 h 1673"/>
                <a:gd name="T2" fmla="*/ 1134 w 1871"/>
                <a:gd name="T3" fmla="*/ 1616 h 1673"/>
                <a:gd name="T4" fmla="*/ 1078 w 1871"/>
                <a:gd name="T5" fmla="*/ 1559 h 1673"/>
                <a:gd name="T6" fmla="*/ 993 w 1871"/>
                <a:gd name="T7" fmla="*/ 1588 h 1673"/>
                <a:gd name="T8" fmla="*/ 737 w 1871"/>
                <a:gd name="T9" fmla="*/ 1503 h 1673"/>
                <a:gd name="T10" fmla="*/ 652 w 1871"/>
                <a:gd name="T11" fmla="*/ 1361 h 1673"/>
                <a:gd name="T12" fmla="*/ 482 w 1871"/>
                <a:gd name="T13" fmla="*/ 1276 h 1673"/>
                <a:gd name="T14" fmla="*/ 284 w 1871"/>
                <a:gd name="T15" fmla="*/ 1361 h 1673"/>
                <a:gd name="T16" fmla="*/ 199 w 1871"/>
                <a:gd name="T17" fmla="*/ 1304 h 1673"/>
                <a:gd name="T18" fmla="*/ 170 w 1871"/>
                <a:gd name="T19" fmla="*/ 1219 h 1673"/>
                <a:gd name="T20" fmla="*/ 85 w 1871"/>
                <a:gd name="T21" fmla="*/ 1276 h 1673"/>
                <a:gd name="T22" fmla="*/ 0 w 1871"/>
                <a:gd name="T23" fmla="*/ 1219 h 1673"/>
                <a:gd name="T24" fmla="*/ 57 w 1871"/>
                <a:gd name="T25" fmla="*/ 1077 h 1673"/>
                <a:gd name="T26" fmla="*/ 199 w 1871"/>
                <a:gd name="T27" fmla="*/ 1106 h 1673"/>
                <a:gd name="T28" fmla="*/ 284 w 1871"/>
                <a:gd name="T29" fmla="*/ 964 h 1673"/>
                <a:gd name="T30" fmla="*/ 341 w 1871"/>
                <a:gd name="T31" fmla="*/ 936 h 1673"/>
                <a:gd name="T32" fmla="*/ 454 w 1871"/>
                <a:gd name="T33" fmla="*/ 766 h 1673"/>
                <a:gd name="T34" fmla="*/ 596 w 1871"/>
                <a:gd name="T35" fmla="*/ 737 h 1673"/>
                <a:gd name="T36" fmla="*/ 596 w 1871"/>
                <a:gd name="T37" fmla="*/ 567 h 1673"/>
                <a:gd name="T38" fmla="*/ 567 w 1871"/>
                <a:gd name="T39" fmla="*/ 510 h 1673"/>
                <a:gd name="T40" fmla="*/ 482 w 1871"/>
                <a:gd name="T41" fmla="*/ 482 h 1673"/>
                <a:gd name="T42" fmla="*/ 426 w 1871"/>
                <a:gd name="T43" fmla="*/ 397 h 1673"/>
                <a:gd name="T44" fmla="*/ 426 w 1871"/>
                <a:gd name="T45" fmla="*/ 199 h 1673"/>
                <a:gd name="T46" fmla="*/ 539 w 1871"/>
                <a:gd name="T47" fmla="*/ 142 h 1673"/>
                <a:gd name="T48" fmla="*/ 567 w 1871"/>
                <a:gd name="T49" fmla="*/ 57 h 1673"/>
                <a:gd name="T50" fmla="*/ 624 w 1871"/>
                <a:gd name="T51" fmla="*/ 0 h 1673"/>
                <a:gd name="T52" fmla="*/ 709 w 1871"/>
                <a:gd name="T53" fmla="*/ 85 h 1673"/>
                <a:gd name="T54" fmla="*/ 936 w 1871"/>
                <a:gd name="T55" fmla="*/ 142 h 1673"/>
                <a:gd name="T56" fmla="*/ 993 w 1871"/>
                <a:gd name="T57" fmla="*/ 170 h 1673"/>
                <a:gd name="T58" fmla="*/ 1049 w 1871"/>
                <a:gd name="T59" fmla="*/ 312 h 1673"/>
                <a:gd name="T60" fmla="*/ 1021 w 1871"/>
                <a:gd name="T61" fmla="*/ 397 h 1673"/>
                <a:gd name="T62" fmla="*/ 1106 w 1871"/>
                <a:gd name="T63" fmla="*/ 425 h 1673"/>
                <a:gd name="T64" fmla="*/ 1191 w 1871"/>
                <a:gd name="T65" fmla="*/ 397 h 1673"/>
                <a:gd name="T66" fmla="*/ 1304 w 1871"/>
                <a:gd name="T67" fmla="*/ 340 h 1673"/>
                <a:gd name="T68" fmla="*/ 1446 w 1871"/>
                <a:gd name="T69" fmla="*/ 340 h 1673"/>
                <a:gd name="T70" fmla="*/ 1531 w 1871"/>
                <a:gd name="T71" fmla="*/ 369 h 1673"/>
                <a:gd name="T72" fmla="*/ 1588 w 1871"/>
                <a:gd name="T73" fmla="*/ 199 h 1673"/>
                <a:gd name="T74" fmla="*/ 1730 w 1871"/>
                <a:gd name="T75" fmla="*/ 199 h 1673"/>
                <a:gd name="T76" fmla="*/ 1786 w 1871"/>
                <a:gd name="T77" fmla="*/ 340 h 1673"/>
                <a:gd name="T78" fmla="*/ 1871 w 1871"/>
                <a:gd name="T79" fmla="*/ 539 h 1673"/>
                <a:gd name="T80" fmla="*/ 1786 w 1871"/>
                <a:gd name="T81" fmla="*/ 539 h 1673"/>
                <a:gd name="T82" fmla="*/ 1616 w 1871"/>
                <a:gd name="T83" fmla="*/ 737 h 1673"/>
                <a:gd name="T84" fmla="*/ 1475 w 1871"/>
                <a:gd name="T85" fmla="*/ 794 h 1673"/>
                <a:gd name="T86" fmla="*/ 1418 w 1871"/>
                <a:gd name="T87" fmla="*/ 879 h 1673"/>
                <a:gd name="T88" fmla="*/ 1446 w 1871"/>
                <a:gd name="T89" fmla="*/ 1021 h 1673"/>
                <a:gd name="T90" fmla="*/ 1361 w 1871"/>
                <a:gd name="T91" fmla="*/ 1191 h 1673"/>
                <a:gd name="T92" fmla="*/ 1248 w 1871"/>
                <a:gd name="T93" fmla="*/ 1276 h 1673"/>
                <a:gd name="T94" fmla="*/ 1248 w 1871"/>
                <a:gd name="T95" fmla="*/ 1389 h 1673"/>
                <a:gd name="T96" fmla="*/ 1560 w 1871"/>
                <a:gd name="T97" fmla="*/ 1616 h 1673"/>
                <a:gd name="T98" fmla="*/ 1503 w 1871"/>
                <a:gd name="T99" fmla="*/ 1673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871" h="1673">
                  <a:moveTo>
                    <a:pt x="1446" y="1616"/>
                  </a:moveTo>
                  <a:lnTo>
                    <a:pt x="1276" y="1616"/>
                  </a:lnTo>
                  <a:lnTo>
                    <a:pt x="1219" y="1644"/>
                  </a:lnTo>
                  <a:lnTo>
                    <a:pt x="1134" y="1616"/>
                  </a:lnTo>
                  <a:lnTo>
                    <a:pt x="1078" y="1644"/>
                  </a:lnTo>
                  <a:lnTo>
                    <a:pt x="1078" y="1559"/>
                  </a:lnTo>
                  <a:lnTo>
                    <a:pt x="1021" y="1446"/>
                  </a:lnTo>
                  <a:lnTo>
                    <a:pt x="993" y="1588"/>
                  </a:lnTo>
                  <a:lnTo>
                    <a:pt x="879" y="1474"/>
                  </a:lnTo>
                  <a:lnTo>
                    <a:pt x="737" y="1503"/>
                  </a:lnTo>
                  <a:lnTo>
                    <a:pt x="652" y="1418"/>
                  </a:lnTo>
                  <a:lnTo>
                    <a:pt x="652" y="1361"/>
                  </a:lnTo>
                  <a:lnTo>
                    <a:pt x="567" y="1361"/>
                  </a:lnTo>
                  <a:lnTo>
                    <a:pt x="482" y="1276"/>
                  </a:lnTo>
                  <a:lnTo>
                    <a:pt x="426" y="1333"/>
                  </a:lnTo>
                  <a:lnTo>
                    <a:pt x="284" y="1361"/>
                  </a:lnTo>
                  <a:lnTo>
                    <a:pt x="227" y="1304"/>
                  </a:lnTo>
                  <a:lnTo>
                    <a:pt x="199" y="1304"/>
                  </a:lnTo>
                  <a:lnTo>
                    <a:pt x="199" y="1248"/>
                  </a:lnTo>
                  <a:lnTo>
                    <a:pt x="170" y="1219"/>
                  </a:lnTo>
                  <a:lnTo>
                    <a:pt x="142" y="1276"/>
                  </a:lnTo>
                  <a:lnTo>
                    <a:pt x="85" y="1276"/>
                  </a:lnTo>
                  <a:lnTo>
                    <a:pt x="85" y="1219"/>
                  </a:lnTo>
                  <a:lnTo>
                    <a:pt x="0" y="1219"/>
                  </a:lnTo>
                  <a:lnTo>
                    <a:pt x="85" y="1134"/>
                  </a:lnTo>
                  <a:lnTo>
                    <a:pt x="57" y="1077"/>
                  </a:lnTo>
                  <a:lnTo>
                    <a:pt x="142" y="1049"/>
                  </a:lnTo>
                  <a:lnTo>
                    <a:pt x="199" y="1106"/>
                  </a:lnTo>
                  <a:lnTo>
                    <a:pt x="284" y="1049"/>
                  </a:lnTo>
                  <a:lnTo>
                    <a:pt x="284" y="964"/>
                  </a:lnTo>
                  <a:lnTo>
                    <a:pt x="256" y="907"/>
                  </a:lnTo>
                  <a:lnTo>
                    <a:pt x="341" y="936"/>
                  </a:lnTo>
                  <a:lnTo>
                    <a:pt x="369" y="936"/>
                  </a:lnTo>
                  <a:lnTo>
                    <a:pt x="454" y="766"/>
                  </a:lnTo>
                  <a:lnTo>
                    <a:pt x="539" y="709"/>
                  </a:lnTo>
                  <a:lnTo>
                    <a:pt x="596" y="737"/>
                  </a:lnTo>
                  <a:lnTo>
                    <a:pt x="624" y="681"/>
                  </a:lnTo>
                  <a:lnTo>
                    <a:pt x="596" y="567"/>
                  </a:lnTo>
                  <a:lnTo>
                    <a:pt x="539" y="539"/>
                  </a:lnTo>
                  <a:lnTo>
                    <a:pt x="567" y="510"/>
                  </a:lnTo>
                  <a:lnTo>
                    <a:pt x="539" y="454"/>
                  </a:lnTo>
                  <a:lnTo>
                    <a:pt x="482" y="482"/>
                  </a:lnTo>
                  <a:lnTo>
                    <a:pt x="482" y="397"/>
                  </a:lnTo>
                  <a:lnTo>
                    <a:pt x="426" y="397"/>
                  </a:lnTo>
                  <a:lnTo>
                    <a:pt x="369" y="227"/>
                  </a:lnTo>
                  <a:lnTo>
                    <a:pt x="426" y="199"/>
                  </a:lnTo>
                  <a:lnTo>
                    <a:pt x="482" y="227"/>
                  </a:lnTo>
                  <a:lnTo>
                    <a:pt x="539" y="142"/>
                  </a:lnTo>
                  <a:lnTo>
                    <a:pt x="624" y="114"/>
                  </a:lnTo>
                  <a:lnTo>
                    <a:pt x="567" y="57"/>
                  </a:lnTo>
                  <a:lnTo>
                    <a:pt x="567" y="28"/>
                  </a:lnTo>
                  <a:lnTo>
                    <a:pt x="624" y="0"/>
                  </a:lnTo>
                  <a:lnTo>
                    <a:pt x="681" y="28"/>
                  </a:lnTo>
                  <a:lnTo>
                    <a:pt x="709" y="85"/>
                  </a:lnTo>
                  <a:lnTo>
                    <a:pt x="794" y="114"/>
                  </a:lnTo>
                  <a:lnTo>
                    <a:pt x="936" y="142"/>
                  </a:lnTo>
                  <a:lnTo>
                    <a:pt x="936" y="114"/>
                  </a:lnTo>
                  <a:lnTo>
                    <a:pt x="993" y="170"/>
                  </a:lnTo>
                  <a:lnTo>
                    <a:pt x="993" y="284"/>
                  </a:lnTo>
                  <a:lnTo>
                    <a:pt x="1049" y="312"/>
                  </a:lnTo>
                  <a:lnTo>
                    <a:pt x="1021" y="340"/>
                  </a:lnTo>
                  <a:lnTo>
                    <a:pt x="1021" y="397"/>
                  </a:lnTo>
                  <a:lnTo>
                    <a:pt x="1078" y="397"/>
                  </a:lnTo>
                  <a:lnTo>
                    <a:pt x="1106" y="425"/>
                  </a:lnTo>
                  <a:lnTo>
                    <a:pt x="1191" y="454"/>
                  </a:lnTo>
                  <a:lnTo>
                    <a:pt x="1191" y="397"/>
                  </a:lnTo>
                  <a:lnTo>
                    <a:pt x="1248" y="397"/>
                  </a:lnTo>
                  <a:lnTo>
                    <a:pt x="1304" y="340"/>
                  </a:lnTo>
                  <a:lnTo>
                    <a:pt x="1361" y="369"/>
                  </a:lnTo>
                  <a:lnTo>
                    <a:pt x="1446" y="340"/>
                  </a:lnTo>
                  <a:lnTo>
                    <a:pt x="1503" y="397"/>
                  </a:lnTo>
                  <a:lnTo>
                    <a:pt x="1531" y="369"/>
                  </a:lnTo>
                  <a:lnTo>
                    <a:pt x="1531" y="227"/>
                  </a:lnTo>
                  <a:lnTo>
                    <a:pt x="1588" y="199"/>
                  </a:lnTo>
                  <a:lnTo>
                    <a:pt x="1673" y="255"/>
                  </a:lnTo>
                  <a:lnTo>
                    <a:pt x="1730" y="199"/>
                  </a:lnTo>
                  <a:lnTo>
                    <a:pt x="1786" y="227"/>
                  </a:lnTo>
                  <a:lnTo>
                    <a:pt x="1786" y="340"/>
                  </a:lnTo>
                  <a:lnTo>
                    <a:pt x="1843" y="425"/>
                  </a:lnTo>
                  <a:lnTo>
                    <a:pt x="1871" y="539"/>
                  </a:lnTo>
                  <a:lnTo>
                    <a:pt x="1843" y="567"/>
                  </a:lnTo>
                  <a:lnTo>
                    <a:pt x="1786" y="539"/>
                  </a:lnTo>
                  <a:lnTo>
                    <a:pt x="1673" y="766"/>
                  </a:lnTo>
                  <a:lnTo>
                    <a:pt x="1616" y="737"/>
                  </a:lnTo>
                  <a:lnTo>
                    <a:pt x="1503" y="794"/>
                  </a:lnTo>
                  <a:lnTo>
                    <a:pt x="1475" y="794"/>
                  </a:lnTo>
                  <a:lnTo>
                    <a:pt x="1389" y="851"/>
                  </a:lnTo>
                  <a:lnTo>
                    <a:pt x="1418" y="879"/>
                  </a:lnTo>
                  <a:lnTo>
                    <a:pt x="1389" y="964"/>
                  </a:lnTo>
                  <a:lnTo>
                    <a:pt x="1446" y="1021"/>
                  </a:lnTo>
                  <a:lnTo>
                    <a:pt x="1446" y="1106"/>
                  </a:lnTo>
                  <a:lnTo>
                    <a:pt x="1361" y="1191"/>
                  </a:lnTo>
                  <a:lnTo>
                    <a:pt x="1248" y="1248"/>
                  </a:lnTo>
                  <a:lnTo>
                    <a:pt x="1248" y="1276"/>
                  </a:lnTo>
                  <a:lnTo>
                    <a:pt x="1219" y="1333"/>
                  </a:lnTo>
                  <a:lnTo>
                    <a:pt x="1248" y="1389"/>
                  </a:lnTo>
                  <a:lnTo>
                    <a:pt x="1446" y="1474"/>
                  </a:lnTo>
                  <a:lnTo>
                    <a:pt x="1560" y="1616"/>
                  </a:lnTo>
                  <a:lnTo>
                    <a:pt x="1531" y="1644"/>
                  </a:lnTo>
                  <a:lnTo>
                    <a:pt x="1503" y="1673"/>
                  </a:lnTo>
                  <a:lnTo>
                    <a:pt x="1446" y="1616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1" name="Freeform 260"/>
            <p:cNvSpPr>
              <a:spLocks/>
            </p:cNvSpPr>
            <p:nvPr/>
          </p:nvSpPr>
          <p:spPr bwMode="auto">
            <a:xfrm>
              <a:off x="3137" y="2955"/>
              <a:ext cx="2552" cy="1786"/>
            </a:xfrm>
            <a:custGeom>
              <a:avLst/>
              <a:gdLst>
                <a:gd name="T0" fmla="*/ 142 w 2552"/>
                <a:gd name="T1" fmla="*/ 737 h 1786"/>
                <a:gd name="T2" fmla="*/ 29 w 2552"/>
                <a:gd name="T3" fmla="*/ 822 h 1786"/>
                <a:gd name="T4" fmla="*/ 29 w 2552"/>
                <a:gd name="T5" fmla="*/ 935 h 1786"/>
                <a:gd name="T6" fmla="*/ 341 w 2552"/>
                <a:gd name="T7" fmla="*/ 1162 h 1786"/>
                <a:gd name="T8" fmla="*/ 312 w 2552"/>
                <a:gd name="T9" fmla="*/ 1275 h 1786"/>
                <a:gd name="T10" fmla="*/ 511 w 2552"/>
                <a:gd name="T11" fmla="*/ 1247 h 1786"/>
                <a:gd name="T12" fmla="*/ 766 w 2552"/>
                <a:gd name="T13" fmla="*/ 1389 h 1786"/>
                <a:gd name="T14" fmla="*/ 1163 w 2552"/>
                <a:gd name="T15" fmla="*/ 1729 h 1786"/>
                <a:gd name="T16" fmla="*/ 1248 w 2552"/>
                <a:gd name="T17" fmla="*/ 1729 h 1786"/>
                <a:gd name="T18" fmla="*/ 1304 w 2552"/>
                <a:gd name="T19" fmla="*/ 1644 h 1786"/>
                <a:gd name="T20" fmla="*/ 1304 w 2552"/>
                <a:gd name="T21" fmla="*/ 1446 h 1786"/>
                <a:gd name="T22" fmla="*/ 1418 w 2552"/>
                <a:gd name="T23" fmla="*/ 1389 h 1786"/>
                <a:gd name="T24" fmla="*/ 1531 w 2552"/>
                <a:gd name="T25" fmla="*/ 1275 h 1786"/>
                <a:gd name="T26" fmla="*/ 1701 w 2552"/>
                <a:gd name="T27" fmla="*/ 1304 h 1786"/>
                <a:gd name="T28" fmla="*/ 1957 w 2552"/>
                <a:gd name="T29" fmla="*/ 1275 h 1786"/>
                <a:gd name="T30" fmla="*/ 2212 w 2552"/>
                <a:gd name="T31" fmla="*/ 1332 h 1786"/>
                <a:gd name="T32" fmla="*/ 2268 w 2552"/>
                <a:gd name="T33" fmla="*/ 1417 h 1786"/>
                <a:gd name="T34" fmla="*/ 2438 w 2552"/>
                <a:gd name="T35" fmla="*/ 1417 h 1786"/>
                <a:gd name="T36" fmla="*/ 2467 w 2552"/>
                <a:gd name="T37" fmla="*/ 1360 h 1786"/>
                <a:gd name="T38" fmla="*/ 2552 w 2552"/>
                <a:gd name="T39" fmla="*/ 1389 h 1786"/>
                <a:gd name="T40" fmla="*/ 2552 w 2552"/>
                <a:gd name="T41" fmla="*/ 1275 h 1786"/>
                <a:gd name="T42" fmla="*/ 2524 w 2552"/>
                <a:gd name="T43" fmla="*/ 1219 h 1786"/>
                <a:gd name="T44" fmla="*/ 2410 w 2552"/>
                <a:gd name="T45" fmla="*/ 1162 h 1786"/>
                <a:gd name="T46" fmla="*/ 2382 w 2552"/>
                <a:gd name="T47" fmla="*/ 1049 h 1786"/>
                <a:gd name="T48" fmla="*/ 2382 w 2552"/>
                <a:gd name="T49" fmla="*/ 964 h 1786"/>
                <a:gd name="T50" fmla="*/ 2353 w 2552"/>
                <a:gd name="T51" fmla="*/ 794 h 1786"/>
                <a:gd name="T52" fmla="*/ 2098 w 2552"/>
                <a:gd name="T53" fmla="*/ 1077 h 1786"/>
                <a:gd name="T54" fmla="*/ 2155 w 2552"/>
                <a:gd name="T55" fmla="*/ 935 h 1786"/>
                <a:gd name="T56" fmla="*/ 2155 w 2552"/>
                <a:gd name="T57" fmla="*/ 879 h 1786"/>
                <a:gd name="T58" fmla="*/ 2212 w 2552"/>
                <a:gd name="T59" fmla="*/ 794 h 1786"/>
                <a:gd name="T60" fmla="*/ 2183 w 2552"/>
                <a:gd name="T61" fmla="*/ 623 h 1786"/>
                <a:gd name="T62" fmla="*/ 2212 w 2552"/>
                <a:gd name="T63" fmla="*/ 453 h 1786"/>
                <a:gd name="T64" fmla="*/ 2297 w 2552"/>
                <a:gd name="T65" fmla="*/ 368 h 1786"/>
                <a:gd name="T66" fmla="*/ 2268 w 2552"/>
                <a:gd name="T67" fmla="*/ 283 h 1786"/>
                <a:gd name="T68" fmla="*/ 2240 w 2552"/>
                <a:gd name="T69" fmla="*/ 198 h 1786"/>
                <a:gd name="T70" fmla="*/ 2268 w 2552"/>
                <a:gd name="T71" fmla="*/ 56 h 1786"/>
                <a:gd name="T72" fmla="*/ 2183 w 2552"/>
                <a:gd name="T73" fmla="*/ 56 h 1786"/>
                <a:gd name="T74" fmla="*/ 2098 w 2552"/>
                <a:gd name="T75" fmla="*/ 85 h 1786"/>
                <a:gd name="T76" fmla="*/ 1985 w 2552"/>
                <a:gd name="T77" fmla="*/ 141 h 1786"/>
                <a:gd name="T78" fmla="*/ 1871 w 2552"/>
                <a:gd name="T79" fmla="*/ 170 h 1786"/>
                <a:gd name="T80" fmla="*/ 1957 w 2552"/>
                <a:gd name="T81" fmla="*/ 255 h 1786"/>
                <a:gd name="T82" fmla="*/ 1758 w 2552"/>
                <a:gd name="T83" fmla="*/ 368 h 1786"/>
                <a:gd name="T84" fmla="*/ 1645 w 2552"/>
                <a:gd name="T85" fmla="*/ 453 h 1786"/>
                <a:gd name="T86" fmla="*/ 1503 w 2552"/>
                <a:gd name="T87" fmla="*/ 425 h 1786"/>
                <a:gd name="T88" fmla="*/ 1390 w 2552"/>
                <a:gd name="T89" fmla="*/ 368 h 1786"/>
                <a:gd name="T90" fmla="*/ 1276 w 2552"/>
                <a:gd name="T91" fmla="*/ 368 h 1786"/>
                <a:gd name="T92" fmla="*/ 1106 w 2552"/>
                <a:gd name="T93" fmla="*/ 340 h 1786"/>
                <a:gd name="T94" fmla="*/ 908 w 2552"/>
                <a:gd name="T95" fmla="*/ 538 h 1786"/>
                <a:gd name="T96" fmla="*/ 766 w 2552"/>
                <a:gd name="T97" fmla="*/ 510 h 1786"/>
                <a:gd name="T98" fmla="*/ 511 w 2552"/>
                <a:gd name="T99" fmla="*/ 567 h 1786"/>
                <a:gd name="T100" fmla="*/ 426 w 2552"/>
                <a:gd name="T101" fmla="*/ 680 h 1786"/>
                <a:gd name="T102" fmla="*/ 227 w 2552"/>
                <a:gd name="T103" fmla="*/ 652 h 17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552" h="1786">
                  <a:moveTo>
                    <a:pt x="227" y="652"/>
                  </a:moveTo>
                  <a:lnTo>
                    <a:pt x="142" y="737"/>
                  </a:lnTo>
                  <a:lnTo>
                    <a:pt x="29" y="794"/>
                  </a:lnTo>
                  <a:lnTo>
                    <a:pt x="29" y="822"/>
                  </a:lnTo>
                  <a:lnTo>
                    <a:pt x="0" y="879"/>
                  </a:lnTo>
                  <a:lnTo>
                    <a:pt x="29" y="935"/>
                  </a:lnTo>
                  <a:lnTo>
                    <a:pt x="227" y="1020"/>
                  </a:lnTo>
                  <a:lnTo>
                    <a:pt x="341" y="1162"/>
                  </a:lnTo>
                  <a:lnTo>
                    <a:pt x="284" y="1219"/>
                  </a:lnTo>
                  <a:lnTo>
                    <a:pt x="312" y="1275"/>
                  </a:lnTo>
                  <a:lnTo>
                    <a:pt x="426" y="1219"/>
                  </a:lnTo>
                  <a:lnTo>
                    <a:pt x="511" y="1247"/>
                  </a:lnTo>
                  <a:lnTo>
                    <a:pt x="624" y="1389"/>
                  </a:lnTo>
                  <a:lnTo>
                    <a:pt x="766" y="1389"/>
                  </a:lnTo>
                  <a:lnTo>
                    <a:pt x="1021" y="1701"/>
                  </a:lnTo>
                  <a:lnTo>
                    <a:pt x="1163" y="1729"/>
                  </a:lnTo>
                  <a:lnTo>
                    <a:pt x="1191" y="1786"/>
                  </a:lnTo>
                  <a:lnTo>
                    <a:pt x="1248" y="1729"/>
                  </a:lnTo>
                  <a:lnTo>
                    <a:pt x="1333" y="1757"/>
                  </a:lnTo>
                  <a:lnTo>
                    <a:pt x="1304" y="1644"/>
                  </a:lnTo>
                  <a:lnTo>
                    <a:pt x="1276" y="1587"/>
                  </a:lnTo>
                  <a:lnTo>
                    <a:pt x="1304" y="1446"/>
                  </a:lnTo>
                  <a:lnTo>
                    <a:pt x="1361" y="1474"/>
                  </a:lnTo>
                  <a:lnTo>
                    <a:pt x="1418" y="1389"/>
                  </a:lnTo>
                  <a:lnTo>
                    <a:pt x="1418" y="1332"/>
                  </a:lnTo>
                  <a:lnTo>
                    <a:pt x="1531" y="1275"/>
                  </a:lnTo>
                  <a:lnTo>
                    <a:pt x="1673" y="1247"/>
                  </a:lnTo>
                  <a:lnTo>
                    <a:pt x="1701" y="1304"/>
                  </a:lnTo>
                  <a:lnTo>
                    <a:pt x="1871" y="1219"/>
                  </a:lnTo>
                  <a:lnTo>
                    <a:pt x="1957" y="1275"/>
                  </a:lnTo>
                  <a:lnTo>
                    <a:pt x="2098" y="1275"/>
                  </a:lnTo>
                  <a:lnTo>
                    <a:pt x="2212" y="1332"/>
                  </a:lnTo>
                  <a:lnTo>
                    <a:pt x="2240" y="1417"/>
                  </a:lnTo>
                  <a:lnTo>
                    <a:pt x="2268" y="1417"/>
                  </a:lnTo>
                  <a:lnTo>
                    <a:pt x="2353" y="1502"/>
                  </a:lnTo>
                  <a:lnTo>
                    <a:pt x="2438" y="1417"/>
                  </a:lnTo>
                  <a:lnTo>
                    <a:pt x="2410" y="1360"/>
                  </a:lnTo>
                  <a:lnTo>
                    <a:pt x="2467" y="1360"/>
                  </a:lnTo>
                  <a:lnTo>
                    <a:pt x="2524" y="1417"/>
                  </a:lnTo>
                  <a:lnTo>
                    <a:pt x="2552" y="1389"/>
                  </a:lnTo>
                  <a:lnTo>
                    <a:pt x="2524" y="1360"/>
                  </a:lnTo>
                  <a:lnTo>
                    <a:pt x="2552" y="1275"/>
                  </a:lnTo>
                  <a:lnTo>
                    <a:pt x="2552" y="1219"/>
                  </a:lnTo>
                  <a:lnTo>
                    <a:pt x="2524" y="1219"/>
                  </a:lnTo>
                  <a:lnTo>
                    <a:pt x="2495" y="1162"/>
                  </a:lnTo>
                  <a:lnTo>
                    <a:pt x="2410" y="1162"/>
                  </a:lnTo>
                  <a:lnTo>
                    <a:pt x="2410" y="1077"/>
                  </a:lnTo>
                  <a:lnTo>
                    <a:pt x="2382" y="1049"/>
                  </a:lnTo>
                  <a:lnTo>
                    <a:pt x="2438" y="992"/>
                  </a:lnTo>
                  <a:lnTo>
                    <a:pt x="2382" y="964"/>
                  </a:lnTo>
                  <a:lnTo>
                    <a:pt x="2410" y="850"/>
                  </a:lnTo>
                  <a:lnTo>
                    <a:pt x="2353" y="794"/>
                  </a:lnTo>
                  <a:lnTo>
                    <a:pt x="2127" y="1134"/>
                  </a:lnTo>
                  <a:lnTo>
                    <a:pt x="2098" y="1077"/>
                  </a:lnTo>
                  <a:lnTo>
                    <a:pt x="2155" y="1020"/>
                  </a:lnTo>
                  <a:lnTo>
                    <a:pt x="2155" y="935"/>
                  </a:lnTo>
                  <a:lnTo>
                    <a:pt x="2183" y="935"/>
                  </a:lnTo>
                  <a:lnTo>
                    <a:pt x="2155" y="879"/>
                  </a:lnTo>
                  <a:lnTo>
                    <a:pt x="2240" y="822"/>
                  </a:lnTo>
                  <a:lnTo>
                    <a:pt x="2212" y="794"/>
                  </a:lnTo>
                  <a:lnTo>
                    <a:pt x="2268" y="623"/>
                  </a:lnTo>
                  <a:lnTo>
                    <a:pt x="2183" y="623"/>
                  </a:lnTo>
                  <a:lnTo>
                    <a:pt x="2268" y="510"/>
                  </a:lnTo>
                  <a:lnTo>
                    <a:pt x="2212" y="453"/>
                  </a:lnTo>
                  <a:lnTo>
                    <a:pt x="2268" y="425"/>
                  </a:lnTo>
                  <a:lnTo>
                    <a:pt x="2297" y="368"/>
                  </a:lnTo>
                  <a:lnTo>
                    <a:pt x="2268" y="368"/>
                  </a:lnTo>
                  <a:lnTo>
                    <a:pt x="2268" y="283"/>
                  </a:lnTo>
                  <a:lnTo>
                    <a:pt x="2325" y="255"/>
                  </a:lnTo>
                  <a:lnTo>
                    <a:pt x="2240" y="198"/>
                  </a:lnTo>
                  <a:lnTo>
                    <a:pt x="2240" y="85"/>
                  </a:lnTo>
                  <a:lnTo>
                    <a:pt x="2268" y="56"/>
                  </a:lnTo>
                  <a:lnTo>
                    <a:pt x="2240" y="0"/>
                  </a:lnTo>
                  <a:lnTo>
                    <a:pt x="2183" y="56"/>
                  </a:lnTo>
                  <a:lnTo>
                    <a:pt x="2098" y="56"/>
                  </a:lnTo>
                  <a:lnTo>
                    <a:pt x="2098" y="85"/>
                  </a:lnTo>
                  <a:lnTo>
                    <a:pt x="1985" y="85"/>
                  </a:lnTo>
                  <a:lnTo>
                    <a:pt x="1985" y="141"/>
                  </a:lnTo>
                  <a:lnTo>
                    <a:pt x="1900" y="141"/>
                  </a:lnTo>
                  <a:lnTo>
                    <a:pt x="1871" y="170"/>
                  </a:lnTo>
                  <a:lnTo>
                    <a:pt x="1957" y="198"/>
                  </a:lnTo>
                  <a:lnTo>
                    <a:pt x="1957" y="255"/>
                  </a:lnTo>
                  <a:lnTo>
                    <a:pt x="1871" y="368"/>
                  </a:lnTo>
                  <a:lnTo>
                    <a:pt x="1758" y="368"/>
                  </a:lnTo>
                  <a:lnTo>
                    <a:pt x="1758" y="425"/>
                  </a:lnTo>
                  <a:lnTo>
                    <a:pt x="1645" y="453"/>
                  </a:lnTo>
                  <a:lnTo>
                    <a:pt x="1588" y="510"/>
                  </a:lnTo>
                  <a:lnTo>
                    <a:pt x="1503" y="425"/>
                  </a:lnTo>
                  <a:lnTo>
                    <a:pt x="1446" y="453"/>
                  </a:lnTo>
                  <a:lnTo>
                    <a:pt x="1390" y="368"/>
                  </a:lnTo>
                  <a:lnTo>
                    <a:pt x="1333" y="397"/>
                  </a:lnTo>
                  <a:lnTo>
                    <a:pt x="1276" y="368"/>
                  </a:lnTo>
                  <a:lnTo>
                    <a:pt x="1219" y="397"/>
                  </a:lnTo>
                  <a:lnTo>
                    <a:pt x="1106" y="340"/>
                  </a:lnTo>
                  <a:lnTo>
                    <a:pt x="993" y="340"/>
                  </a:lnTo>
                  <a:lnTo>
                    <a:pt x="908" y="538"/>
                  </a:lnTo>
                  <a:lnTo>
                    <a:pt x="823" y="538"/>
                  </a:lnTo>
                  <a:lnTo>
                    <a:pt x="766" y="510"/>
                  </a:lnTo>
                  <a:lnTo>
                    <a:pt x="709" y="567"/>
                  </a:lnTo>
                  <a:lnTo>
                    <a:pt x="511" y="567"/>
                  </a:lnTo>
                  <a:lnTo>
                    <a:pt x="426" y="652"/>
                  </a:lnTo>
                  <a:lnTo>
                    <a:pt x="426" y="680"/>
                  </a:lnTo>
                  <a:lnTo>
                    <a:pt x="284" y="708"/>
                  </a:lnTo>
                  <a:lnTo>
                    <a:pt x="227" y="652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2" name="Freeform 262"/>
            <p:cNvSpPr>
              <a:spLocks/>
            </p:cNvSpPr>
            <p:nvPr/>
          </p:nvSpPr>
          <p:spPr bwMode="auto">
            <a:xfrm>
              <a:off x="3307" y="1962"/>
              <a:ext cx="2070" cy="1701"/>
            </a:xfrm>
            <a:custGeom>
              <a:avLst/>
              <a:gdLst>
                <a:gd name="T0" fmla="*/ 2013 w 2070"/>
                <a:gd name="T1" fmla="*/ 1049 h 1701"/>
                <a:gd name="T2" fmla="*/ 1928 w 2070"/>
                <a:gd name="T3" fmla="*/ 1078 h 1701"/>
                <a:gd name="T4" fmla="*/ 1815 w 2070"/>
                <a:gd name="T5" fmla="*/ 1134 h 1701"/>
                <a:gd name="T6" fmla="*/ 1701 w 2070"/>
                <a:gd name="T7" fmla="*/ 1163 h 1701"/>
                <a:gd name="T8" fmla="*/ 1787 w 2070"/>
                <a:gd name="T9" fmla="*/ 1248 h 1701"/>
                <a:gd name="T10" fmla="*/ 1588 w 2070"/>
                <a:gd name="T11" fmla="*/ 1361 h 1701"/>
                <a:gd name="T12" fmla="*/ 1588 w 2070"/>
                <a:gd name="T13" fmla="*/ 1418 h 1701"/>
                <a:gd name="T14" fmla="*/ 1418 w 2070"/>
                <a:gd name="T15" fmla="*/ 1503 h 1701"/>
                <a:gd name="T16" fmla="*/ 1276 w 2070"/>
                <a:gd name="T17" fmla="*/ 1446 h 1701"/>
                <a:gd name="T18" fmla="*/ 1163 w 2070"/>
                <a:gd name="T19" fmla="*/ 1390 h 1701"/>
                <a:gd name="T20" fmla="*/ 1049 w 2070"/>
                <a:gd name="T21" fmla="*/ 1390 h 1701"/>
                <a:gd name="T22" fmla="*/ 823 w 2070"/>
                <a:gd name="T23" fmla="*/ 1333 h 1701"/>
                <a:gd name="T24" fmla="*/ 653 w 2070"/>
                <a:gd name="T25" fmla="*/ 1531 h 1701"/>
                <a:gd name="T26" fmla="*/ 539 w 2070"/>
                <a:gd name="T27" fmla="*/ 1560 h 1701"/>
                <a:gd name="T28" fmla="*/ 256 w 2070"/>
                <a:gd name="T29" fmla="*/ 1645 h 1701"/>
                <a:gd name="T30" fmla="*/ 114 w 2070"/>
                <a:gd name="T31" fmla="*/ 1701 h 1701"/>
                <a:gd name="T32" fmla="*/ 57 w 2070"/>
                <a:gd name="T33" fmla="*/ 1560 h 1701"/>
                <a:gd name="T34" fmla="*/ 29 w 2070"/>
                <a:gd name="T35" fmla="*/ 1418 h 1701"/>
                <a:gd name="T36" fmla="*/ 86 w 2070"/>
                <a:gd name="T37" fmla="*/ 1333 h 1701"/>
                <a:gd name="T38" fmla="*/ 227 w 2070"/>
                <a:gd name="T39" fmla="*/ 1276 h 1701"/>
                <a:gd name="T40" fmla="*/ 397 w 2070"/>
                <a:gd name="T41" fmla="*/ 1078 h 1701"/>
                <a:gd name="T42" fmla="*/ 482 w 2070"/>
                <a:gd name="T43" fmla="*/ 1078 h 1701"/>
                <a:gd name="T44" fmla="*/ 397 w 2070"/>
                <a:gd name="T45" fmla="*/ 879 h 1701"/>
                <a:gd name="T46" fmla="*/ 341 w 2070"/>
                <a:gd name="T47" fmla="*/ 738 h 1701"/>
                <a:gd name="T48" fmla="*/ 341 w 2070"/>
                <a:gd name="T49" fmla="*/ 653 h 1701"/>
                <a:gd name="T50" fmla="*/ 454 w 2070"/>
                <a:gd name="T51" fmla="*/ 624 h 1701"/>
                <a:gd name="T52" fmla="*/ 596 w 2070"/>
                <a:gd name="T53" fmla="*/ 624 h 1701"/>
                <a:gd name="T54" fmla="*/ 709 w 2070"/>
                <a:gd name="T55" fmla="*/ 426 h 1701"/>
                <a:gd name="T56" fmla="*/ 482 w 2070"/>
                <a:gd name="T57" fmla="*/ 86 h 1701"/>
                <a:gd name="T58" fmla="*/ 653 w 2070"/>
                <a:gd name="T59" fmla="*/ 0 h 1701"/>
                <a:gd name="T60" fmla="*/ 766 w 2070"/>
                <a:gd name="T61" fmla="*/ 114 h 1701"/>
                <a:gd name="T62" fmla="*/ 936 w 2070"/>
                <a:gd name="T63" fmla="*/ 199 h 1701"/>
                <a:gd name="T64" fmla="*/ 1106 w 2070"/>
                <a:gd name="T65" fmla="*/ 199 h 1701"/>
                <a:gd name="T66" fmla="*/ 1191 w 2070"/>
                <a:gd name="T67" fmla="*/ 171 h 1701"/>
                <a:gd name="T68" fmla="*/ 1305 w 2070"/>
                <a:gd name="T69" fmla="*/ 142 h 1701"/>
                <a:gd name="T70" fmla="*/ 1503 w 2070"/>
                <a:gd name="T71" fmla="*/ 171 h 1701"/>
                <a:gd name="T72" fmla="*/ 1418 w 2070"/>
                <a:gd name="T73" fmla="*/ 227 h 1701"/>
                <a:gd name="T74" fmla="*/ 1446 w 2070"/>
                <a:gd name="T75" fmla="*/ 341 h 1701"/>
                <a:gd name="T76" fmla="*/ 1390 w 2070"/>
                <a:gd name="T77" fmla="*/ 539 h 1701"/>
                <a:gd name="T78" fmla="*/ 1361 w 2070"/>
                <a:gd name="T79" fmla="*/ 709 h 1701"/>
                <a:gd name="T80" fmla="*/ 1531 w 2070"/>
                <a:gd name="T81" fmla="*/ 738 h 1701"/>
                <a:gd name="T82" fmla="*/ 1701 w 2070"/>
                <a:gd name="T83" fmla="*/ 851 h 1701"/>
                <a:gd name="T84" fmla="*/ 1758 w 2070"/>
                <a:gd name="T85" fmla="*/ 879 h 1701"/>
                <a:gd name="T86" fmla="*/ 1985 w 2070"/>
                <a:gd name="T87" fmla="*/ 738 h 1701"/>
                <a:gd name="T88" fmla="*/ 2070 w 2070"/>
                <a:gd name="T89" fmla="*/ 851 h 1701"/>
                <a:gd name="T90" fmla="*/ 2070 w 2070"/>
                <a:gd name="T91" fmla="*/ 993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070" h="1701">
                  <a:moveTo>
                    <a:pt x="2070" y="993"/>
                  </a:moveTo>
                  <a:lnTo>
                    <a:pt x="2013" y="1049"/>
                  </a:lnTo>
                  <a:lnTo>
                    <a:pt x="1928" y="1049"/>
                  </a:lnTo>
                  <a:lnTo>
                    <a:pt x="1928" y="1078"/>
                  </a:lnTo>
                  <a:lnTo>
                    <a:pt x="1815" y="1078"/>
                  </a:lnTo>
                  <a:lnTo>
                    <a:pt x="1815" y="1134"/>
                  </a:lnTo>
                  <a:lnTo>
                    <a:pt x="1730" y="1134"/>
                  </a:lnTo>
                  <a:lnTo>
                    <a:pt x="1701" y="1163"/>
                  </a:lnTo>
                  <a:lnTo>
                    <a:pt x="1787" y="1191"/>
                  </a:lnTo>
                  <a:lnTo>
                    <a:pt x="1787" y="1248"/>
                  </a:lnTo>
                  <a:lnTo>
                    <a:pt x="1701" y="1361"/>
                  </a:lnTo>
                  <a:lnTo>
                    <a:pt x="1588" y="1361"/>
                  </a:lnTo>
                  <a:lnTo>
                    <a:pt x="1588" y="1390"/>
                  </a:lnTo>
                  <a:lnTo>
                    <a:pt x="1588" y="1418"/>
                  </a:lnTo>
                  <a:lnTo>
                    <a:pt x="1475" y="1446"/>
                  </a:lnTo>
                  <a:lnTo>
                    <a:pt x="1418" y="1503"/>
                  </a:lnTo>
                  <a:lnTo>
                    <a:pt x="1333" y="1418"/>
                  </a:lnTo>
                  <a:lnTo>
                    <a:pt x="1276" y="1446"/>
                  </a:lnTo>
                  <a:lnTo>
                    <a:pt x="1220" y="1361"/>
                  </a:lnTo>
                  <a:lnTo>
                    <a:pt x="1163" y="1390"/>
                  </a:lnTo>
                  <a:lnTo>
                    <a:pt x="1106" y="1361"/>
                  </a:lnTo>
                  <a:lnTo>
                    <a:pt x="1049" y="1390"/>
                  </a:lnTo>
                  <a:lnTo>
                    <a:pt x="936" y="1333"/>
                  </a:lnTo>
                  <a:lnTo>
                    <a:pt x="823" y="1333"/>
                  </a:lnTo>
                  <a:lnTo>
                    <a:pt x="738" y="1531"/>
                  </a:lnTo>
                  <a:lnTo>
                    <a:pt x="653" y="1531"/>
                  </a:lnTo>
                  <a:lnTo>
                    <a:pt x="596" y="1503"/>
                  </a:lnTo>
                  <a:lnTo>
                    <a:pt x="539" y="1560"/>
                  </a:lnTo>
                  <a:lnTo>
                    <a:pt x="341" y="1560"/>
                  </a:lnTo>
                  <a:lnTo>
                    <a:pt x="256" y="1645"/>
                  </a:lnTo>
                  <a:lnTo>
                    <a:pt x="256" y="1673"/>
                  </a:lnTo>
                  <a:lnTo>
                    <a:pt x="114" y="1701"/>
                  </a:lnTo>
                  <a:lnTo>
                    <a:pt x="57" y="1645"/>
                  </a:lnTo>
                  <a:lnTo>
                    <a:pt x="57" y="1560"/>
                  </a:lnTo>
                  <a:lnTo>
                    <a:pt x="0" y="1503"/>
                  </a:lnTo>
                  <a:lnTo>
                    <a:pt x="29" y="1418"/>
                  </a:lnTo>
                  <a:lnTo>
                    <a:pt x="0" y="1390"/>
                  </a:lnTo>
                  <a:lnTo>
                    <a:pt x="86" y="1333"/>
                  </a:lnTo>
                  <a:lnTo>
                    <a:pt x="114" y="1333"/>
                  </a:lnTo>
                  <a:lnTo>
                    <a:pt x="227" y="1276"/>
                  </a:lnTo>
                  <a:lnTo>
                    <a:pt x="284" y="1305"/>
                  </a:lnTo>
                  <a:lnTo>
                    <a:pt x="397" y="1078"/>
                  </a:lnTo>
                  <a:lnTo>
                    <a:pt x="454" y="1106"/>
                  </a:lnTo>
                  <a:lnTo>
                    <a:pt x="482" y="1078"/>
                  </a:lnTo>
                  <a:lnTo>
                    <a:pt x="454" y="964"/>
                  </a:lnTo>
                  <a:lnTo>
                    <a:pt x="397" y="879"/>
                  </a:lnTo>
                  <a:lnTo>
                    <a:pt x="397" y="766"/>
                  </a:lnTo>
                  <a:lnTo>
                    <a:pt x="341" y="738"/>
                  </a:lnTo>
                  <a:lnTo>
                    <a:pt x="312" y="681"/>
                  </a:lnTo>
                  <a:lnTo>
                    <a:pt x="341" y="653"/>
                  </a:lnTo>
                  <a:lnTo>
                    <a:pt x="397" y="653"/>
                  </a:lnTo>
                  <a:lnTo>
                    <a:pt x="454" y="624"/>
                  </a:lnTo>
                  <a:lnTo>
                    <a:pt x="539" y="653"/>
                  </a:lnTo>
                  <a:lnTo>
                    <a:pt x="596" y="624"/>
                  </a:lnTo>
                  <a:lnTo>
                    <a:pt x="596" y="539"/>
                  </a:lnTo>
                  <a:lnTo>
                    <a:pt x="709" y="426"/>
                  </a:lnTo>
                  <a:lnTo>
                    <a:pt x="539" y="114"/>
                  </a:lnTo>
                  <a:lnTo>
                    <a:pt x="482" y="86"/>
                  </a:lnTo>
                  <a:lnTo>
                    <a:pt x="482" y="0"/>
                  </a:lnTo>
                  <a:lnTo>
                    <a:pt x="653" y="0"/>
                  </a:lnTo>
                  <a:lnTo>
                    <a:pt x="709" y="114"/>
                  </a:lnTo>
                  <a:lnTo>
                    <a:pt x="766" y="114"/>
                  </a:lnTo>
                  <a:lnTo>
                    <a:pt x="879" y="142"/>
                  </a:lnTo>
                  <a:lnTo>
                    <a:pt x="936" y="199"/>
                  </a:lnTo>
                  <a:lnTo>
                    <a:pt x="1049" y="114"/>
                  </a:lnTo>
                  <a:lnTo>
                    <a:pt x="1106" y="199"/>
                  </a:lnTo>
                  <a:lnTo>
                    <a:pt x="1134" y="171"/>
                  </a:lnTo>
                  <a:lnTo>
                    <a:pt x="1191" y="171"/>
                  </a:lnTo>
                  <a:lnTo>
                    <a:pt x="1276" y="57"/>
                  </a:lnTo>
                  <a:lnTo>
                    <a:pt x="1305" y="142"/>
                  </a:lnTo>
                  <a:lnTo>
                    <a:pt x="1446" y="86"/>
                  </a:lnTo>
                  <a:lnTo>
                    <a:pt x="1503" y="171"/>
                  </a:lnTo>
                  <a:lnTo>
                    <a:pt x="1446" y="171"/>
                  </a:lnTo>
                  <a:lnTo>
                    <a:pt x="1418" y="227"/>
                  </a:lnTo>
                  <a:lnTo>
                    <a:pt x="1446" y="256"/>
                  </a:lnTo>
                  <a:lnTo>
                    <a:pt x="1446" y="341"/>
                  </a:lnTo>
                  <a:lnTo>
                    <a:pt x="1390" y="426"/>
                  </a:lnTo>
                  <a:lnTo>
                    <a:pt x="1390" y="539"/>
                  </a:lnTo>
                  <a:lnTo>
                    <a:pt x="1305" y="681"/>
                  </a:lnTo>
                  <a:lnTo>
                    <a:pt x="1361" y="709"/>
                  </a:lnTo>
                  <a:lnTo>
                    <a:pt x="1531" y="681"/>
                  </a:lnTo>
                  <a:lnTo>
                    <a:pt x="1531" y="738"/>
                  </a:lnTo>
                  <a:lnTo>
                    <a:pt x="1588" y="794"/>
                  </a:lnTo>
                  <a:lnTo>
                    <a:pt x="1701" y="851"/>
                  </a:lnTo>
                  <a:lnTo>
                    <a:pt x="1730" y="823"/>
                  </a:lnTo>
                  <a:lnTo>
                    <a:pt x="1758" y="879"/>
                  </a:lnTo>
                  <a:lnTo>
                    <a:pt x="1872" y="823"/>
                  </a:lnTo>
                  <a:lnTo>
                    <a:pt x="1985" y="738"/>
                  </a:lnTo>
                  <a:lnTo>
                    <a:pt x="2042" y="738"/>
                  </a:lnTo>
                  <a:lnTo>
                    <a:pt x="2070" y="851"/>
                  </a:lnTo>
                  <a:lnTo>
                    <a:pt x="2042" y="908"/>
                  </a:lnTo>
                  <a:lnTo>
                    <a:pt x="2070" y="99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3" name="Freeform 263"/>
            <p:cNvSpPr>
              <a:spLocks/>
            </p:cNvSpPr>
            <p:nvPr/>
          </p:nvSpPr>
          <p:spPr bwMode="auto">
            <a:xfrm>
              <a:off x="4612" y="2218"/>
              <a:ext cx="708" cy="623"/>
            </a:xfrm>
            <a:custGeom>
              <a:avLst/>
              <a:gdLst>
                <a:gd name="T0" fmla="*/ 680 w 708"/>
                <a:gd name="T1" fmla="*/ 482 h 623"/>
                <a:gd name="T2" fmla="*/ 567 w 708"/>
                <a:gd name="T3" fmla="*/ 567 h 623"/>
                <a:gd name="T4" fmla="*/ 453 w 708"/>
                <a:gd name="T5" fmla="*/ 623 h 623"/>
                <a:gd name="T6" fmla="*/ 425 w 708"/>
                <a:gd name="T7" fmla="*/ 567 h 623"/>
                <a:gd name="T8" fmla="*/ 396 w 708"/>
                <a:gd name="T9" fmla="*/ 595 h 623"/>
                <a:gd name="T10" fmla="*/ 283 w 708"/>
                <a:gd name="T11" fmla="*/ 538 h 623"/>
                <a:gd name="T12" fmla="*/ 226 w 708"/>
                <a:gd name="T13" fmla="*/ 482 h 623"/>
                <a:gd name="T14" fmla="*/ 226 w 708"/>
                <a:gd name="T15" fmla="*/ 425 h 623"/>
                <a:gd name="T16" fmla="*/ 56 w 708"/>
                <a:gd name="T17" fmla="*/ 453 h 623"/>
                <a:gd name="T18" fmla="*/ 0 w 708"/>
                <a:gd name="T19" fmla="*/ 425 h 623"/>
                <a:gd name="T20" fmla="*/ 85 w 708"/>
                <a:gd name="T21" fmla="*/ 283 h 623"/>
                <a:gd name="T22" fmla="*/ 85 w 708"/>
                <a:gd name="T23" fmla="*/ 170 h 623"/>
                <a:gd name="T24" fmla="*/ 141 w 708"/>
                <a:gd name="T25" fmla="*/ 85 h 623"/>
                <a:gd name="T26" fmla="*/ 198 w 708"/>
                <a:gd name="T27" fmla="*/ 113 h 623"/>
                <a:gd name="T28" fmla="*/ 255 w 708"/>
                <a:gd name="T29" fmla="*/ 85 h 623"/>
                <a:gd name="T30" fmla="*/ 368 w 708"/>
                <a:gd name="T31" fmla="*/ 85 h 623"/>
                <a:gd name="T32" fmla="*/ 396 w 708"/>
                <a:gd name="T33" fmla="*/ 141 h 623"/>
                <a:gd name="T34" fmla="*/ 453 w 708"/>
                <a:gd name="T35" fmla="*/ 113 h 623"/>
                <a:gd name="T36" fmla="*/ 510 w 708"/>
                <a:gd name="T37" fmla="*/ 56 h 623"/>
                <a:gd name="T38" fmla="*/ 567 w 708"/>
                <a:gd name="T39" fmla="*/ 85 h 623"/>
                <a:gd name="T40" fmla="*/ 595 w 708"/>
                <a:gd name="T41" fmla="*/ 28 h 623"/>
                <a:gd name="T42" fmla="*/ 652 w 708"/>
                <a:gd name="T43" fmla="*/ 0 h 623"/>
                <a:gd name="T44" fmla="*/ 652 w 708"/>
                <a:gd name="T45" fmla="*/ 141 h 623"/>
                <a:gd name="T46" fmla="*/ 708 w 708"/>
                <a:gd name="T47" fmla="*/ 198 h 623"/>
                <a:gd name="T48" fmla="*/ 708 w 708"/>
                <a:gd name="T49" fmla="*/ 226 h 623"/>
                <a:gd name="T50" fmla="*/ 623 w 708"/>
                <a:gd name="T51" fmla="*/ 226 h 623"/>
                <a:gd name="T52" fmla="*/ 595 w 708"/>
                <a:gd name="T53" fmla="*/ 368 h 623"/>
                <a:gd name="T54" fmla="*/ 652 w 708"/>
                <a:gd name="T55" fmla="*/ 368 h 623"/>
                <a:gd name="T56" fmla="*/ 680 w 708"/>
                <a:gd name="T57" fmla="*/ 482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708" h="623">
                  <a:moveTo>
                    <a:pt x="680" y="482"/>
                  </a:moveTo>
                  <a:lnTo>
                    <a:pt x="567" y="567"/>
                  </a:lnTo>
                  <a:lnTo>
                    <a:pt x="453" y="623"/>
                  </a:lnTo>
                  <a:lnTo>
                    <a:pt x="425" y="567"/>
                  </a:lnTo>
                  <a:lnTo>
                    <a:pt x="396" y="595"/>
                  </a:lnTo>
                  <a:lnTo>
                    <a:pt x="283" y="538"/>
                  </a:lnTo>
                  <a:lnTo>
                    <a:pt x="226" y="482"/>
                  </a:lnTo>
                  <a:lnTo>
                    <a:pt x="226" y="425"/>
                  </a:lnTo>
                  <a:lnTo>
                    <a:pt x="56" y="453"/>
                  </a:lnTo>
                  <a:lnTo>
                    <a:pt x="0" y="425"/>
                  </a:lnTo>
                  <a:lnTo>
                    <a:pt x="85" y="283"/>
                  </a:lnTo>
                  <a:lnTo>
                    <a:pt x="85" y="170"/>
                  </a:lnTo>
                  <a:lnTo>
                    <a:pt x="141" y="85"/>
                  </a:lnTo>
                  <a:lnTo>
                    <a:pt x="198" y="113"/>
                  </a:lnTo>
                  <a:lnTo>
                    <a:pt x="255" y="85"/>
                  </a:lnTo>
                  <a:lnTo>
                    <a:pt x="368" y="85"/>
                  </a:lnTo>
                  <a:lnTo>
                    <a:pt x="396" y="141"/>
                  </a:lnTo>
                  <a:lnTo>
                    <a:pt x="453" y="113"/>
                  </a:lnTo>
                  <a:lnTo>
                    <a:pt x="510" y="56"/>
                  </a:lnTo>
                  <a:lnTo>
                    <a:pt x="567" y="85"/>
                  </a:lnTo>
                  <a:lnTo>
                    <a:pt x="595" y="28"/>
                  </a:lnTo>
                  <a:lnTo>
                    <a:pt x="652" y="0"/>
                  </a:lnTo>
                  <a:lnTo>
                    <a:pt x="652" y="141"/>
                  </a:lnTo>
                  <a:lnTo>
                    <a:pt x="708" y="198"/>
                  </a:lnTo>
                  <a:lnTo>
                    <a:pt x="708" y="226"/>
                  </a:lnTo>
                  <a:lnTo>
                    <a:pt x="623" y="226"/>
                  </a:lnTo>
                  <a:lnTo>
                    <a:pt x="595" y="368"/>
                  </a:lnTo>
                  <a:lnTo>
                    <a:pt x="652" y="368"/>
                  </a:lnTo>
                  <a:lnTo>
                    <a:pt x="680" y="482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4" name="Freeform 265"/>
            <p:cNvSpPr>
              <a:spLocks/>
            </p:cNvSpPr>
            <p:nvPr/>
          </p:nvSpPr>
          <p:spPr bwMode="auto">
            <a:xfrm>
              <a:off x="4725" y="1934"/>
              <a:ext cx="539" cy="425"/>
            </a:xfrm>
            <a:custGeom>
              <a:avLst/>
              <a:gdLst>
                <a:gd name="T0" fmla="*/ 198 w 539"/>
                <a:gd name="T1" fmla="*/ 0 h 425"/>
                <a:gd name="T2" fmla="*/ 142 w 539"/>
                <a:gd name="T3" fmla="*/ 57 h 425"/>
                <a:gd name="T4" fmla="*/ 142 w 539"/>
                <a:gd name="T5" fmla="*/ 114 h 425"/>
                <a:gd name="T6" fmla="*/ 85 w 539"/>
                <a:gd name="T7" fmla="*/ 199 h 425"/>
                <a:gd name="T8" fmla="*/ 28 w 539"/>
                <a:gd name="T9" fmla="*/ 199 h 425"/>
                <a:gd name="T10" fmla="*/ 0 w 539"/>
                <a:gd name="T11" fmla="*/ 255 h 425"/>
                <a:gd name="T12" fmla="*/ 28 w 539"/>
                <a:gd name="T13" fmla="*/ 284 h 425"/>
                <a:gd name="T14" fmla="*/ 28 w 539"/>
                <a:gd name="T15" fmla="*/ 369 h 425"/>
                <a:gd name="T16" fmla="*/ 85 w 539"/>
                <a:gd name="T17" fmla="*/ 397 h 425"/>
                <a:gd name="T18" fmla="*/ 142 w 539"/>
                <a:gd name="T19" fmla="*/ 369 h 425"/>
                <a:gd name="T20" fmla="*/ 255 w 539"/>
                <a:gd name="T21" fmla="*/ 369 h 425"/>
                <a:gd name="T22" fmla="*/ 283 w 539"/>
                <a:gd name="T23" fmla="*/ 425 h 425"/>
                <a:gd name="T24" fmla="*/ 340 w 539"/>
                <a:gd name="T25" fmla="*/ 397 h 425"/>
                <a:gd name="T26" fmla="*/ 397 w 539"/>
                <a:gd name="T27" fmla="*/ 340 h 425"/>
                <a:gd name="T28" fmla="*/ 454 w 539"/>
                <a:gd name="T29" fmla="*/ 369 h 425"/>
                <a:gd name="T30" fmla="*/ 482 w 539"/>
                <a:gd name="T31" fmla="*/ 312 h 425"/>
                <a:gd name="T32" fmla="*/ 539 w 539"/>
                <a:gd name="T33" fmla="*/ 284 h 425"/>
                <a:gd name="T34" fmla="*/ 510 w 539"/>
                <a:gd name="T35" fmla="*/ 227 h 425"/>
                <a:gd name="T36" fmla="*/ 397 w 539"/>
                <a:gd name="T37" fmla="*/ 199 h 425"/>
                <a:gd name="T38" fmla="*/ 312 w 539"/>
                <a:gd name="T39" fmla="*/ 57 h 425"/>
                <a:gd name="T40" fmla="*/ 198 w 539"/>
                <a:gd name="T41" fmla="*/ 0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39" h="425">
                  <a:moveTo>
                    <a:pt x="198" y="0"/>
                  </a:moveTo>
                  <a:lnTo>
                    <a:pt x="142" y="57"/>
                  </a:lnTo>
                  <a:lnTo>
                    <a:pt x="142" y="114"/>
                  </a:lnTo>
                  <a:lnTo>
                    <a:pt x="85" y="199"/>
                  </a:lnTo>
                  <a:lnTo>
                    <a:pt x="28" y="199"/>
                  </a:lnTo>
                  <a:lnTo>
                    <a:pt x="0" y="255"/>
                  </a:lnTo>
                  <a:lnTo>
                    <a:pt x="28" y="284"/>
                  </a:lnTo>
                  <a:lnTo>
                    <a:pt x="28" y="369"/>
                  </a:lnTo>
                  <a:lnTo>
                    <a:pt x="85" y="397"/>
                  </a:lnTo>
                  <a:lnTo>
                    <a:pt x="142" y="369"/>
                  </a:lnTo>
                  <a:lnTo>
                    <a:pt x="255" y="369"/>
                  </a:lnTo>
                  <a:lnTo>
                    <a:pt x="283" y="425"/>
                  </a:lnTo>
                  <a:lnTo>
                    <a:pt x="340" y="397"/>
                  </a:lnTo>
                  <a:lnTo>
                    <a:pt x="397" y="340"/>
                  </a:lnTo>
                  <a:lnTo>
                    <a:pt x="454" y="369"/>
                  </a:lnTo>
                  <a:lnTo>
                    <a:pt x="482" y="312"/>
                  </a:lnTo>
                  <a:lnTo>
                    <a:pt x="539" y="284"/>
                  </a:lnTo>
                  <a:lnTo>
                    <a:pt x="510" y="227"/>
                  </a:lnTo>
                  <a:lnTo>
                    <a:pt x="397" y="199"/>
                  </a:lnTo>
                  <a:lnTo>
                    <a:pt x="312" y="57"/>
                  </a:lnTo>
                  <a:lnTo>
                    <a:pt x="198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5" name="Freeform 266"/>
            <p:cNvSpPr>
              <a:spLocks/>
            </p:cNvSpPr>
            <p:nvPr/>
          </p:nvSpPr>
          <p:spPr bwMode="auto">
            <a:xfrm>
              <a:off x="4527" y="1566"/>
              <a:ext cx="396" cy="567"/>
            </a:xfrm>
            <a:custGeom>
              <a:avLst/>
              <a:gdLst>
                <a:gd name="T0" fmla="*/ 56 w 396"/>
                <a:gd name="T1" fmla="*/ 453 h 567"/>
                <a:gd name="T2" fmla="*/ 85 w 396"/>
                <a:gd name="T3" fmla="*/ 538 h 567"/>
                <a:gd name="T4" fmla="*/ 226 w 396"/>
                <a:gd name="T5" fmla="*/ 482 h 567"/>
                <a:gd name="T6" fmla="*/ 283 w 396"/>
                <a:gd name="T7" fmla="*/ 567 h 567"/>
                <a:gd name="T8" fmla="*/ 340 w 396"/>
                <a:gd name="T9" fmla="*/ 482 h 567"/>
                <a:gd name="T10" fmla="*/ 340 w 396"/>
                <a:gd name="T11" fmla="*/ 425 h 567"/>
                <a:gd name="T12" fmla="*/ 396 w 396"/>
                <a:gd name="T13" fmla="*/ 368 h 567"/>
                <a:gd name="T14" fmla="*/ 340 w 396"/>
                <a:gd name="T15" fmla="*/ 255 h 567"/>
                <a:gd name="T16" fmla="*/ 311 w 396"/>
                <a:gd name="T17" fmla="*/ 141 h 567"/>
                <a:gd name="T18" fmla="*/ 311 w 396"/>
                <a:gd name="T19" fmla="*/ 85 h 567"/>
                <a:gd name="T20" fmla="*/ 368 w 396"/>
                <a:gd name="T21" fmla="*/ 0 h 567"/>
                <a:gd name="T22" fmla="*/ 283 w 396"/>
                <a:gd name="T23" fmla="*/ 0 h 567"/>
                <a:gd name="T24" fmla="*/ 255 w 396"/>
                <a:gd name="T25" fmla="*/ 113 h 567"/>
                <a:gd name="T26" fmla="*/ 170 w 396"/>
                <a:gd name="T27" fmla="*/ 56 h 567"/>
                <a:gd name="T28" fmla="*/ 141 w 396"/>
                <a:gd name="T29" fmla="*/ 141 h 567"/>
                <a:gd name="T30" fmla="*/ 113 w 396"/>
                <a:gd name="T31" fmla="*/ 85 h 567"/>
                <a:gd name="T32" fmla="*/ 28 w 396"/>
                <a:gd name="T33" fmla="*/ 170 h 567"/>
                <a:gd name="T34" fmla="*/ 0 w 396"/>
                <a:gd name="T35" fmla="*/ 255 h 567"/>
                <a:gd name="T36" fmla="*/ 0 w 396"/>
                <a:gd name="T37" fmla="*/ 368 h 567"/>
                <a:gd name="T38" fmla="*/ 56 w 396"/>
                <a:gd name="T39" fmla="*/ 425 h 567"/>
                <a:gd name="T40" fmla="*/ 56 w 396"/>
                <a:gd name="T41" fmla="*/ 45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6" h="567">
                  <a:moveTo>
                    <a:pt x="56" y="453"/>
                  </a:moveTo>
                  <a:lnTo>
                    <a:pt x="85" y="538"/>
                  </a:lnTo>
                  <a:lnTo>
                    <a:pt x="226" y="482"/>
                  </a:lnTo>
                  <a:lnTo>
                    <a:pt x="283" y="567"/>
                  </a:lnTo>
                  <a:lnTo>
                    <a:pt x="340" y="482"/>
                  </a:lnTo>
                  <a:lnTo>
                    <a:pt x="340" y="425"/>
                  </a:lnTo>
                  <a:lnTo>
                    <a:pt x="396" y="368"/>
                  </a:lnTo>
                  <a:lnTo>
                    <a:pt x="340" y="255"/>
                  </a:lnTo>
                  <a:lnTo>
                    <a:pt x="311" y="141"/>
                  </a:lnTo>
                  <a:lnTo>
                    <a:pt x="311" y="85"/>
                  </a:lnTo>
                  <a:lnTo>
                    <a:pt x="368" y="0"/>
                  </a:lnTo>
                  <a:lnTo>
                    <a:pt x="283" y="0"/>
                  </a:lnTo>
                  <a:lnTo>
                    <a:pt x="255" y="113"/>
                  </a:lnTo>
                  <a:lnTo>
                    <a:pt x="170" y="56"/>
                  </a:lnTo>
                  <a:lnTo>
                    <a:pt x="141" y="141"/>
                  </a:lnTo>
                  <a:lnTo>
                    <a:pt x="113" y="85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0" y="368"/>
                  </a:lnTo>
                  <a:lnTo>
                    <a:pt x="56" y="425"/>
                  </a:lnTo>
                  <a:lnTo>
                    <a:pt x="56" y="45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6" name="Freeform 267"/>
            <p:cNvSpPr>
              <a:spLocks/>
            </p:cNvSpPr>
            <p:nvPr/>
          </p:nvSpPr>
          <p:spPr bwMode="auto">
            <a:xfrm>
              <a:off x="3534" y="828"/>
              <a:ext cx="1474" cy="1333"/>
            </a:xfrm>
            <a:custGeom>
              <a:avLst/>
              <a:gdLst>
                <a:gd name="T0" fmla="*/ 255 w 1474"/>
                <a:gd name="T1" fmla="*/ 1134 h 1333"/>
                <a:gd name="T2" fmla="*/ 426 w 1474"/>
                <a:gd name="T3" fmla="*/ 1134 h 1333"/>
                <a:gd name="T4" fmla="*/ 482 w 1474"/>
                <a:gd name="T5" fmla="*/ 1248 h 1333"/>
                <a:gd name="T6" fmla="*/ 539 w 1474"/>
                <a:gd name="T7" fmla="*/ 1248 h 1333"/>
                <a:gd name="T8" fmla="*/ 652 w 1474"/>
                <a:gd name="T9" fmla="*/ 1276 h 1333"/>
                <a:gd name="T10" fmla="*/ 709 w 1474"/>
                <a:gd name="T11" fmla="*/ 1333 h 1333"/>
                <a:gd name="T12" fmla="*/ 822 w 1474"/>
                <a:gd name="T13" fmla="*/ 1248 h 1333"/>
                <a:gd name="T14" fmla="*/ 879 w 1474"/>
                <a:gd name="T15" fmla="*/ 1333 h 1333"/>
                <a:gd name="T16" fmla="*/ 907 w 1474"/>
                <a:gd name="T17" fmla="*/ 1305 h 1333"/>
                <a:gd name="T18" fmla="*/ 964 w 1474"/>
                <a:gd name="T19" fmla="*/ 1305 h 1333"/>
                <a:gd name="T20" fmla="*/ 1049 w 1474"/>
                <a:gd name="T21" fmla="*/ 1191 h 1333"/>
                <a:gd name="T22" fmla="*/ 1049 w 1474"/>
                <a:gd name="T23" fmla="*/ 1163 h 1333"/>
                <a:gd name="T24" fmla="*/ 993 w 1474"/>
                <a:gd name="T25" fmla="*/ 1106 h 1333"/>
                <a:gd name="T26" fmla="*/ 993 w 1474"/>
                <a:gd name="T27" fmla="*/ 993 h 1333"/>
                <a:gd name="T28" fmla="*/ 1021 w 1474"/>
                <a:gd name="T29" fmla="*/ 908 h 1333"/>
                <a:gd name="T30" fmla="*/ 1106 w 1474"/>
                <a:gd name="T31" fmla="*/ 823 h 1333"/>
                <a:gd name="T32" fmla="*/ 1134 w 1474"/>
                <a:gd name="T33" fmla="*/ 879 h 1333"/>
                <a:gd name="T34" fmla="*/ 1163 w 1474"/>
                <a:gd name="T35" fmla="*/ 794 h 1333"/>
                <a:gd name="T36" fmla="*/ 1248 w 1474"/>
                <a:gd name="T37" fmla="*/ 851 h 1333"/>
                <a:gd name="T38" fmla="*/ 1276 w 1474"/>
                <a:gd name="T39" fmla="*/ 738 h 1333"/>
                <a:gd name="T40" fmla="*/ 1361 w 1474"/>
                <a:gd name="T41" fmla="*/ 738 h 1333"/>
                <a:gd name="T42" fmla="*/ 1389 w 1474"/>
                <a:gd name="T43" fmla="*/ 766 h 1333"/>
                <a:gd name="T44" fmla="*/ 1446 w 1474"/>
                <a:gd name="T45" fmla="*/ 766 h 1333"/>
                <a:gd name="T46" fmla="*/ 1474 w 1474"/>
                <a:gd name="T47" fmla="*/ 709 h 1333"/>
                <a:gd name="T48" fmla="*/ 1418 w 1474"/>
                <a:gd name="T49" fmla="*/ 596 h 1333"/>
                <a:gd name="T50" fmla="*/ 1333 w 1474"/>
                <a:gd name="T51" fmla="*/ 539 h 1333"/>
                <a:gd name="T52" fmla="*/ 1219 w 1474"/>
                <a:gd name="T53" fmla="*/ 511 h 1333"/>
                <a:gd name="T54" fmla="*/ 1248 w 1474"/>
                <a:gd name="T55" fmla="*/ 454 h 1333"/>
                <a:gd name="T56" fmla="*/ 1191 w 1474"/>
                <a:gd name="T57" fmla="*/ 426 h 1333"/>
                <a:gd name="T58" fmla="*/ 1248 w 1474"/>
                <a:gd name="T59" fmla="*/ 341 h 1333"/>
                <a:gd name="T60" fmla="*/ 1333 w 1474"/>
                <a:gd name="T61" fmla="*/ 341 h 1333"/>
                <a:gd name="T62" fmla="*/ 1219 w 1474"/>
                <a:gd name="T63" fmla="*/ 0 h 1333"/>
                <a:gd name="T64" fmla="*/ 1106 w 1474"/>
                <a:gd name="T65" fmla="*/ 114 h 1333"/>
                <a:gd name="T66" fmla="*/ 993 w 1474"/>
                <a:gd name="T67" fmla="*/ 114 h 1333"/>
                <a:gd name="T68" fmla="*/ 936 w 1474"/>
                <a:gd name="T69" fmla="*/ 227 h 1333"/>
                <a:gd name="T70" fmla="*/ 766 w 1474"/>
                <a:gd name="T71" fmla="*/ 256 h 1333"/>
                <a:gd name="T72" fmla="*/ 794 w 1474"/>
                <a:gd name="T73" fmla="*/ 369 h 1333"/>
                <a:gd name="T74" fmla="*/ 681 w 1474"/>
                <a:gd name="T75" fmla="*/ 397 h 1333"/>
                <a:gd name="T76" fmla="*/ 454 w 1474"/>
                <a:gd name="T77" fmla="*/ 284 h 1333"/>
                <a:gd name="T78" fmla="*/ 340 w 1474"/>
                <a:gd name="T79" fmla="*/ 312 h 1333"/>
                <a:gd name="T80" fmla="*/ 312 w 1474"/>
                <a:gd name="T81" fmla="*/ 312 h 1333"/>
                <a:gd name="T82" fmla="*/ 284 w 1474"/>
                <a:gd name="T83" fmla="*/ 312 h 1333"/>
                <a:gd name="T84" fmla="*/ 227 w 1474"/>
                <a:gd name="T85" fmla="*/ 284 h 1333"/>
                <a:gd name="T86" fmla="*/ 199 w 1474"/>
                <a:gd name="T87" fmla="*/ 341 h 1333"/>
                <a:gd name="T88" fmla="*/ 170 w 1474"/>
                <a:gd name="T89" fmla="*/ 397 h 1333"/>
                <a:gd name="T90" fmla="*/ 114 w 1474"/>
                <a:gd name="T91" fmla="*/ 397 h 1333"/>
                <a:gd name="T92" fmla="*/ 114 w 1474"/>
                <a:gd name="T93" fmla="*/ 482 h 1333"/>
                <a:gd name="T94" fmla="*/ 57 w 1474"/>
                <a:gd name="T95" fmla="*/ 709 h 1333"/>
                <a:gd name="T96" fmla="*/ 0 w 1474"/>
                <a:gd name="T97" fmla="*/ 766 h 1333"/>
                <a:gd name="T98" fmla="*/ 29 w 1474"/>
                <a:gd name="T99" fmla="*/ 879 h 1333"/>
                <a:gd name="T100" fmla="*/ 85 w 1474"/>
                <a:gd name="T101" fmla="*/ 879 h 1333"/>
                <a:gd name="T102" fmla="*/ 85 w 1474"/>
                <a:gd name="T103" fmla="*/ 936 h 1333"/>
                <a:gd name="T104" fmla="*/ 142 w 1474"/>
                <a:gd name="T105" fmla="*/ 1021 h 1333"/>
                <a:gd name="T106" fmla="*/ 199 w 1474"/>
                <a:gd name="T107" fmla="*/ 993 h 1333"/>
                <a:gd name="T108" fmla="*/ 255 w 1474"/>
                <a:gd name="T109" fmla="*/ 1021 h 1333"/>
                <a:gd name="T110" fmla="*/ 255 w 1474"/>
                <a:gd name="T111" fmla="*/ 1134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1333">
                  <a:moveTo>
                    <a:pt x="255" y="1134"/>
                  </a:moveTo>
                  <a:lnTo>
                    <a:pt x="426" y="1134"/>
                  </a:lnTo>
                  <a:lnTo>
                    <a:pt x="482" y="1248"/>
                  </a:lnTo>
                  <a:lnTo>
                    <a:pt x="539" y="1248"/>
                  </a:lnTo>
                  <a:lnTo>
                    <a:pt x="652" y="1276"/>
                  </a:lnTo>
                  <a:lnTo>
                    <a:pt x="709" y="1333"/>
                  </a:lnTo>
                  <a:lnTo>
                    <a:pt x="822" y="1248"/>
                  </a:lnTo>
                  <a:lnTo>
                    <a:pt x="879" y="1333"/>
                  </a:lnTo>
                  <a:lnTo>
                    <a:pt x="907" y="1305"/>
                  </a:lnTo>
                  <a:lnTo>
                    <a:pt x="964" y="1305"/>
                  </a:lnTo>
                  <a:lnTo>
                    <a:pt x="1049" y="1191"/>
                  </a:lnTo>
                  <a:lnTo>
                    <a:pt x="1049" y="1163"/>
                  </a:lnTo>
                  <a:lnTo>
                    <a:pt x="993" y="1106"/>
                  </a:lnTo>
                  <a:lnTo>
                    <a:pt x="993" y="993"/>
                  </a:lnTo>
                  <a:lnTo>
                    <a:pt x="1021" y="908"/>
                  </a:lnTo>
                  <a:lnTo>
                    <a:pt x="1106" y="823"/>
                  </a:lnTo>
                  <a:lnTo>
                    <a:pt x="1134" y="879"/>
                  </a:lnTo>
                  <a:lnTo>
                    <a:pt x="1163" y="794"/>
                  </a:lnTo>
                  <a:lnTo>
                    <a:pt x="1248" y="851"/>
                  </a:lnTo>
                  <a:lnTo>
                    <a:pt x="1276" y="738"/>
                  </a:lnTo>
                  <a:lnTo>
                    <a:pt x="1361" y="738"/>
                  </a:lnTo>
                  <a:lnTo>
                    <a:pt x="1389" y="766"/>
                  </a:lnTo>
                  <a:lnTo>
                    <a:pt x="1446" y="766"/>
                  </a:lnTo>
                  <a:lnTo>
                    <a:pt x="1474" y="709"/>
                  </a:lnTo>
                  <a:lnTo>
                    <a:pt x="1418" y="596"/>
                  </a:lnTo>
                  <a:lnTo>
                    <a:pt x="1333" y="539"/>
                  </a:lnTo>
                  <a:lnTo>
                    <a:pt x="1219" y="511"/>
                  </a:lnTo>
                  <a:lnTo>
                    <a:pt x="1248" y="454"/>
                  </a:lnTo>
                  <a:lnTo>
                    <a:pt x="1191" y="426"/>
                  </a:lnTo>
                  <a:lnTo>
                    <a:pt x="1248" y="341"/>
                  </a:lnTo>
                  <a:lnTo>
                    <a:pt x="1333" y="341"/>
                  </a:lnTo>
                  <a:lnTo>
                    <a:pt x="1219" y="0"/>
                  </a:lnTo>
                  <a:lnTo>
                    <a:pt x="1106" y="114"/>
                  </a:lnTo>
                  <a:lnTo>
                    <a:pt x="993" y="114"/>
                  </a:lnTo>
                  <a:lnTo>
                    <a:pt x="936" y="227"/>
                  </a:lnTo>
                  <a:lnTo>
                    <a:pt x="766" y="256"/>
                  </a:lnTo>
                  <a:lnTo>
                    <a:pt x="794" y="369"/>
                  </a:lnTo>
                  <a:lnTo>
                    <a:pt x="681" y="397"/>
                  </a:lnTo>
                  <a:lnTo>
                    <a:pt x="454" y="284"/>
                  </a:lnTo>
                  <a:lnTo>
                    <a:pt x="340" y="312"/>
                  </a:lnTo>
                  <a:lnTo>
                    <a:pt x="312" y="312"/>
                  </a:lnTo>
                  <a:lnTo>
                    <a:pt x="284" y="312"/>
                  </a:lnTo>
                  <a:lnTo>
                    <a:pt x="227" y="284"/>
                  </a:lnTo>
                  <a:lnTo>
                    <a:pt x="199" y="341"/>
                  </a:lnTo>
                  <a:lnTo>
                    <a:pt x="170" y="397"/>
                  </a:lnTo>
                  <a:lnTo>
                    <a:pt x="114" y="397"/>
                  </a:lnTo>
                  <a:lnTo>
                    <a:pt x="114" y="482"/>
                  </a:lnTo>
                  <a:lnTo>
                    <a:pt x="57" y="709"/>
                  </a:lnTo>
                  <a:lnTo>
                    <a:pt x="0" y="766"/>
                  </a:lnTo>
                  <a:lnTo>
                    <a:pt x="29" y="879"/>
                  </a:lnTo>
                  <a:lnTo>
                    <a:pt x="85" y="879"/>
                  </a:lnTo>
                  <a:lnTo>
                    <a:pt x="85" y="936"/>
                  </a:lnTo>
                  <a:lnTo>
                    <a:pt x="142" y="1021"/>
                  </a:lnTo>
                  <a:lnTo>
                    <a:pt x="199" y="993"/>
                  </a:lnTo>
                  <a:lnTo>
                    <a:pt x="255" y="1021"/>
                  </a:lnTo>
                  <a:lnTo>
                    <a:pt x="255" y="113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7" name="Freeform 268"/>
            <p:cNvSpPr>
              <a:spLocks/>
            </p:cNvSpPr>
            <p:nvPr/>
          </p:nvSpPr>
          <p:spPr bwMode="auto">
            <a:xfrm>
              <a:off x="3931" y="148"/>
              <a:ext cx="822" cy="1077"/>
            </a:xfrm>
            <a:custGeom>
              <a:avLst/>
              <a:gdLst>
                <a:gd name="T0" fmla="*/ 822 w 822"/>
                <a:gd name="T1" fmla="*/ 680 h 1077"/>
                <a:gd name="T2" fmla="*/ 709 w 822"/>
                <a:gd name="T3" fmla="*/ 794 h 1077"/>
                <a:gd name="T4" fmla="*/ 596 w 822"/>
                <a:gd name="T5" fmla="*/ 794 h 1077"/>
                <a:gd name="T6" fmla="*/ 539 w 822"/>
                <a:gd name="T7" fmla="*/ 907 h 1077"/>
                <a:gd name="T8" fmla="*/ 369 w 822"/>
                <a:gd name="T9" fmla="*/ 936 h 1077"/>
                <a:gd name="T10" fmla="*/ 397 w 822"/>
                <a:gd name="T11" fmla="*/ 1049 h 1077"/>
                <a:gd name="T12" fmla="*/ 284 w 822"/>
                <a:gd name="T13" fmla="*/ 1077 h 1077"/>
                <a:gd name="T14" fmla="*/ 57 w 822"/>
                <a:gd name="T15" fmla="*/ 964 h 1077"/>
                <a:gd name="T16" fmla="*/ 170 w 822"/>
                <a:gd name="T17" fmla="*/ 936 h 1077"/>
                <a:gd name="T18" fmla="*/ 142 w 822"/>
                <a:gd name="T19" fmla="*/ 822 h 1077"/>
                <a:gd name="T20" fmla="*/ 85 w 822"/>
                <a:gd name="T21" fmla="*/ 794 h 1077"/>
                <a:gd name="T22" fmla="*/ 57 w 822"/>
                <a:gd name="T23" fmla="*/ 737 h 1077"/>
                <a:gd name="T24" fmla="*/ 85 w 822"/>
                <a:gd name="T25" fmla="*/ 709 h 1077"/>
                <a:gd name="T26" fmla="*/ 29 w 822"/>
                <a:gd name="T27" fmla="*/ 680 h 1077"/>
                <a:gd name="T28" fmla="*/ 29 w 822"/>
                <a:gd name="T29" fmla="*/ 652 h 1077"/>
                <a:gd name="T30" fmla="*/ 57 w 822"/>
                <a:gd name="T31" fmla="*/ 624 h 1077"/>
                <a:gd name="T32" fmla="*/ 0 w 822"/>
                <a:gd name="T33" fmla="*/ 595 h 1077"/>
                <a:gd name="T34" fmla="*/ 0 w 822"/>
                <a:gd name="T35" fmla="*/ 567 h 1077"/>
                <a:gd name="T36" fmla="*/ 57 w 822"/>
                <a:gd name="T37" fmla="*/ 539 h 1077"/>
                <a:gd name="T38" fmla="*/ 29 w 822"/>
                <a:gd name="T39" fmla="*/ 482 h 1077"/>
                <a:gd name="T40" fmla="*/ 114 w 822"/>
                <a:gd name="T41" fmla="*/ 454 h 1077"/>
                <a:gd name="T42" fmla="*/ 142 w 822"/>
                <a:gd name="T43" fmla="*/ 425 h 1077"/>
                <a:gd name="T44" fmla="*/ 57 w 822"/>
                <a:gd name="T45" fmla="*/ 397 h 1077"/>
                <a:gd name="T46" fmla="*/ 29 w 822"/>
                <a:gd name="T47" fmla="*/ 340 h 1077"/>
                <a:gd name="T48" fmla="*/ 57 w 822"/>
                <a:gd name="T49" fmla="*/ 284 h 1077"/>
                <a:gd name="T50" fmla="*/ 29 w 822"/>
                <a:gd name="T51" fmla="*/ 227 h 1077"/>
                <a:gd name="T52" fmla="*/ 85 w 822"/>
                <a:gd name="T53" fmla="*/ 142 h 1077"/>
                <a:gd name="T54" fmla="*/ 142 w 822"/>
                <a:gd name="T55" fmla="*/ 142 h 1077"/>
                <a:gd name="T56" fmla="*/ 284 w 822"/>
                <a:gd name="T57" fmla="*/ 85 h 1077"/>
                <a:gd name="T58" fmla="*/ 369 w 822"/>
                <a:gd name="T59" fmla="*/ 0 h 1077"/>
                <a:gd name="T60" fmla="*/ 482 w 822"/>
                <a:gd name="T61" fmla="*/ 114 h 1077"/>
                <a:gd name="T62" fmla="*/ 539 w 822"/>
                <a:gd name="T63" fmla="*/ 114 h 1077"/>
                <a:gd name="T64" fmla="*/ 567 w 822"/>
                <a:gd name="T65" fmla="*/ 255 h 1077"/>
                <a:gd name="T66" fmla="*/ 624 w 822"/>
                <a:gd name="T67" fmla="*/ 340 h 1077"/>
                <a:gd name="T68" fmla="*/ 652 w 822"/>
                <a:gd name="T69" fmla="*/ 425 h 1077"/>
                <a:gd name="T70" fmla="*/ 709 w 822"/>
                <a:gd name="T71" fmla="*/ 454 h 1077"/>
                <a:gd name="T72" fmla="*/ 709 w 822"/>
                <a:gd name="T73" fmla="*/ 539 h 1077"/>
                <a:gd name="T74" fmla="*/ 794 w 822"/>
                <a:gd name="T75" fmla="*/ 624 h 1077"/>
                <a:gd name="T76" fmla="*/ 822 w 822"/>
                <a:gd name="T77" fmla="*/ 68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822" h="1077">
                  <a:moveTo>
                    <a:pt x="822" y="680"/>
                  </a:moveTo>
                  <a:lnTo>
                    <a:pt x="709" y="794"/>
                  </a:lnTo>
                  <a:lnTo>
                    <a:pt x="596" y="794"/>
                  </a:lnTo>
                  <a:lnTo>
                    <a:pt x="539" y="907"/>
                  </a:lnTo>
                  <a:lnTo>
                    <a:pt x="369" y="936"/>
                  </a:lnTo>
                  <a:lnTo>
                    <a:pt x="397" y="1049"/>
                  </a:lnTo>
                  <a:lnTo>
                    <a:pt x="284" y="1077"/>
                  </a:lnTo>
                  <a:lnTo>
                    <a:pt x="57" y="964"/>
                  </a:lnTo>
                  <a:lnTo>
                    <a:pt x="170" y="936"/>
                  </a:lnTo>
                  <a:lnTo>
                    <a:pt x="142" y="822"/>
                  </a:lnTo>
                  <a:lnTo>
                    <a:pt x="85" y="794"/>
                  </a:lnTo>
                  <a:lnTo>
                    <a:pt x="57" y="737"/>
                  </a:lnTo>
                  <a:lnTo>
                    <a:pt x="85" y="709"/>
                  </a:lnTo>
                  <a:lnTo>
                    <a:pt x="29" y="680"/>
                  </a:lnTo>
                  <a:lnTo>
                    <a:pt x="29" y="652"/>
                  </a:lnTo>
                  <a:lnTo>
                    <a:pt x="57" y="624"/>
                  </a:lnTo>
                  <a:lnTo>
                    <a:pt x="0" y="595"/>
                  </a:lnTo>
                  <a:lnTo>
                    <a:pt x="0" y="567"/>
                  </a:lnTo>
                  <a:lnTo>
                    <a:pt x="57" y="539"/>
                  </a:lnTo>
                  <a:lnTo>
                    <a:pt x="29" y="482"/>
                  </a:lnTo>
                  <a:lnTo>
                    <a:pt x="114" y="454"/>
                  </a:lnTo>
                  <a:lnTo>
                    <a:pt x="142" y="425"/>
                  </a:lnTo>
                  <a:lnTo>
                    <a:pt x="57" y="397"/>
                  </a:lnTo>
                  <a:lnTo>
                    <a:pt x="29" y="340"/>
                  </a:lnTo>
                  <a:lnTo>
                    <a:pt x="57" y="284"/>
                  </a:lnTo>
                  <a:lnTo>
                    <a:pt x="29" y="227"/>
                  </a:lnTo>
                  <a:lnTo>
                    <a:pt x="85" y="142"/>
                  </a:lnTo>
                  <a:lnTo>
                    <a:pt x="142" y="142"/>
                  </a:lnTo>
                  <a:lnTo>
                    <a:pt x="284" y="85"/>
                  </a:lnTo>
                  <a:lnTo>
                    <a:pt x="369" y="0"/>
                  </a:lnTo>
                  <a:lnTo>
                    <a:pt x="482" y="114"/>
                  </a:lnTo>
                  <a:lnTo>
                    <a:pt x="539" y="114"/>
                  </a:lnTo>
                  <a:lnTo>
                    <a:pt x="567" y="255"/>
                  </a:lnTo>
                  <a:lnTo>
                    <a:pt x="624" y="340"/>
                  </a:lnTo>
                  <a:lnTo>
                    <a:pt x="652" y="425"/>
                  </a:lnTo>
                  <a:lnTo>
                    <a:pt x="709" y="454"/>
                  </a:lnTo>
                  <a:lnTo>
                    <a:pt x="709" y="539"/>
                  </a:lnTo>
                  <a:lnTo>
                    <a:pt x="794" y="624"/>
                  </a:lnTo>
                  <a:lnTo>
                    <a:pt x="822" y="68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8" name="Freeform 269"/>
            <p:cNvSpPr>
              <a:spLocks/>
            </p:cNvSpPr>
            <p:nvPr/>
          </p:nvSpPr>
          <p:spPr bwMode="auto">
            <a:xfrm>
              <a:off x="1408" y="1055"/>
              <a:ext cx="1134" cy="1871"/>
            </a:xfrm>
            <a:custGeom>
              <a:avLst/>
              <a:gdLst>
                <a:gd name="T0" fmla="*/ 879 w 1134"/>
                <a:gd name="T1" fmla="*/ 1673 h 1871"/>
                <a:gd name="T2" fmla="*/ 936 w 1134"/>
                <a:gd name="T3" fmla="*/ 1645 h 1871"/>
                <a:gd name="T4" fmla="*/ 992 w 1134"/>
                <a:gd name="T5" fmla="*/ 1673 h 1871"/>
                <a:gd name="T6" fmla="*/ 1049 w 1134"/>
                <a:gd name="T7" fmla="*/ 1588 h 1871"/>
                <a:gd name="T8" fmla="*/ 1134 w 1134"/>
                <a:gd name="T9" fmla="*/ 1560 h 1871"/>
                <a:gd name="T10" fmla="*/ 1077 w 1134"/>
                <a:gd name="T11" fmla="*/ 1503 h 1871"/>
                <a:gd name="T12" fmla="*/ 1077 w 1134"/>
                <a:gd name="T13" fmla="*/ 1474 h 1871"/>
                <a:gd name="T14" fmla="*/ 1049 w 1134"/>
                <a:gd name="T15" fmla="*/ 1389 h 1871"/>
                <a:gd name="T16" fmla="*/ 992 w 1134"/>
                <a:gd name="T17" fmla="*/ 1389 h 1871"/>
                <a:gd name="T18" fmla="*/ 992 w 1134"/>
                <a:gd name="T19" fmla="*/ 1333 h 1871"/>
                <a:gd name="T20" fmla="*/ 1049 w 1134"/>
                <a:gd name="T21" fmla="*/ 1276 h 1871"/>
                <a:gd name="T22" fmla="*/ 992 w 1134"/>
                <a:gd name="T23" fmla="*/ 1134 h 1871"/>
                <a:gd name="T24" fmla="*/ 964 w 1134"/>
                <a:gd name="T25" fmla="*/ 1021 h 1871"/>
                <a:gd name="T26" fmla="*/ 992 w 1134"/>
                <a:gd name="T27" fmla="*/ 936 h 1871"/>
                <a:gd name="T28" fmla="*/ 1077 w 1134"/>
                <a:gd name="T29" fmla="*/ 907 h 1871"/>
                <a:gd name="T30" fmla="*/ 1049 w 1134"/>
                <a:gd name="T31" fmla="*/ 851 h 1871"/>
                <a:gd name="T32" fmla="*/ 1106 w 1134"/>
                <a:gd name="T33" fmla="*/ 766 h 1871"/>
                <a:gd name="T34" fmla="*/ 1106 w 1134"/>
                <a:gd name="T35" fmla="*/ 737 h 1871"/>
                <a:gd name="T36" fmla="*/ 1077 w 1134"/>
                <a:gd name="T37" fmla="*/ 681 h 1871"/>
                <a:gd name="T38" fmla="*/ 992 w 1134"/>
                <a:gd name="T39" fmla="*/ 681 h 1871"/>
                <a:gd name="T40" fmla="*/ 992 w 1134"/>
                <a:gd name="T41" fmla="*/ 624 h 1871"/>
                <a:gd name="T42" fmla="*/ 907 w 1134"/>
                <a:gd name="T43" fmla="*/ 567 h 1871"/>
                <a:gd name="T44" fmla="*/ 907 w 1134"/>
                <a:gd name="T45" fmla="*/ 511 h 1871"/>
                <a:gd name="T46" fmla="*/ 766 w 1134"/>
                <a:gd name="T47" fmla="*/ 511 h 1871"/>
                <a:gd name="T48" fmla="*/ 624 w 1134"/>
                <a:gd name="T49" fmla="*/ 369 h 1871"/>
                <a:gd name="T50" fmla="*/ 652 w 1134"/>
                <a:gd name="T51" fmla="*/ 312 h 1871"/>
                <a:gd name="T52" fmla="*/ 624 w 1134"/>
                <a:gd name="T53" fmla="*/ 114 h 1871"/>
                <a:gd name="T54" fmla="*/ 454 w 1134"/>
                <a:gd name="T55" fmla="*/ 142 h 1871"/>
                <a:gd name="T56" fmla="*/ 397 w 1134"/>
                <a:gd name="T57" fmla="*/ 0 h 1871"/>
                <a:gd name="T58" fmla="*/ 312 w 1134"/>
                <a:gd name="T59" fmla="*/ 0 h 1871"/>
                <a:gd name="T60" fmla="*/ 340 w 1134"/>
                <a:gd name="T61" fmla="*/ 85 h 1871"/>
                <a:gd name="T62" fmla="*/ 199 w 1134"/>
                <a:gd name="T63" fmla="*/ 114 h 1871"/>
                <a:gd name="T64" fmla="*/ 142 w 1134"/>
                <a:gd name="T65" fmla="*/ 255 h 1871"/>
                <a:gd name="T66" fmla="*/ 28 w 1134"/>
                <a:gd name="T67" fmla="*/ 340 h 1871"/>
                <a:gd name="T68" fmla="*/ 85 w 1134"/>
                <a:gd name="T69" fmla="*/ 397 h 1871"/>
                <a:gd name="T70" fmla="*/ 113 w 1134"/>
                <a:gd name="T71" fmla="*/ 397 h 1871"/>
                <a:gd name="T72" fmla="*/ 142 w 1134"/>
                <a:gd name="T73" fmla="*/ 426 h 1871"/>
                <a:gd name="T74" fmla="*/ 57 w 1134"/>
                <a:gd name="T75" fmla="*/ 539 h 1871"/>
                <a:gd name="T76" fmla="*/ 85 w 1134"/>
                <a:gd name="T77" fmla="*/ 596 h 1871"/>
                <a:gd name="T78" fmla="*/ 142 w 1134"/>
                <a:gd name="T79" fmla="*/ 624 h 1871"/>
                <a:gd name="T80" fmla="*/ 113 w 1134"/>
                <a:gd name="T81" fmla="*/ 709 h 1871"/>
                <a:gd name="T82" fmla="*/ 0 w 1134"/>
                <a:gd name="T83" fmla="*/ 794 h 1871"/>
                <a:gd name="T84" fmla="*/ 28 w 1134"/>
                <a:gd name="T85" fmla="*/ 964 h 1871"/>
                <a:gd name="T86" fmla="*/ 0 w 1134"/>
                <a:gd name="T87" fmla="*/ 1276 h 1871"/>
                <a:gd name="T88" fmla="*/ 57 w 1134"/>
                <a:gd name="T89" fmla="*/ 1361 h 1871"/>
                <a:gd name="T90" fmla="*/ 28 w 1134"/>
                <a:gd name="T91" fmla="*/ 1389 h 1871"/>
                <a:gd name="T92" fmla="*/ 57 w 1134"/>
                <a:gd name="T93" fmla="*/ 1446 h 1871"/>
                <a:gd name="T94" fmla="*/ 28 w 1134"/>
                <a:gd name="T95" fmla="*/ 1503 h 1871"/>
                <a:gd name="T96" fmla="*/ 85 w 1134"/>
                <a:gd name="T97" fmla="*/ 1531 h 1871"/>
                <a:gd name="T98" fmla="*/ 57 w 1134"/>
                <a:gd name="T99" fmla="*/ 1588 h 1871"/>
                <a:gd name="T100" fmla="*/ 113 w 1134"/>
                <a:gd name="T101" fmla="*/ 1645 h 1871"/>
                <a:gd name="T102" fmla="*/ 113 w 1134"/>
                <a:gd name="T103" fmla="*/ 1701 h 1871"/>
                <a:gd name="T104" fmla="*/ 170 w 1134"/>
                <a:gd name="T105" fmla="*/ 1843 h 1871"/>
                <a:gd name="T106" fmla="*/ 255 w 1134"/>
                <a:gd name="T107" fmla="*/ 1815 h 1871"/>
                <a:gd name="T108" fmla="*/ 312 w 1134"/>
                <a:gd name="T109" fmla="*/ 1871 h 1871"/>
                <a:gd name="T110" fmla="*/ 397 w 1134"/>
                <a:gd name="T111" fmla="*/ 1815 h 1871"/>
                <a:gd name="T112" fmla="*/ 482 w 1134"/>
                <a:gd name="T113" fmla="*/ 1843 h 1871"/>
                <a:gd name="T114" fmla="*/ 510 w 1134"/>
                <a:gd name="T115" fmla="*/ 1843 h 1871"/>
                <a:gd name="T116" fmla="*/ 539 w 1134"/>
                <a:gd name="T117" fmla="*/ 1786 h 1871"/>
                <a:gd name="T118" fmla="*/ 737 w 1134"/>
                <a:gd name="T119" fmla="*/ 1730 h 1871"/>
                <a:gd name="T120" fmla="*/ 822 w 1134"/>
                <a:gd name="T121" fmla="*/ 1758 h 1871"/>
                <a:gd name="T122" fmla="*/ 822 w 1134"/>
                <a:gd name="T123" fmla="*/ 1730 h 1871"/>
                <a:gd name="T124" fmla="*/ 879 w 1134"/>
                <a:gd name="T125" fmla="*/ 1673 h 18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34" h="1871">
                  <a:moveTo>
                    <a:pt x="879" y="1673"/>
                  </a:moveTo>
                  <a:lnTo>
                    <a:pt x="936" y="1645"/>
                  </a:lnTo>
                  <a:lnTo>
                    <a:pt x="992" y="1673"/>
                  </a:lnTo>
                  <a:lnTo>
                    <a:pt x="1049" y="1588"/>
                  </a:lnTo>
                  <a:lnTo>
                    <a:pt x="1134" y="1560"/>
                  </a:lnTo>
                  <a:lnTo>
                    <a:pt x="1077" y="1503"/>
                  </a:lnTo>
                  <a:lnTo>
                    <a:pt x="1077" y="1474"/>
                  </a:lnTo>
                  <a:lnTo>
                    <a:pt x="1049" y="1389"/>
                  </a:lnTo>
                  <a:lnTo>
                    <a:pt x="992" y="1389"/>
                  </a:lnTo>
                  <a:lnTo>
                    <a:pt x="992" y="1333"/>
                  </a:lnTo>
                  <a:lnTo>
                    <a:pt x="1049" y="1276"/>
                  </a:lnTo>
                  <a:lnTo>
                    <a:pt x="992" y="1134"/>
                  </a:lnTo>
                  <a:lnTo>
                    <a:pt x="964" y="1021"/>
                  </a:lnTo>
                  <a:lnTo>
                    <a:pt x="992" y="936"/>
                  </a:lnTo>
                  <a:lnTo>
                    <a:pt x="1077" y="907"/>
                  </a:lnTo>
                  <a:lnTo>
                    <a:pt x="1049" y="851"/>
                  </a:lnTo>
                  <a:lnTo>
                    <a:pt x="1106" y="766"/>
                  </a:lnTo>
                  <a:lnTo>
                    <a:pt x="1106" y="737"/>
                  </a:lnTo>
                  <a:lnTo>
                    <a:pt x="1077" y="681"/>
                  </a:lnTo>
                  <a:lnTo>
                    <a:pt x="992" y="681"/>
                  </a:lnTo>
                  <a:lnTo>
                    <a:pt x="992" y="624"/>
                  </a:lnTo>
                  <a:lnTo>
                    <a:pt x="907" y="567"/>
                  </a:lnTo>
                  <a:lnTo>
                    <a:pt x="907" y="511"/>
                  </a:lnTo>
                  <a:lnTo>
                    <a:pt x="766" y="511"/>
                  </a:lnTo>
                  <a:lnTo>
                    <a:pt x="624" y="369"/>
                  </a:lnTo>
                  <a:lnTo>
                    <a:pt x="652" y="312"/>
                  </a:lnTo>
                  <a:lnTo>
                    <a:pt x="624" y="114"/>
                  </a:lnTo>
                  <a:lnTo>
                    <a:pt x="454" y="142"/>
                  </a:lnTo>
                  <a:lnTo>
                    <a:pt x="397" y="0"/>
                  </a:lnTo>
                  <a:lnTo>
                    <a:pt x="312" y="0"/>
                  </a:lnTo>
                  <a:lnTo>
                    <a:pt x="340" y="85"/>
                  </a:lnTo>
                  <a:lnTo>
                    <a:pt x="199" y="114"/>
                  </a:lnTo>
                  <a:lnTo>
                    <a:pt x="142" y="255"/>
                  </a:lnTo>
                  <a:lnTo>
                    <a:pt x="28" y="340"/>
                  </a:lnTo>
                  <a:lnTo>
                    <a:pt x="85" y="397"/>
                  </a:lnTo>
                  <a:lnTo>
                    <a:pt x="113" y="397"/>
                  </a:lnTo>
                  <a:lnTo>
                    <a:pt x="142" y="426"/>
                  </a:lnTo>
                  <a:lnTo>
                    <a:pt x="57" y="539"/>
                  </a:lnTo>
                  <a:lnTo>
                    <a:pt x="85" y="596"/>
                  </a:lnTo>
                  <a:lnTo>
                    <a:pt x="142" y="624"/>
                  </a:lnTo>
                  <a:lnTo>
                    <a:pt x="113" y="709"/>
                  </a:lnTo>
                  <a:lnTo>
                    <a:pt x="0" y="794"/>
                  </a:lnTo>
                  <a:lnTo>
                    <a:pt x="28" y="964"/>
                  </a:lnTo>
                  <a:lnTo>
                    <a:pt x="0" y="1276"/>
                  </a:lnTo>
                  <a:lnTo>
                    <a:pt x="57" y="1361"/>
                  </a:lnTo>
                  <a:lnTo>
                    <a:pt x="28" y="1389"/>
                  </a:lnTo>
                  <a:lnTo>
                    <a:pt x="57" y="1446"/>
                  </a:lnTo>
                  <a:lnTo>
                    <a:pt x="28" y="1503"/>
                  </a:lnTo>
                  <a:lnTo>
                    <a:pt x="85" y="1531"/>
                  </a:lnTo>
                  <a:lnTo>
                    <a:pt x="57" y="1588"/>
                  </a:lnTo>
                  <a:lnTo>
                    <a:pt x="113" y="1645"/>
                  </a:lnTo>
                  <a:lnTo>
                    <a:pt x="113" y="1701"/>
                  </a:lnTo>
                  <a:lnTo>
                    <a:pt x="170" y="1843"/>
                  </a:lnTo>
                  <a:lnTo>
                    <a:pt x="255" y="1815"/>
                  </a:lnTo>
                  <a:lnTo>
                    <a:pt x="312" y="1871"/>
                  </a:lnTo>
                  <a:lnTo>
                    <a:pt x="397" y="1815"/>
                  </a:lnTo>
                  <a:lnTo>
                    <a:pt x="482" y="1843"/>
                  </a:lnTo>
                  <a:lnTo>
                    <a:pt x="510" y="1843"/>
                  </a:lnTo>
                  <a:lnTo>
                    <a:pt x="539" y="1786"/>
                  </a:lnTo>
                  <a:lnTo>
                    <a:pt x="737" y="1730"/>
                  </a:lnTo>
                  <a:lnTo>
                    <a:pt x="822" y="1758"/>
                  </a:lnTo>
                  <a:lnTo>
                    <a:pt x="822" y="1730"/>
                  </a:lnTo>
                  <a:lnTo>
                    <a:pt x="879" y="167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99" name="Freeform 270"/>
            <p:cNvSpPr>
              <a:spLocks/>
            </p:cNvSpPr>
            <p:nvPr/>
          </p:nvSpPr>
          <p:spPr bwMode="auto">
            <a:xfrm>
              <a:off x="2372" y="1821"/>
              <a:ext cx="1077" cy="1134"/>
            </a:xfrm>
            <a:custGeom>
              <a:avLst/>
              <a:gdLst>
                <a:gd name="T0" fmla="*/ 142 w 1077"/>
                <a:gd name="T1" fmla="*/ 0 h 1134"/>
                <a:gd name="T2" fmla="*/ 85 w 1077"/>
                <a:gd name="T3" fmla="*/ 85 h 1134"/>
                <a:gd name="T4" fmla="*/ 113 w 1077"/>
                <a:gd name="T5" fmla="*/ 141 h 1134"/>
                <a:gd name="T6" fmla="*/ 28 w 1077"/>
                <a:gd name="T7" fmla="*/ 170 h 1134"/>
                <a:gd name="T8" fmla="*/ 0 w 1077"/>
                <a:gd name="T9" fmla="*/ 255 h 1134"/>
                <a:gd name="T10" fmla="*/ 28 w 1077"/>
                <a:gd name="T11" fmla="*/ 368 h 1134"/>
                <a:gd name="T12" fmla="*/ 85 w 1077"/>
                <a:gd name="T13" fmla="*/ 510 h 1134"/>
                <a:gd name="T14" fmla="*/ 28 w 1077"/>
                <a:gd name="T15" fmla="*/ 567 h 1134"/>
                <a:gd name="T16" fmla="*/ 28 w 1077"/>
                <a:gd name="T17" fmla="*/ 623 h 1134"/>
                <a:gd name="T18" fmla="*/ 85 w 1077"/>
                <a:gd name="T19" fmla="*/ 623 h 1134"/>
                <a:gd name="T20" fmla="*/ 113 w 1077"/>
                <a:gd name="T21" fmla="*/ 708 h 1134"/>
                <a:gd name="T22" fmla="*/ 170 w 1077"/>
                <a:gd name="T23" fmla="*/ 680 h 1134"/>
                <a:gd name="T24" fmla="*/ 227 w 1077"/>
                <a:gd name="T25" fmla="*/ 708 h 1134"/>
                <a:gd name="T26" fmla="*/ 255 w 1077"/>
                <a:gd name="T27" fmla="*/ 765 h 1134"/>
                <a:gd name="T28" fmla="*/ 482 w 1077"/>
                <a:gd name="T29" fmla="*/ 822 h 1134"/>
                <a:gd name="T30" fmla="*/ 482 w 1077"/>
                <a:gd name="T31" fmla="*/ 794 h 1134"/>
                <a:gd name="T32" fmla="*/ 539 w 1077"/>
                <a:gd name="T33" fmla="*/ 850 h 1134"/>
                <a:gd name="T34" fmla="*/ 539 w 1077"/>
                <a:gd name="T35" fmla="*/ 964 h 1134"/>
                <a:gd name="T36" fmla="*/ 595 w 1077"/>
                <a:gd name="T37" fmla="*/ 992 h 1134"/>
                <a:gd name="T38" fmla="*/ 567 w 1077"/>
                <a:gd name="T39" fmla="*/ 1020 h 1134"/>
                <a:gd name="T40" fmla="*/ 567 w 1077"/>
                <a:gd name="T41" fmla="*/ 1077 h 1134"/>
                <a:gd name="T42" fmla="*/ 624 w 1077"/>
                <a:gd name="T43" fmla="*/ 1077 h 1134"/>
                <a:gd name="T44" fmla="*/ 652 w 1077"/>
                <a:gd name="T45" fmla="*/ 1105 h 1134"/>
                <a:gd name="T46" fmla="*/ 737 w 1077"/>
                <a:gd name="T47" fmla="*/ 1134 h 1134"/>
                <a:gd name="T48" fmla="*/ 737 w 1077"/>
                <a:gd name="T49" fmla="*/ 1077 h 1134"/>
                <a:gd name="T50" fmla="*/ 794 w 1077"/>
                <a:gd name="T51" fmla="*/ 1077 h 1134"/>
                <a:gd name="T52" fmla="*/ 850 w 1077"/>
                <a:gd name="T53" fmla="*/ 1020 h 1134"/>
                <a:gd name="T54" fmla="*/ 907 w 1077"/>
                <a:gd name="T55" fmla="*/ 1049 h 1134"/>
                <a:gd name="T56" fmla="*/ 992 w 1077"/>
                <a:gd name="T57" fmla="*/ 1020 h 1134"/>
                <a:gd name="T58" fmla="*/ 1049 w 1077"/>
                <a:gd name="T59" fmla="*/ 1077 h 1134"/>
                <a:gd name="T60" fmla="*/ 1077 w 1077"/>
                <a:gd name="T61" fmla="*/ 1049 h 1134"/>
                <a:gd name="T62" fmla="*/ 1077 w 1077"/>
                <a:gd name="T63" fmla="*/ 907 h 1134"/>
                <a:gd name="T64" fmla="*/ 992 w 1077"/>
                <a:gd name="T65" fmla="*/ 879 h 1134"/>
                <a:gd name="T66" fmla="*/ 964 w 1077"/>
                <a:gd name="T67" fmla="*/ 822 h 1134"/>
                <a:gd name="T68" fmla="*/ 964 w 1077"/>
                <a:gd name="T69" fmla="*/ 737 h 1134"/>
                <a:gd name="T70" fmla="*/ 879 w 1077"/>
                <a:gd name="T71" fmla="*/ 623 h 1134"/>
                <a:gd name="T72" fmla="*/ 907 w 1077"/>
                <a:gd name="T73" fmla="*/ 538 h 1134"/>
                <a:gd name="T74" fmla="*/ 879 w 1077"/>
                <a:gd name="T75" fmla="*/ 482 h 1134"/>
                <a:gd name="T76" fmla="*/ 737 w 1077"/>
                <a:gd name="T77" fmla="*/ 482 h 1134"/>
                <a:gd name="T78" fmla="*/ 652 w 1077"/>
                <a:gd name="T79" fmla="*/ 397 h 1134"/>
                <a:gd name="T80" fmla="*/ 652 w 1077"/>
                <a:gd name="T81" fmla="*/ 340 h 1134"/>
                <a:gd name="T82" fmla="*/ 595 w 1077"/>
                <a:gd name="T83" fmla="*/ 283 h 1134"/>
                <a:gd name="T84" fmla="*/ 624 w 1077"/>
                <a:gd name="T85" fmla="*/ 255 h 1134"/>
                <a:gd name="T86" fmla="*/ 567 w 1077"/>
                <a:gd name="T87" fmla="*/ 227 h 1134"/>
                <a:gd name="T88" fmla="*/ 539 w 1077"/>
                <a:gd name="T89" fmla="*/ 170 h 1134"/>
                <a:gd name="T90" fmla="*/ 454 w 1077"/>
                <a:gd name="T91" fmla="*/ 198 h 1134"/>
                <a:gd name="T92" fmla="*/ 397 w 1077"/>
                <a:gd name="T93" fmla="*/ 113 h 1134"/>
                <a:gd name="T94" fmla="*/ 227 w 1077"/>
                <a:gd name="T95" fmla="*/ 85 h 1134"/>
                <a:gd name="T96" fmla="*/ 142 w 1077"/>
                <a:gd name="T97" fmla="*/ 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77" h="1134">
                  <a:moveTo>
                    <a:pt x="142" y="0"/>
                  </a:moveTo>
                  <a:lnTo>
                    <a:pt x="85" y="85"/>
                  </a:lnTo>
                  <a:lnTo>
                    <a:pt x="113" y="141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28" y="368"/>
                  </a:lnTo>
                  <a:lnTo>
                    <a:pt x="85" y="510"/>
                  </a:lnTo>
                  <a:lnTo>
                    <a:pt x="28" y="567"/>
                  </a:lnTo>
                  <a:lnTo>
                    <a:pt x="28" y="623"/>
                  </a:lnTo>
                  <a:lnTo>
                    <a:pt x="85" y="623"/>
                  </a:lnTo>
                  <a:lnTo>
                    <a:pt x="113" y="708"/>
                  </a:lnTo>
                  <a:lnTo>
                    <a:pt x="170" y="680"/>
                  </a:lnTo>
                  <a:lnTo>
                    <a:pt x="227" y="708"/>
                  </a:lnTo>
                  <a:lnTo>
                    <a:pt x="255" y="765"/>
                  </a:lnTo>
                  <a:lnTo>
                    <a:pt x="482" y="822"/>
                  </a:lnTo>
                  <a:lnTo>
                    <a:pt x="482" y="794"/>
                  </a:lnTo>
                  <a:lnTo>
                    <a:pt x="539" y="850"/>
                  </a:lnTo>
                  <a:lnTo>
                    <a:pt x="539" y="964"/>
                  </a:lnTo>
                  <a:lnTo>
                    <a:pt x="595" y="992"/>
                  </a:lnTo>
                  <a:lnTo>
                    <a:pt x="567" y="1020"/>
                  </a:lnTo>
                  <a:lnTo>
                    <a:pt x="567" y="1077"/>
                  </a:lnTo>
                  <a:lnTo>
                    <a:pt x="624" y="1077"/>
                  </a:lnTo>
                  <a:lnTo>
                    <a:pt x="652" y="1105"/>
                  </a:lnTo>
                  <a:lnTo>
                    <a:pt x="737" y="1134"/>
                  </a:lnTo>
                  <a:lnTo>
                    <a:pt x="737" y="1077"/>
                  </a:lnTo>
                  <a:lnTo>
                    <a:pt x="794" y="1077"/>
                  </a:lnTo>
                  <a:lnTo>
                    <a:pt x="850" y="1020"/>
                  </a:lnTo>
                  <a:lnTo>
                    <a:pt x="907" y="1049"/>
                  </a:lnTo>
                  <a:lnTo>
                    <a:pt x="992" y="1020"/>
                  </a:lnTo>
                  <a:lnTo>
                    <a:pt x="1049" y="1077"/>
                  </a:lnTo>
                  <a:lnTo>
                    <a:pt x="1077" y="1049"/>
                  </a:lnTo>
                  <a:lnTo>
                    <a:pt x="1077" y="907"/>
                  </a:lnTo>
                  <a:lnTo>
                    <a:pt x="992" y="879"/>
                  </a:lnTo>
                  <a:lnTo>
                    <a:pt x="964" y="822"/>
                  </a:lnTo>
                  <a:lnTo>
                    <a:pt x="964" y="737"/>
                  </a:lnTo>
                  <a:lnTo>
                    <a:pt x="879" y="623"/>
                  </a:lnTo>
                  <a:lnTo>
                    <a:pt x="907" y="538"/>
                  </a:lnTo>
                  <a:lnTo>
                    <a:pt x="879" y="482"/>
                  </a:lnTo>
                  <a:lnTo>
                    <a:pt x="737" y="482"/>
                  </a:lnTo>
                  <a:lnTo>
                    <a:pt x="652" y="397"/>
                  </a:lnTo>
                  <a:lnTo>
                    <a:pt x="652" y="340"/>
                  </a:lnTo>
                  <a:lnTo>
                    <a:pt x="595" y="283"/>
                  </a:lnTo>
                  <a:lnTo>
                    <a:pt x="624" y="255"/>
                  </a:lnTo>
                  <a:lnTo>
                    <a:pt x="567" y="227"/>
                  </a:lnTo>
                  <a:lnTo>
                    <a:pt x="539" y="170"/>
                  </a:lnTo>
                  <a:lnTo>
                    <a:pt x="454" y="198"/>
                  </a:lnTo>
                  <a:lnTo>
                    <a:pt x="397" y="113"/>
                  </a:lnTo>
                  <a:lnTo>
                    <a:pt x="227" y="85"/>
                  </a:lnTo>
                  <a:lnTo>
                    <a:pt x="142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0" name="Freeform 271"/>
            <p:cNvSpPr>
              <a:spLocks/>
            </p:cNvSpPr>
            <p:nvPr/>
          </p:nvSpPr>
          <p:spPr bwMode="auto">
            <a:xfrm>
              <a:off x="2939" y="1481"/>
              <a:ext cx="1077" cy="1275"/>
            </a:xfrm>
            <a:custGeom>
              <a:avLst/>
              <a:gdLst>
                <a:gd name="T0" fmla="*/ 680 w 1077"/>
                <a:gd name="T1" fmla="*/ 226 h 1275"/>
                <a:gd name="T2" fmla="*/ 482 w 1077"/>
                <a:gd name="T3" fmla="*/ 226 h 1275"/>
                <a:gd name="T4" fmla="*/ 482 w 1077"/>
                <a:gd name="T5" fmla="*/ 198 h 1275"/>
                <a:gd name="T6" fmla="*/ 425 w 1077"/>
                <a:gd name="T7" fmla="*/ 198 h 1275"/>
                <a:gd name="T8" fmla="*/ 425 w 1077"/>
                <a:gd name="T9" fmla="*/ 141 h 1275"/>
                <a:gd name="T10" fmla="*/ 340 w 1077"/>
                <a:gd name="T11" fmla="*/ 85 h 1275"/>
                <a:gd name="T12" fmla="*/ 397 w 1077"/>
                <a:gd name="T13" fmla="*/ 0 h 1275"/>
                <a:gd name="T14" fmla="*/ 255 w 1077"/>
                <a:gd name="T15" fmla="*/ 28 h 1275"/>
                <a:gd name="T16" fmla="*/ 255 w 1077"/>
                <a:gd name="T17" fmla="*/ 56 h 1275"/>
                <a:gd name="T18" fmla="*/ 198 w 1077"/>
                <a:gd name="T19" fmla="*/ 56 h 1275"/>
                <a:gd name="T20" fmla="*/ 142 w 1077"/>
                <a:gd name="T21" fmla="*/ 85 h 1275"/>
                <a:gd name="T22" fmla="*/ 170 w 1077"/>
                <a:gd name="T23" fmla="*/ 113 h 1275"/>
                <a:gd name="T24" fmla="*/ 227 w 1077"/>
                <a:gd name="T25" fmla="*/ 113 h 1275"/>
                <a:gd name="T26" fmla="*/ 170 w 1077"/>
                <a:gd name="T27" fmla="*/ 198 h 1275"/>
                <a:gd name="T28" fmla="*/ 227 w 1077"/>
                <a:gd name="T29" fmla="*/ 340 h 1275"/>
                <a:gd name="T30" fmla="*/ 312 w 1077"/>
                <a:gd name="T31" fmla="*/ 396 h 1275"/>
                <a:gd name="T32" fmla="*/ 198 w 1077"/>
                <a:gd name="T33" fmla="*/ 453 h 1275"/>
                <a:gd name="T34" fmla="*/ 113 w 1077"/>
                <a:gd name="T35" fmla="*/ 453 h 1275"/>
                <a:gd name="T36" fmla="*/ 28 w 1077"/>
                <a:gd name="T37" fmla="*/ 425 h 1275"/>
                <a:gd name="T38" fmla="*/ 0 w 1077"/>
                <a:gd name="T39" fmla="*/ 481 h 1275"/>
                <a:gd name="T40" fmla="*/ 57 w 1077"/>
                <a:gd name="T41" fmla="*/ 538 h 1275"/>
                <a:gd name="T42" fmla="*/ 0 w 1077"/>
                <a:gd name="T43" fmla="*/ 567 h 1275"/>
                <a:gd name="T44" fmla="*/ 57 w 1077"/>
                <a:gd name="T45" fmla="*/ 595 h 1275"/>
                <a:gd name="T46" fmla="*/ 28 w 1077"/>
                <a:gd name="T47" fmla="*/ 623 h 1275"/>
                <a:gd name="T48" fmla="*/ 85 w 1077"/>
                <a:gd name="T49" fmla="*/ 680 h 1275"/>
                <a:gd name="T50" fmla="*/ 85 w 1077"/>
                <a:gd name="T51" fmla="*/ 737 h 1275"/>
                <a:gd name="T52" fmla="*/ 170 w 1077"/>
                <a:gd name="T53" fmla="*/ 822 h 1275"/>
                <a:gd name="T54" fmla="*/ 283 w 1077"/>
                <a:gd name="T55" fmla="*/ 822 h 1275"/>
                <a:gd name="T56" fmla="*/ 312 w 1077"/>
                <a:gd name="T57" fmla="*/ 822 h 1275"/>
                <a:gd name="T58" fmla="*/ 340 w 1077"/>
                <a:gd name="T59" fmla="*/ 878 h 1275"/>
                <a:gd name="T60" fmla="*/ 312 w 1077"/>
                <a:gd name="T61" fmla="*/ 963 h 1275"/>
                <a:gd name="T62" fmla="*/ 397 w 1077"/>
                <a:gd name="T63" fmla="*/ 1077 h 1275"/>
                <a:gd name="T64" fmla="*/ 397 w 1077"/>
                <a:gd name="T65" fmla="*/ 1162 h 1275"/>
                <a:gd name="T66" fmla="*/ 425 w 1077"/>
                <a:gd name="T67" fmla="*/ 1219 h 1275"/>
                <a:gd name="T68" fmla="*/ 510 w 1077"/>
                <a:gd name="T69" fmla="*/ 1247 h 1275"/>
                <a:gd name="T70" fmla="*/ 567 w 1077"/>
                <a:gd name="T71" fmla="*/ 1219 h 1275"/>
                <a:gd name="T72" fmla="*/ 652 w 1077"/>
                <a:gd name="T73" fmla="*/ 1275 h 1275"/>
                <a:gd name="T74" fmla="*/ 709 w 1077"/>
                <a:gd name="T75" fmla="*/ 1219 h 1275"/>
                <a:gd name="T76" fmla="*/ 680 w 1077"/>
                <a:gd name="T77" fmla="*/ 1162 h 1275"/>
                <a:gd name="T78" fmla="*/ 709 w 1077"/>
                <a:gd name="T79" fmla="*/ 1134 h 1275"/>
                <a:gd name="T80" fmla="*/ 765 w 1077"/>
                <a:gd name="T81" fmla="*/ 1134 h 1275"/>
                <a:gd name="T82" fmla="*/ 822 w 1077"/>
                <a:gd name="T83" fmla="*/ 1105 h 1275"/>
                <a:gd name="T84" fmla="*/ 907 w 1077"/>
                <a:gd name="T85" fmla="*/ 1134 h 1275"/>
                <a:gd name="T86" fmla="*/ 964 w 1077"/>
                <a:gd name="T87" fmla="*/ 1105 h 1275"/>
                <a:gd name="T88" fmla="*/ 964 w 1077"/>
                <a:gd name="T89" fmla="*/ 1020 h 1275"/>
                <a:gd name="T90" fmla="*/ 1077 w 1077"/>
                <a:gd name="T91" fmla="*/ 907 h 1275"/>
                <a:gd name="T92" fmla="*/ 907 w 1077"/>
                <a:gd name="T93" fmla="*/ 595 h 1275"/>
                <a:gd name="T94" fmla="*/ 850 w 1077"/>
                <a:gd name="T95" fmla="*/ 567 h 1275"/>
                <a:gd name="T96" fmla="*/ 850 w 1077"/>
                <a:gd name="T97" fmla="*/ 368 h 1275"/>
                <a:gd name="T98" fmla="*/ 794 w 1077"/>
                <a:gd name="T99" fmla="*/ 340 h 1275"/>
                <a:gd name="T100" fmla="*/ 737 w 1077"/>
                <a:gd name="T101" fmla="*/ 368 h 1275"/>
                <a:gd name="T102" fmla="*/ 680 w 1077"/>
                <a:gd name="T103" fmla="*/ 283 h 1275"/>
                <a:gd name="T104" fmla="*/ 680 w 1077"/>
                <a:gd name="T105" fmla="*/ 226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77" h="1275">
                  <a:moveTo>
                    <a:pt x="680" y="226"/>
                  </a:moveTo>
                  <a:lnTo>
                    <a:pt x="482" y="226"/>
                  </a:lnTo>
                  <a:lnTo>
                    <a:pt x="482" y="198"/>
                  </a:lnTo>
                  <a:lnTo>
                    <a:pt x="425" y="198"/>
                  </a:lnTo>
                  <a:lnTo>
                    <a:pt x="425" y="141"/>
                  </a:lnTo>
                  <a:lnTo>
                    <a:pt x="340" y="85"/>
                  </a:lnTo>
                  <a:lnTo>
                    <a:pt x="397" y="0"/>
                  </a:lnTo>
                  <a:lnTo>
                    <a:pt x="255" y="28"/>
                  </a:lnTo>
                  <a:lnTo>
                    <a:pt x="255" y="56"/>
                  </a:lnTo>
                  <a:lnTo>
                    <a:pt x="198" y="56"/>
                  </a:lnTo>
                  <a:lnTo>
                    <a:pt x="142" y="85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170" y="198"/>
                  </a:lnTo>
                  <a:lnTo>
                    <a:pt x="227" y="340"/>
                  </a:lnTo>
                  <a:lnTo>
                    <a:pt x="312" y="396"/>
                  </a:lnTo>
                  <a:lnTo>
                    <a:pt x="198" y="453"/>
                  </a:lnTo>
                  <a:lnTo>
                    <a:pt x="113" y="453"/>
                  </a:lnTo>
                  <a:lnTo>
                    <a:pt x="28" y="425"/>
                  </a:lnTo>
                  <a:lnTo>
                    <a:pt x="0" y="481"/>
                  </a:lnTo>
                  <a:lnTo>
                    <a:pt x="57" y="538"/>
                  </a:lnTo>
                  <a:lnTo>
                    <a:pt x="0" y="567"/>
                  </a:lnTo>
                  <a:lnTo>
                    <a:pt x="57" y="595"/>
                  </a:lnTo>
                  <a:lnTo>
                    <a:pt x="28" y="623"/>
                  </a:lnTo>
                  <a:lnTo>
                    <a:pt x="85" y="680"/>
                  </a:lnTo>
                  <a:lnTo>
                    <a:pt x="85" y="737"/>
                  </a:lnTo>
                  <a:lnTo>
                    <a:pt x="170" y="822"/>
                  </a:lnTo>
                  <a:lnTo>
                    <a:pt x="283" y="822"/>
                  </a:lnTo>
                  <a:lnTo>
                    <a:pt x="312" y="822"/>
                  </a:lnTo>
                  <a:lnTo>
                    <a:pt x="340" y="878"/>
                  </a:lnTo>
                  <a:lnTo>
                    <a:pt x="312" y="963"/>
                  </a:lnTo>
                  <a:lnTo>
                    <a:pt x="397" y="1077"/>
                  </a:lnTo>
                  <a:lnTo>
                    <a:pt x="397" y="1162"/>
                  </a:lnTo>
                  <a:lnTo>
                    <a:pt x="425" y="1219"/>
                  </a:lnTo>
                  <a:lnTo>
                    <a:pt x="510" y="1247"/>
                  </a:lnTo>
                  <a:lnTo>
                    <a:pt x="567" y="1219"/>
                  </a:lnTo>
                  <a:lnTo>
                    <a:pt x="652" y="1275"/>
                  </a:lnTo>
                  <a:lnTo>
                    <a:pt x="709" y="1219"/>
                  </a:lnTo>
                  <a:lnTo>
                    <a:pt x="680" y="1162"/>
                  </a:lnTo>
                  <a:lnTo>
                    <a:pt x="709" y="1134"/>
                  </a:lnTo>
                  <a:lnTo>
                    <a:pt x="765" y="1134"/>
                  </a:lnTo>
                  <a:lnTo>
                    <a:pt x="822" y="1105"/>
                  </a:lnTo>
                  <a:lnTo>
                    <a:pt x="907" y="1134"/>
                  </a:lnTo>
                  <a:lnTo>
                    <a:pt x="964" y="1105"/>
                  </a:lnTo>
                  <a:lnTo>
                    <a:pt x="964" y="1020"/>
                  </a:lnTo>
                  <a:lnTo>
                    <a:pt x="1077" y="907"/>
                  </a:lnTo>
                  <a:lnTo>
                    <a:pt x="907" y="595"/>
                  </a:lnTo>
                  <a:lnTo>
                    <a:pt x="850" y="567"/>
                  </a:lnTo>
                  <a:lnTo>
                    <a:pt x="850" y="368"/>
                  </a:lnTo>
                  <a:lnTo>
                    <a:pt x="794" y="340"/>
                  </a:lnTo>
                  <a:lnTo>
                    <a:pt x="737" y="368"/>
                  </a:lnTo>
                  <a:lnTo>
                    <a:pt x="680" y="283"/>
                  </a:lnTo>
                  <a:lnTo>
                    <a:pt x="680" y="226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1" name="Freeform 272"/>
            <p:cNvSpPr>
              <a:spLocks/>
            </p:cNvSpPr>
            <p:nvPr/>
          </p:nvSpPr>
          <p:spPr bwMode="auto">
            <a:xfrm>
              <a:off x="2514" y="1055"/>
              <a:ext cx="850" cy="993"/>
            </a:xfrm>
            <a:custGeom>
              <a:avLst/>
              <a:gdLst>
                <a:gd name="T0" fmla="*/ 0 w 850"/>
                <a:gd name="T1" fmla="*/ 737 h 993"/>
                <a:gd name="T2" fmla="*/ 0 w 850"/>
                <a:gd name="T3" fmla="*/ 766 h 993"/>
                <a:gd name="T4" fmla="*/ 85 w 850"/>
                <a:gd name="T5" fmla="*/ 851 h 993"/>
                <a:gd name="T6" fmla="*/ 255 w 850"/>
                <a:gd name="T7" fmla="*/ 879 h 993"/>
                <a:gd name="T8" fmla="*/ 312 w 850"/>
                <a:gd name="T9" fmla="*/ 964 h 993"/>
                <a:gd name="T10" fmla="*/ 397 w 850"/>
                <a:gd name="T11" fmla="*/ 936 h 993"/>
                <a:gd name="T12" fmla="*/ 425 w 850"/>
                <a:gd name="T13" fmla="*/ 993 h 993"/>
                <a:gd name="T14" fmla="*/ 482 w 850"/>
                <a:gd name="T15" fmla="*/ 964 h 993"/>
                <a:gd name="T16" fmla="*/ 425 w 850"/>
                <a:gd name="T17" fmla="*/ 907 h 993"/>
                <a:gd name="T18" fmla="*/ 453 w 850"/>
                <a:gd name="T19" fmla="*/ 851 h 993"/>
                <a:gd name="T20" fmla="*/ 538 w 850"/>
                <a:gd name="T21" fmla="*/ 879 h 993"/>
                <a:gd name="T22" fmla="*/ 623 w 850"/>
                <a:gd name="T23" fmla="*/ 879 h 993"/>
                <a:gd name="T24" fmla="*/ 737 w 850"/>
                <a:gd name="T25" fmla="*/ 822 h 993"/>
                <a:gd name="T26" fmla="*/ 652 w 850"/>
                <a:gd name="T27" fmla="*/ 766 h 993"/>
                <a:gd name="T28" fmla="*/ 595 w 850"/>
                <a:gd name="T29" fmla="*/ 624 h 993"/>
                <a:gd name="T30" fmla="*/ 652 w 850"/>
                <a:gd name="T31" fmla="*/ 539 h 993"/>
                <a:gd name="T32" fmla="*/ 595 w 850"/>
                <a:gd name="T33" fmla="*/ 539 h 993"/>
                <a:gd name="T34" fmla="*/ 567 w 850"/>
                <a:gd name="T35" fmla="*/ 511 h 993"/>
                <a:gd name="T36" fmla="*/ 623 w 850"/>
                <a:gd name="T37" fmla="*/ 482 h 993"/>
                <a:gd name="T38" fmla="*/ 680 w 850"/>
                <a:gd name="T39" fmla="*/ 482 h 993"/>
                <a:gd name="T40" fmla="*/ 680 w 850"/>
                <a:gd name="T41" fmla="*/ 454 h 993"/>
                <a:gd name="T42" fmla="*/ 822 w 850"/>
                <a:gd name="T43" fmla="*/ 426 h 993"/>
                <a:gd name="T44" fmla="*/ 850 w 850"/>
                <a:gd name="T45" fmla="*/ 397 h 993"/>
                <a:gd name="T46" fmla="*/ 765 w 850"/>
                <a:gd name="T47" fmla="*/ 227 h 993"/>
                <a:gd name="T48" fmla="*/ 793 w 850"/>
                <a:gd name="T49" fmla="*/ 142 h 993"/>
                <a:gd name="T50" fmla="*/ 765 w 850"/>
                <a:gd name="T51" fmla="*/ 57 h 993"/>
                <a:gd name="T52" fmla="*/ 652 w 850"/>
                <a:gd name="T53" fmla="*/ 85 h 993"/>
                <a:gd name="T54" fmla="*/ 482 w 850"/>
                <a:gd name="T55" fmla="*/ 0 h 993"/>
                <a:gd name="T56" fmla="*/ 368 w 850"/>
                <a:gd name="T57" fmla="*/ 0 h 993"/>
                <a:gd name="T58" fmla="*/ 340 w 850"/>
                <a:gd name="T59" fmla="*/ 57 h 993"/>
                <a:gd name="T60" fmla="*/ 340 w 850"/>
                <a:gd name="T61" fmla="*/ 114 h 993"/>
                <a:gd name="T62" fmla="*/ 283 w 850"/>
                <a:gd name="T63" fmla="*/ 142 h 993"/>
                <a:gd name="T64" fmla="*/ 255 w 850"/>
                <a:gd name="T65" fmla="*/ 199 h 993"/>
                <a:gd name="T66" fmla="*/ 227 w 850"/>
                <a:gd name="T67" fmla="*/ 227 h 993"/>
                <a:gd name="T68" fmla="*/ 198 w 850"/>
                <a:gd name="T69" fmla="*/ 170 h 993"/>
                <a:gd name="T70" fmla="*/ 170 w 850"/>
                <a:gd name="T71" fmla="*/ 255 h 993"/>
                <a:gd name="T72" fmla="*/ 113 w 850"/>
                <a:gd name="T73" fmla="*/ 255 h 993"/>
                <a:gd name="T74" fmla="*/ 113 w 850"/>
                <a:gd name="T75" fmla="*/ 312 h 993"/>
                <a:gd name="T76" fmla="*/ 56 w 850"/>
                <a:gd name="T77" fmla="*/ 397 h 993"/>
                <a:gd name="T78" fmla="*/ 113 w 850"/>
                <a:gd name="T79" fmla="*/ 539 h 993"/>
                <a:gd name="T80" fmla="*/ 56 w 850"/>
                <a:gd name="T81" fmla="*/ 624 h 993"/>
                <a:gd name="T82" fmla="*/ 28 w 850"/>
                <a:gd name="T83" fmla="*/ 652 h 993"/>
                <a:gd name="T84" fmla="*/ 0 w 850"/>
                <a:gd name="T85" fmla="*/ 737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50" h="993">
                  <a:moveTo>
                    <a:pt x="0" y="737"/>
                  </a:moveTo>
                  <a:lnTo>
                    <a:pt x="0" y="766"/>
                  </a:lnTo>
                  <a:lnTo>
                    <a:pt x="85" y="851"/>
                  </a:lnTo>
                  <a:lnTo>
                    <a:pt x="255" y="879"/>
                  </a:lnTo>
                  <a:lnTo>
                    <a:pt x="312" y="964"/>
                  </a:lnTo>
                  <a:lnTo>
                    <a:pt x="397" y="936"/>
                  </a:lnTo>
                  <a:lnTo>
                    <a:pt x="425" y="993"/>
                  </a:lnTo>
                  <a:lnTo>
                    <a:pt x="482" y="964"/>
                  </a:lnTo>
                  <a:lnTo>
                    <a:pt x="425" y="907"/>
                  </a:lnTo>
                  <a:lnTo>
                    <a:pt x="453" y="851"/>
                  </a:lnTo>
                  <a:lnTo>
                    <a:pt x="538" y="879"/>
                  </a:lnTo>
                  <a:lnTo>
                    <a:pt x="623" y="879"/>
                  </a:lnTo>
                  <a:lnTo>
                    <a:pt x="737" y="822"/>
                  </a:lnTo>
                  <a:lnTo>
                    <a:pt x="652" y="766"/>
                  </a:lnTo>
                  <a:lnTo>
                    <a:pt x="595" y="624"/>
                  </a:lnTo>
                  <a:lnTo>
                    <a:pt x="652" y="539"/>
                  </a:lnTo>
                  <a:lnTo>
                    <a:pt x="595" y="539"/>
                  </a:lnTo>
                  <a:lnTo>
                    <a:pt x="567" y="511"/>
                  </a:lnTo>
                  <a:lnTo>
                    <a:pt x="623" y="482"/>
                  </a:lnTo>
                  <a:lnTo>
                    <a:pt x="680" y="482"/>
                  </a:lnTo>
                  <a:lnTo>
                    <a:pt x="680" y="454"/>
                  </a:lnTo>
                  <a:lnTo>
                    <a:pt x="822" y="426"/>
                  </a:lnTo>
                  <a:lnTo>
                    <a:pt x="850" y="397"/>
                  </a:lnTo>
                  <a:lnTo>
                    <a:pt x="765" y="227"/>
                  </a:lnTo>
                  <a:lnTo>
                    <a:pt x="793" y="142"/>
                  </a:lnTo>
                  <a:lnTo>
                    <a:pt x="765" y="57"/>
                  </a:lnTo>
                  <a:lnTo>
                    <a:pt x="652" y="85"/>
                  </a:lnTo>
                  <a:lnTo>
                    <a:pt x="482" y="0"/>
                  </a:lnTo>
                  <a:lnTo>
                    <a:pt x="368" y="0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283" y="142"/>
                  </a:lnTo>
                  <a:lnTo>
                    <a:pt x="255" y="199"/>
                  </a:lnTo>
                  <a:lnTo>
                    <a:pt x="227" y="227"/>
                  </a:lnTo>
                  <a:lnTo>
                    <a:pt x="198" y="170"/>
                  </a:lnTo>
                  <a:lnTo>
                    <a:pt x="170" y="255"/>
                  </a:lnTo>
                  <a:lnTo>
                    <a:pt x="113" y="255"/>
                  </a:lnTo>
                  <a:lnTo>
                    <a:pt x="113" y="312"/>
                  </a:lnTo>
                  <a:lnTo>
                    <a:pt x="56" y="397"/>
                  </a:lnTo>
                  <a:lnTo>
                    <a:pt x="113" y="539"/>
                  </a:lnTo>
                  <a:lnTo>
                    <a:pt x="56" y="624"/>
                  </a:lnTo>
                  <a:lnTo>
                    <a:pt x="28" y="652"/>
                  </a:lnTo>
                  <a:lnTo>
                    <a:pt x="0" y="73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2" name="Freeform 273"/>
            <p:cNvSpPr>
              <a:spLocks/>
            </p:cNvSpPr>
            <p:nvPr/>
          </p:nvSpPr>
          <p:spPr bwMode="auto">
            <a:xfrm>
              <a:off x="3251" y="914"/>
              <a:ext cx="482" cy="793"/>
            </a:xfrm>
            <a:custGeom>
              <a:avLst/>
              <a:gdLst>
                <a:gd name="T0" fmla="*/ 28 w 482"/>
                <a:gd name="T1" fmla="*/ 198 h 793"/>
                <a:gd name="T2" fmla="*/ 56 w 482"/>
                <a:gd name="T3" fmla="*/ 283 h 793"/>
                <a:gd name="T4" fmla="*/ 28 w 482"/>
                <a:gd name="T5" fmla="*/ 368 h 793"/>
                <a:gd name="T6" fmla="*/ 113 w 482"/>
                <a:gd name="T7" fmla="*/ 538 h 793"/>
                <a:gd name="T8" fmla="*/ 85 w 482"/>
                <a:gd name="T9" fmla="*/ 567 h 793"/>
                <a:gd name="T10" fmla="*/ 28 w 482"/>
                <a:gd name="T11" fmla="*/ 652 h 793"/>
                <a:gd name="T12" fmla="*/ 113 w 482"/>
                <a:gd name="T13" fmla="*/ 708 h 793"/>
                <a:gd name="T14" fmla="*/ 113 w 482"/>
                <a:gd name="T15" fmla="*/ 765 h 793"/>
                <a:gd name="T16" fmla="*/ 170 w 482"/>
                <a:gd name="T17" fmla="*/ 765 h 793"/>
                <a:gd name="T18" fmla="*/ 170 w 482"/>
                <a:gd name="T19" fmla="*/ 793 h 793"/>
                <a:gd name="T20" fmla="*/ 312 w 482"/>
                <a:gd name="T21" fmla="*/ 793 h 793"/>
                <a:gd name="T22" fmla="*/ 283 w 482"/>
                <a:gd name="T23" fmla="*/ 680 h 793"/>
                <a:gd name="T24" fmla="*/ 340 w 482"/>
                <a:gd name="T25" fmla="*/ 623 h 793"/>
                <a:gd name="T26" fmla="*/ 397 w 482"/>
                <a:gd name="T27" fmla="*/ 396 h 793"/>
                <a:gd name="T28" fmla="*/ 397 w 482"/>
                <a:gd name="T29" fmla="*/ 311 h 793"/>
                <a:gd name="T30" fmla="*/ 453 w 482"/>
                <a:gd name="T31" fmla="*/ 311 h 793"/>
                <a:gd name="T32" fmla="*/ 482 w 482"/>
                <a:gd name="T33" fmla="*/ 255 h 793"/>
                <a:gd name="T34" fmla="*/ 283 w 482"/>
                <a:gd name="T35" fmla="*/ 170 h 793"/>
                <a:gd name="T36" fmla="*/ 312 w 482"/>
                <a:gd name="T37" fmla="*/ 113 h 793"/>
                <a:gd name="T38" fmla="*/ 227 w 482"/>
                <a:gd name="T39" fmla="*/ 56 h 793"/>
                <a:gd name="T40" fmla="*/ 255 w 482"/>
                <a:gd name="T41" fmla="*/ 0 h 793"/>
                <a:gd name="T42" fmla="*/ 227 w 482"/>
                <a:gd name="T43" fmla="*/ 0 h 793"/>
                <a:gd name="T44" fmla="*/ 170 w 482"/>
                <a:gd name="T45" fmla="*/ 28 h 793"/>
                <a:gd name="T46" fmla="*/ 170 w 482"/>
                <a:gd name="T47" fmla="*/ 0 h 793"/>
                <a:gd name="T48" fmla="*/ 113 w 482"/>
                <a:gd name="T49" fmla="*/ 0 h 793"/>
                <a:gd name="T50" fmla="*/ 0 w 482"/>
                <a:gd name="T51" fmla="*/ 28 h 793"/>
                <a:gd name="T52" fmla="*/ 0 w 482"/>
                <a:gd name="T53" fmla="*/ 85 h 793"/>
                <a:gd name="T54" fmla="*/ 28 w 482"/>
                <a:gd name="T55" fmla="*/ 113 h 793"/>
                <a:gd name="T56" fmla="*/ 28 w 482"/>
                <a:gd name="T57" fmla="*/ 198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82" h="793">
                  <a:moveTo>
                    <a:pt x="28" y="198"/>
                  </a:moveTo>
                  <a:lnTo>
                    <a:pt x="56" y="283"/>
                  </a:lnTo>
                  <a:lnTo>
                    <a:pt x="28" y="368"/>
                  </a:lnTo>
                  <a:lnTo>
                    <a:pt x="113" y="538"/>
                  </a:lnTo>
                  <a:lnTo>
                    <a:pt x="85" y="567"/>
                  </a:lnTo>
                  <a:lnTo>
                    <a:pt x="28" y="652"/>
                  </a:lnTo>
                  <a:lnTo>
                    <a:pt x="113" y="708"/>
                  </a:lnTo>
                  <a:lnTo>
                    <a:pt x="113" y="765"/>
                  </a:lnTo>
                  <a:lnTo>
                    <a:pt x="170" y="765"/>
                  </a:lnTo>
                  <a:lnTo>
                    <a:pt x="170" y="793"/>
                  </a:lnTo>
                  <a:lnTo>
                    <a:pt x="312" y="793"/>
                  </a:lnTo>
                  <a:lnTo>
                    <a:pt x="283" y="680"/>
                  </a:lnTo>
                  <a:lnTo>
                    <a:pt x="340" y="623"/>
                  </a:lnTo>
                  <a:lnTo>
                    <a:pt x="397" y="396"/>
                  </a:lnTo>
                  <a:lnTo>
                    <a:pt x="397" y="311"/>
                  </a:lnTo>
                  <a:lnTo>
                    <a:pt x="453" y="311"/>
                  </a:lnTo>
                  <a:lnTo>
                    <a:pt x="482" y="255"/>
                  </a:lnTo>
                  <a:lnTo>
                    <a:pt x="283" y="170"/>
                  </a:lnTo>
                  <a:lnTo>
                    <a:pt x="312" y="113"/>
                  </a:lnTo>
                  <a:lnTo>
                    <a:pt x="227" y="56"/>
                  </a:lnTo>
                  <a:lnTo>
                    <a:pt x="255" y="0"/>
                  </a:lnTo>
                  <a:lnTo>
                    <a:pt x="227" y="0"/>
                  </a:lnTo>
                  <a:lnTo>
                    <a:pt x="170" y="28"/>
                  </a:lnTo>
                  <a:lnTo>
                    <a:pt x="170" y="0"/>
                  </a:lnTo>
                  <a:lnTo>
                    <a:pt x="113" y="0"/>
                  </a:lnTo>
                  <a:lnTo>
                    <a:pt x="0" y="28"/>
                  </a:lnTo>
                  <a:lnTo>
                    <a:pt x="0" y="85"/>
                  </a:lnTo>
                  <a:lnTo>
                    <a:pt x="28" y="113"/>
                  </a:lnTo>
                  <a:lnTo>
                    <a:pt x="28" y="19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3" name="Freeform 274"/>
            <p:cNvSpPr>
              <a:spLocks/>
            </p:cNvSpPr>
            <p:nvPr/>
          </p:nvSpPr>
          <p:spPr bwMode="auto">
            <a:xfrm>
              <a:off x="2032" y="488"/>
              <a:ext cx="1247" cy="1304"/>
            </a:xfrm>
            <a:custGeom>
              <a:avLst/>
              <a:gdLst>
                <a:gd name="T0" fmla="*/ 0 w 1247"/>
                <a:gd name="T1" fmla="*/ 681 h 1304"/>
                <a:gd name="T2" fmla="*/ 28 w 1247"/>
                <a:gd name="T3" fmla="*/ 879 h 1304"/>
                <a:gd name="T4" fmla="*/ 0 w 1247"/>
                <a:gd name="T5" fmla="*/ 936 h 1304"/>
                <a:gd name="T6" fmla="*/ 142 w 1247"/>
                <a:gd name="T7" fmla="*/ 1078 h 1304"/>
                <a:gd name="T8" fmla="*/ 283 w 1247"/>
                <a:gd name="T9" fmla="*/ 1078 h 1304"/>
                <a:gd name="T10" fmla="*/ 283 w 1247"/>
                <a:gd name="T11" fmla="*/ 1134 h 1304"/>
                <a:gd name="T12" fmla="*/ 368 w 1247"/>
                <a:gd name="T13" fmla="*/ 1191 h 1304"/>
                <a:gd name="T14" fmla="*/ 368 w 1247"/>
                <a:gd name="T15" fmla="*/ 1248 h 1304"/>
                <a:gd name="T16" fmla="*/ 453 w 1247"/>
                <a:gd name="T17" fmla="*/ 1248 h 1304"/>
                <a:gd name="T18" fmla="*/ 482 w 1247"/>
                <a:gd name="T19" fmla="*/ 1304 h 1304"/>
                <a:gd name="T20" fmla="*/ 510 w 1247"/>
                <a:gd name="T21" fmla="*/ 1219 h 1304"/>
                <a:gd name="T22" fmla="*/ 538 w 1247"/>
                <a:gd name="T23" fmla="*/ 1191 h 1304"/>
                <a:gd name="T24" fmla="*/ 595 w 1247"/>
                <a:gd name="T25" fmla="*/ 1106 h 1304"/>
                <a:gd name="T26" fmla="*/ 538 w 1247"/>
                <a:gd name="T27" fmla="*/ 964 h 1304"/>
                <a:gd name="T28" fmla="*/ 595 w 1247"/>
                <a:gd name="T29" fmla="*/ 879 h 1304"/>
                <a:gd name="T30" fmla="*/ 595 w 1247"/>
                <a:gd name="T31" fmla="*/ 822 h 1304"/>
                <a:gd name="T32" fmla="*/ 652 w 1247"/>
                <a:gd name="T33" fmla="*/ 822 h 1304"/>
                <a:gd name="T34" fmla="*/ 680 w 1247"/>
                <a:gd name="T35" fmla="*/ 737 h 1304"/>
                <a:gd name="T36" fmla="*/ 709 w 1247"/>
                <a:gd name="T37" fmla="*/ 794 h 1304"/>
                <a:gd name="T38" fmla="*/ 737 w 1247"/>
                <a:gd name="T39" fmla="*/ 766 h 1304"/>
                <a:gd name="T40" fmla="*/ 765 w 1247"/>
                <a:gd name="T41" fmla="*/ 709 h 1304"/>
                <a:gd name="T42" fmla="*/ 822 w 1247"/>
                <a:gd name="T43" fmla="*/ 681 h 1304"/>
                <a:gd name="T44" fmla="*/ 822 w 1247"/>
                <a:gd name="T45" fmla="*/ 624 h 1304"/>
                <a:gd name="T46" fmla="*/ 850 w 1247"/>
                <a:gd name="T47" fmla="*/ 567 h 1304"/>
                <a:gd name="T48" fmla="*/ 964 w 1247"/>
                <a:gd name="T49" fmla="*/ 567 h 1304"/>
                <a:gd name="T50" fmla="*/ 1134 w 1247"/>
                <a:gd name="T51" fmla="*/ 652 h 1304"/>
                <a:gd name="T52" fmla="*/ 1247 w 1247"/>
                <a:gd name="T53" fmla="*/ 624 h 1304"/>
                <a:gd name="T54" fmla="*/ 1247 w 1247"/>
                <a:gd name="T55" fmla="*/ 539 h 1304"/>
                <a:gd name="T56" fmla="*/ 1219 w 1247"/>
                <a:gd name="T57" fmla="*/ 511 h 1304"/>
                <a:gd name="T58" fmla="*/ 1219 w 1247"/>
                <a:gd name="T59" fmla="*/ 454 h 1304"/>
                <a:gd name="T60" fmla="*/ 1190 w 1247"/>
                <a:gd name="T61" fmla="*/ 340 h 1304"/>
                <a:gd name="T62" fmla="*/ 1134 w 1247"/>
                <a:gd name="T63" fmla="*/ 340 h 1304"/>
                <a:gd name="T64" fmla="*/ 1134 w 1247"/>
                <a:gd name="T65" fmla="*/ 170 h 1304"/>
                <a:gd name="T66" fmla="*/ 1077 w 1247"/>
                <a:gd name="T67" fmla="*/ 114 h 1304"/>
                <a:gd name="T68" fmla="*/ 1077 w 1247"/>
                <a:gd name="T69" fmla="*/ 57 h 1304"/>
                <a:gd name="T70" fmla="*/ 1020 w 1247"/>
                <a:gd name="T71" fmla="*/ 0 h 1304"/>
                <a:gd name="T72" fmla="*/ 935 w 1247"/>
                <a:gd name="T73" fmla="*/ 29 h 1304"/>
                <a:gd name="T74" fmla="*/ 935 w 1247"/>
                <a:gd name="T75" fmla="*/ 85 h 1304"/>
                <a:gd name="T76" fmla="*/ 879 w 1247"/>
                <a:gd name="T77" fmla="*/ 114 h 1304"/>
                <a:gd name="T78" fmla="*/ 822 w 1247"/>
                <a:gd name="T79" fmla="*/ 85 h 1304"/>
                <a:gd name="T80" fmla="*/ 794 w 1247"/>
                <a:gd name="T81" fmla="*/ 142 h 1304"/>
                <a:gd name="T82" fmla="*/ 709 w 1247"/>
                <a:gd name="T83" fmla="*/ 199 h 1304"/>
                <a:gd name="T84" fmla="*/ 680 w 1247"/>
                <a:gd name="T85" fmla="*/ 255 h 1304"/>
                <a:gd name="T86" fmla="*/ 623 w 1247"/>
                <a:gd name="T87" fmla="*/ 284 h 1304"/>
                <a:gd name="T88" fmla="*/ 510 w 1247"/>
                <a:gd name="T89" fmla="*/ 284 h 1304"/>
                <a:gd name="T90" fmla="*/ 255 w 1247"/>
                <a:gd name="T91" fmla="*/ 397 h 1304"/>
                <a:gd name="T92" fmla="*/ 283 w 1247"/>
                <a:gd name="T93" fmla="*/ 539 h 1304"/>
                <a:gd name="T94" fmla="*/ 170 w 1247"/>
                <a:gd name="T95" fmla="*/ 539 h 1304"/>
                <a:gd name="T96" fmla="*/ 113 w 1247"/>
                <a:gd name="T97" fmla="*/ 624 h 1304"/>
                <a:gd name="T98" fmla="*/ 56 w 1247"/>
                <a:gd name="T99" fmla="*/ 624 h 1304"/>
                <a:gd name="T100" fmla="*/ 0 w 1247"/>
                <a:gd name="T101" fmla="*/ 681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247" h="1304">
                  <a:moveTo>
                    <a:pt x="0" y="681"/>
                  </a:moveTo>
                  <a:lnTo>
                    <a:pt x="28" y="879"/>
                  </a:lnTo>
                  <a:lnTo>
                    <a:pt x="0" y="936"/>
                  </a:lnTo>
                  <a:lnTo>
                    <a:pt x="142" y="1078"/>
                  </a:lnTo>
                  <a:lnTo>
                    <a:pt x="283" y="1078"/>
                  </a:lnTo>
                  <a:lnTo>
                    <a:pt x="283" y="1134"/>
                  </a:lnTo>
                  <a:lnTo>
                    <a:pt x="368" y="1191"/>
                  </a:lnTo>
                  <a:lnTo>
                    <a:pt x="368" y="1248"/>
                  </a:lnTo>
                  <a:lnTo>
                    <a:pt x="453" y="1248"/>
                  </a:lnTo>
                  <a:lnTo>
                    <a:pt x="482" y="1304"/>
                  </a:lnTo>
                  <a:lnTo>
                    <a:pt x="510" y="1219"/>
                  </a:lnTo>
                  <a:lnTo>
                    <a:pt x="538" y="1191"/>
                  </a:lnTo>
                  <a:lnTo>
                    <a:pt x="595" y="1106"/>
                  </a:lnTo>
                  <a:lnTo>
                    <a:pt x="538" y="964"/>
                  </a:lnTo>
                  <a:lnTo>
                    <a:pt x="595" y="879"/>
                  </a:lnTo>
                  <a:lnTo>
                    <a:pt x="595" y="822"/>
                  </a:lnTo>
                  <a:lnTo>
                    <a:pt x="652" y="822"/>
                  </a:lnTo>
                  <a:lnTo>
                    <a:pt x="680" y="737"/>
                  </a:lnTo>
                  <a:lnTo>
                    <a:pt x="709" y="794"/>
                  </a:lnTo>
                  <a:lnTo>
                    <a:pt x="737" y="766"/>
                  </a:lnTo>
                  <a:lnTo>
                    <a:pt x="765" y="709"/>
                  </a:lnTo>
                  <a:lnTo>
                    <a:pt x="822" y="681"/>
                  </a:lnTo>
                  <a:lnTo>
                    <a:pt x="822" y="624"/>
                  </a:lnTo>
                  <a:lnTo>
                    <a:pt x="850" y="567"/>
                  </a:lnTo>
                  <a:lnTo>
                    <a:pt x="964" y="567"/>
                  </a:lnTo>
                  <a:lnTo>
                    <a:pt x="1134" y="652"/>
                  </a:lnTo>
                  <a:lnTo>
                    <a:pt x="1247" y="624"/>
                  </a:lnTo>
                  <a:lnTo>
                    <a:pt x="1247" y="539"/>
                  </a:lnTo>
                  <a:lnTo>
                    <a:pt x="1219" y="511"/>
                  </a:lnTo>
                  <a:lnTo>
                    <a:pt x="1219" y="454"/>
                  </a:lnTo>
                  <a:lnTo>
                    <a:pt x="1190" y="340"/>
                  </a:lnTo>
                  <a:lnTo>
                    <a:pt x="1134" y="340"/>
                  </a:lnTo>
                  <a:lnTo>
                    <a:pt x="1134" y="170"/>
                  </a:lnTo>
                  <a:lnTo>
                    <a:pt x="1077" y="114"/>
                  </a:lnTo>
                  <a:lnTo>
                    <a:pt x="1077" y="57"/>
                  </a:lnTo>
                  <a:lnTo>
                    <a:pt x="1020" y="0"/>
                  </a:lnTo>
                  <a:lnTo>
                    <a:pt x="935" y="29"/>
                  </a:lnTo>
                  <a:lnTo>
                    <a:pt x="935" y="85"/>
                  </a:lnTo>
                  <a:lnTo>
                    <a:pt x="879" y="114"/>
                  </a:lnTo>
                  <a:lnTo>
                    <a:pt x="822" y="85"/>
                  </a:lnTo>
                  <a:lnTo>
                    <a:pt x="794" y="142"/>
                  </a:lnTo>
                  <a:lnTo>
                    <a:pt x="709" y="199"/>
                  </a:lnTo>
                  <a:lnTo>
                    <a:pt x="680" y="255"/>
                  </a:lnTo>
                  <a:lnTo>
                    <a:pt x="623" y="284"/>
                  </a:lnTo>
                  <a:lnTo>
                    <a:pt x="510" y="284"/>
                  </a:lnTo>
                  <a:lnTo>
                    <a:pt x="255" y="397"/>
                  </a:lnTo>
                  <a:lnTo>
                    <a:pt x="283" y="539"/>
                  </a:lnTo>
                  <a:lnTo>
                    <a:pt x="170" y="539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0" y="68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4" name="Freeform 275"/>
            <p:cNvSpPr>
              <a:spLocks/>
            </p:cNvSpPr>
            <p:nvPr/>
          </p:nvSpPr>
          <p:spPr bwMode="auto">
            <a:xfrm>
              <a:off x="3166" y="460"/>
              <a:ext cx="935" cy="709"/>
            </a:xfrm>
            <a:custGeom>
              <a:avLst/>
              <a:gdLst>
                <a:gd name="T0" fmla="*/ 0 w 935"/>
                <a:gd name="T1" fmla="*/ 198 h 709"/>
                <a:gd name="T2" fmla="*/ 0 w 935"/>
                <a:gd name="T3" fmla="*/ 368 h 709"/>
                <a:gd name="T4" fmla="*/ 56 w 935"/>
                <a:gd name="T5" fmla="*/ 368 h 709"/>
                <a:gd name="T6" fmla="*/ 85 w 935"/>
                <a:gd name="T7" fmla="*/ 482 h 709"/>
                <a:gd name="T8" fmla="*/ 198 w 935"/>
                <a:gd name="T9" fmla="*/ 454 h 709"/>
                <a:gd name="T10" fmla="*/ 255 w 935"/>
                <a:gd name="T11" fmla="*/ 454 h 709"/>
                <a:gd name="T12" fmla="*/ 255 w 935"/>
                <a:gd name="T13" fmla="*/ 482 h 709"/>
                <a:gd name="T14" fmla="*/ 312 w 935"/>
                <a:gd name="T15" fmla="*/ 454 h 709"/>
                <a:gd name="T16" fmla="*/ 340 w 935"/>
                <a:gd name="T17" fmla="*/ 454 h 709"/>
                <a:gd name="T18" fmla="*/ 312 w 935"/>
                <a:gd name="T19" fmla="*/ 510 h 709"/>
                <a:gd name="T20" fmla="*/ 397 w 935"/>
                <a:gd name="T21" fmla="*/ 567 h 709"/>
                <a:gd name="T22" fmla="*/ 368 w 935"/>
                <a:gd name="T23" fmla="*/ 624 h 709"/>
                <a:gd name="T24" fmla="*/ 567 w 935"/>
                <a:gd name="T25" fmla="*/ 709 h 709"/>
                <a:gd name="T26" fmla="*/ 595 w 935"/>
                <a:gd name="T27" fmla="*/ 652 h 709"/>
                <a:gd name="T28" fmla="*/ 652 w 935"/>
                <a:gd name="T29" fmla="*/ 680 h 709"/>
                <a:gd name="T30" fmla="*/ 708 w 935"/>
                <a:gd name="T31" fmla="*/ 680 h 709"/>
                <a:gd name="T32" fmla="*/ 822 w 935"/>
                <a:gd name="T33" fmla="*/ 652 h 709"/>
                <a:gd name="T34" fmla="*/ 935 w 935"/>
                <a:gd name="T35" fmla="*/ 624 h 709"/>
                <a:gd name="T36" fmla="*/ 907 w 935"/>
                <a:gd name="T37" fmla="*/ 510 h 709"/>
                <a:gd name="T38" fmla="*/ 850 w 935"/>
                <a:gd name="T39" fmla="*/ 482 h 709"/>
                <a:gd name="T40" fmla="*/ 822 w 935"/>
                <a:gd name="T41" fmla="*/ 425 h 709"/>
                <a:gd name="T42" fmla="*/ 850 w 935"/>
                <a:gd name="T43" fmla="*/ 397 h 709"/>
                <a:gd name="T44" fmla="*/ 794 w 935"/>
                <a:gd name="T45" fmla="*/ 368 h 709"/>
                <a:gd name="T46" fmla="*/ 794 w 935"/>
                <a:gd name="T47" fmla="*/ 340 h 709"/>
                <a:gd name="T48" fmla="*/ 822 w 935"/>
                <a:gd name="T49" fmla="*/ 312 h 709"/>
                <a:gd name="T50" fmla="*/ 765 w 935"/>
                <a:gd name="T51" fmla="*/ 283 h 709"/>
                <a:gd name="T52" fmla="*/ 765 w 935"/>
                <a:gd name="T53" fmla="*/ 255 h 709"/>
                <a:gd name="T54" fmla="*/ 822 w 935"/>
                <a:gd name="T55" fmla="*/ 227 h 709"/>
                <a:gd name="T56" fmla="*/ 794 w 935"/>
                <a:gd name="T57" fmla="*/ 170 h 709"/>
                <a:gd name="T58" fmla="*/ 879 w 935"/>
                <a:gd name="T59" fmla="*/ 142 h 709"/>
                <a:gd name="T60" fmla="*/ 907 w 935"/>
                <a:gd name="T61" fmla="*/ 113 h 709"/>
                <a:gd name="T62" fmla="*/ 822 w 935"/>
                <a:gd name="T63" fmla="*/ 85 h 709"/>
                <a:gd name="T64" fmla="*/ 794 w 935"/>
                <a:gd name="T65" fmla="*/ 28 h 709"/>
                <a:gd name="T66" fmla="*/ 708 w 935"/>
                <a:gd name="T67" fmla="*/ 85 h 709"/>
                <a:gd name="T68" fmla="*/ 652 w 935"/>
                <a:gd name="T69" fmla="*/ 142 h 709"/>
                <a:gd name="T70" fmla="*/ 595 w 935"/>
                <a:gd name="T71" fmla="*/ 113 h 709"/>
                <a:gd name="T72" fmla="*/ 510 w 935"/>
                <a:gd name="T73" fmla="*/ 57 h 709"/>
                <a:gd name="T74" fmla="*/ 453 w 935"/>
                <a:gd name="T75" fmla="*/ 0 h 709"/>
                <a:gd name="T76" fmla="*/ 312 w 935"/>
                <a:gd name="T77" fmla="*/ 0 h 709"/>
                <a:gd name="T78" fmla="*/ 255 w 935"/>
                <a:gd name="T79" fmla="*/ 85 h 709"/>
                <a:gd name="T80" fmla="*/ 198 w 935"/>
                <a:gd name="T81" fmla="*/ 85 h 709"/>
                <a:gd name="T82" fmla="*/ 170 w 935"/>
                <a:gd name="T83" fmla="*/ 57 h 709"/>
                <a:gd name="T84" fmla="*/ 113 w 935"/>
                <a:gd name="T85" fmla="*/ 170 h 709"/>
                <a:gd name="T86" fmla="*/ 85 w 935"/>
                <a:gd name="T87" fmla="*/ 170 h 709"/>
                <a:gd name="T88" fmla="*/ 56 w 935"/>
                <a:gd name="T89" fmla="*/ 198 h 709"/>
                <a:gd name="T90" fmla="*/ 0 w 935"/>
                <a:gd name="T91" fmla="*/ 198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935" h="709">
                  <a:moveTo>
                    <a:pt x="0" y="198"/>
                  </a:moveTo>
                  <a:lnTo>
                    <a:pt x="0" y="368"/>
                  </a:lnTo>
                  <a:lnTo>
                    <a:pt x="56" y="368"/>
                  </a:lnTo>
                  <a:lnTo>
                    <a:pt x="85" y="482"/>
                  </a:lnTo>
                  <a:lnTo>
                    <a:pt x="198" y="454"/>
                  </a:lnTo>
                  <a:lnTo>
                    <a:pt x="255" y="454"/>
                  </a:lnTo>
                  <a:lnTo>
                    <a:pt x="255" y="482"/>
                  </a:lnTo>
                  <a:lnTo>
                    <a:pt x="312" y="454"/>
                  </a:lnTo>
                  <a:lnTo>
                    <a:pt x="340" y="454"/>
                  </a:lnTo>
                  <a:lnTo>
                    <a:pt x="312" y="510"/>
                  </a:lnTo>
                  <a:lnTo>
                    <a:pt x="397" y="567"/>
                  </a:lnTo>
                  <a:lnTo>
                    <a:pt x="368" y="624"/>
                  </a:lnTo>
                  <a:lnTo>
                    <a:pt x="567" y="709"/>
                  </a:lnTo>
                  <a:lnTo>
                    <a:pt x="595" y="652"/>
                  </a:lnTo>
                  <a:lnTo>
                    <a:pt x="652" y="680"/>
                  </a:lnTo>
                  <a:lnTo>
                    <a:pt x="708" y="680"/>
                  </a:lnTo>
                  <a:lnTo>
                    <a:pt x="822" y="652"/>
                  </a:lnTo>
                  <a:lnTo>
                    <a:pt x="935" y="624"/>
                  </a:lnTo>
                  <a:lnTo>
                    <a:pt x="907" y="510"/>
                  </a:lnTo>
                  <a:lnTo>
                    <a:pt x="850" y="482"/>
                  </a:lnTo>
                  <a:lnTo>
                    <a:pt x="822" y="425"/>
                  </a:lnTo>
                  <a:lnTo>
                    <a:pt x="850" y="397"/>
                  </a:lnTo>
                  <a:lnTo>
                    <a:pt x="794" y="368"/>
                  </a:lnTo>
                  <a:lnTo>
                    <a:pt x="794" y="340"/>
                  </a:lnTo>
                  <a:lnTo>
                    <a:pt x="822" y="312"/>
                  </a:lnTo>
                  <a:lnTo>
                    <a:pt x="765" y="283"/>
                  </a:lnTo>
                  <a:lnTo>
                    <a:pt x="765" y="255"/>
                  </a:lnTo>
                  <a:lnTo>
                    <a:pt x="822" y="227"/>
                  </a:lnTo>
                  <a:lnTo>
                    <a:pt x="794" y="170"/>
                  </a:lnTo>
                  <a:lnTo>
                    <a:pt x="879" y="142"/>
                  </a:lnTo>
                  <a:lnTo>
                    <a:pt x="907" y="113"/>
                  </a:lnTo>
                  <a:lnTo>
                    <a:pt x="822" y="85"/>
                  </a:lnTo>
                  <a:lnTo>
                    <a:pt x="794" y="28"/>
                  </a:lnTo>
                  <a:lnTo>
                    <a:pt x="708" y="85"/>
                  </a:lnTo>
                  <a:lnTo>
                    <a:pt x="652" y="142"/>
                  </a:lnTo>
                  <a:lnTo>
                    <a:pt x="595" y="113"/>
                  </a:lnTo>
                  <a:lnTo>
                    <a:pt x="510" y="57"/>
                  </a:lnTo>
                  <a:lnTo>
                    <a:pt x="453" y="0"/>
                  </a:lnTo>
                  <a:lnTo>
                    <a:pt x="312" y="0"/>
                  </a:lnTo>
                  <a:lnTo>
                    <a:pt x="255" y="85"/>
                  </a:lnTo>
                  <a:lnTo>
                    <a:pt x="198" y="85"/>
                  </a:lnTo>
                  <a:lnTo>
                    <a:pt x="170" y="57"/>
                  </a:lnTo>
                  <a:lnTo>
                    <a:pt x="113" y="170"/>
                  </a:lnTo>
                  <a:lnTo>
                    <a:pt x="85" y="170"/>
                  </a:lnTo>
                  <a:lnTo>
                    <a:pt x="56" y="198"/>
                  </a:lnTo>
                  <a:lnTo>
                    <a:pt x="0" y="19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5" name="Freeform 278"/>
            <p:cNvSpPr>
              <a:spLocks/>
            </p:cNvSpPr>
            <p:nvPr/>
          </p:nvSpPr>
          <p:spPr bwMode="auto">
            <a:xfrm>
              <a:off x="1918" y="2728"/>
              <a:ext cx="624" cy="879"/>
            </a:xfrm>
            <a:custGeom>
              <a:avLst/>
              <a:gdLst>
                <a:gd name="T0" fmla="*/ 142 w 624"/>
                <a:gd name="T1" fmla="*/ 822 h 879"/>
                <a:gd name="T2" fmla="*/ 199 w 624"/>
                <a:gd name="T3" fmla="*/ 879 h 879"/>
                <a:gd name="T4" fmla="*/ 284 w 624"/>
                <a:gd name="T5" fmla="*/ 822 h 879"/>
                <a:gd name="T6" fmla="*/ 284 w 624"/>
                <a:gd name="T7" fmla="*/ 737 h 879"/>
                <a:gd name="T8" fmla="*/ 256 w 624"/>
                <a:gd name="T9" fmla="*/ 680 h 879"/>
                <a:gd name="T10" fmla="*/ 341 w 624"/>
                <a:gd name="T11" fmla="*/ 709 h 879"/>
                <a:gd name="T12" fmla="*/ 369 w 624"/>
                <a:gd name="T13" fmla="*/ 709 h 879"/>
                <a:gd name="T14" fmla="*/ 454 w 624"/>
                <a:gd name="T15" fmla="*/ 539 h 879"/>
                <a:gd name="T16" fmla="*/ 539 w 624"/>
                <a:gd name="T17" fmla="*/ 482 h 879"/>
                <a:gd name="T18" fmla="*/ 596 w 624"/>
                <a:gd name="T19" fmla="*/ 510 h 879"/>
                <a:gd name="T20" fmla="*/ 624 w 624"/>
                <a:gd name="T21" fmla="*/ 454 h 879"/>
                <a:gd name="T22" fmla="*/ 596 w 624"/>
                <a:gd name="T23" fmla="*/ 340 h 879"/>
                <a:gd name="T24" fmla="*/ 539 w 624"/>
                <a:gd name="T25" fmla="*/ 312 h 879"/>
                <a:gd name="T26" fmla="*/ 567 w 624"/>
                <a:gd name="T27" fmla="*/ 283 h 879"/>
                <a:gd name="T28" fmla="*/ 539 w 624"/>
                <a:gd name="T29" fmla="*/ 227 h 879"/>
                <a:gd name="T30" fmla="*/ 482 w 624"/>
                <a:gd name="T31" fmla="*/ 255 h 879"/>
                <a:gd name="T32" fmla="*/ 482 w 624"/>
                <a:gd name="T33" fmla="*/ 170 h 879"/>
                <a:gd name="T34" fmla="*/ 426 w 624"/>
                <a:gd name="T35" fmla="*/ 170 h 879"/>
                <a:gd name="T36" fmla="*/ 369 w 624"/>
                <a:gd name="T37" fmla="*/ 0 h 879"/>
                <a:gd name="T38" fmla="*/ 312 w 624"/>
                <a:gd name="T39" fmla="*/ 57 h 879"/>
                <a:gd name="T40" fmla="*/ 312 w 624"/>
                <a:gd name="T41" fmla="*/ 85 h 879"/>
                <a:gd name="T42" fmla="*/ 227 w 624"/>
                <a:gd name="T43" fmla="*/ 57 h 879"/>
                <a:gd name="T44" fmla="*/ 29 w 624"/>
                <a:gd name="T45" fmla="*/ 113 h 879"/>
                <a:gd name="T46" fmla="*/ 0 w 624"/>
                <a:gd name="T47" fmla="*/ 170 h 879"/>
                <a:gd name="T48" fmla="*/ 57 w 624"/>
                <a:gd name="T49" fmla="*/ 255 h 879"/>
                <a:gd name="T50" fmla="*/ 29 w 624"/>
                <a:gd name="T51" fmla="*/ 312 h 879"/>
                <a:gd name="T52" fmla="*/ 29 w 624"/>
                <a:gd name="T53" fmla="*/ 454 h 879"/>
                <a:gd name="T54" fmla="*/ 85 w 624"/>
                <a:gd name="T55" fmla="*/ 510 h 879"/>
                <a:gd name="T56" fmla="*/ 85 w 624"/>
                <a:gd name="T57" fmla="*/ 567 h 879"/>
                <a:gd name="T58" fmla="*/ 85 w 624"/>
                <a:gd name="T59" fmla="*/ 765 h 879"/>
                <a:gd name="T60" fmla="*/ 170 w 624"/>
                <a:gd name="T61" fmla="*/ 794 h 879"/>
                <a:gd name="T62" fmla="*/ 142 w 624"/>
                <a:gd name="T63" fmla="*/ 822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24" h="879">
                  <a:moveTo>
                    <a:pt x="142" y="822"/>
                  </a:moveTo>
                  <a:lnTo>
                    <a:pt x="199" y="879"/>
                  </a:lnTo>
                  <a:lnTo>
                    <a:pt x="284" y="822"/>
                  </a:lnTo>
                  <a:lnTo>
                    <a:pt x="284" y="737"/>
                  </a:lnTo>
                  <a:lnTo>
                    <a:pt x="256" y="680"/>
                  </a:lnTo>
                  <a:lnTo>
                    <a:pt x="341" y="709"/>
                  </a:lnTo>
                  <a:lnTo>
                    <a:pt x="369" y="709"/>
                  </a:lnTo>
                  <a:lnTo>
                    <a:pt x="454" y="539"/>
                  </a:lnTo>
                  <a:lnTo>
                    <a:pt x="539" y="482"/>
                  </a:lnTo>
                  <a:lnTo>
                    <a:pt x="596" y="510"/>
                  </a:lnTo>
                  <a:lnTo>
                    <a:pt x="624" y="454"/>
                  </a:lnTo>
                  <a:lnTo>
                    <a:pt x="596" y="340"/>
                  </a:lnTo>
                  <a:lnTo>
                    <a:pt x="539" y="312"/>
                  </a:lnTo>
                  <a:lnTo>
                    <a:pt x="567" y="283"/>
                  </a:lnTo>
                  <a:lnTo>
                    <a:pt x="539" y="227"/>
                  </a:lnTo>
                  <a:lnTo>
                    <a:pt x="482" y="255"/>
                  </a:lnTo>
                  <a:lnTo>
                    <a:pt x="482" y="170"/>
                  </a:lnTo>
                  <a:lnTo>
                    <a:pt x="426" y="170"/>
                  </a:lnTo>
                  <a:lnTo>
                    <a:pt x="369" y="0"/>
                  </a:lnTo>
                  <a:lnTo>
                    <a:pt x="312" y="57"/>
                  </a:lnTo>
                  <a:lnTo>
                    <a:pt x="312" y="85"/>
                  </a:lnTo>
                  <a:lnTo>
                    <a:pt x="227" y="57"/>
                  </a:lnTo>
                  <a:lnTo>
                    <a:pt x="29" y="113"/>
                  </a:lnTo>
                  <a:lnTo>
                    <a:pt x="0" y="170"/>
                  </a:lnTo>
                  <a:lnTo>
                    <a:pt x="57" y="255"/>
                  </a:lnTo>
                  <a:lnTo>
                    <a:pt x="29" y="312"/>
                  </a:lnTo>
                  <a:lnTo>
                    <a:pt x="29" y="454"/>
                  </a:lnTo>
                  <a:lnTo>
                    <a:pt x="85" y="510"/>
                  </a:lnTo>
                  <a:lnTo>
                    <a:pt x="85" y="567"/>
                  </a:lnTo>
                  <a:lnTo>
                    <a:pt x="85" y="765"/>
                  </a:lnTo>
                  <a:lnTo>
                    <a:pt x="170" y="794"/>
                  </a:lnTo>
                  <a:lnTo>
                    <a:pt x="142" y="822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6" name="Freeform 279"/>
            <p:cNvSpPr>
              <a:spLocks/>
            </p:cNvSpPr>
            <p:nvPr/>
          </p:nvSpPr>
          <p:spPr bwMode="auto">
            <a:xfrm>
              <a:off x="1521" y="4117"/>
              <a:ext cx="2155" cy="1418"/>
            </a:xfrm>
            <a:custGeom>
              <a:avLst/>
              <a:gdLst>
                <a:gd name="T0" fmla="*/ 1531 w 2155"/>
                <a:gd name="T1" fmla="*/ 0 h 1418"/>
                <a:gd name="T2" fmla="*/ 1673 w 2155"/>
                <a:gd name="T3" fmla="*/ 0 h 1418"/>
                <a:gd name="T4" fmla="*/ 1900 w 2155"/>
                <a:gd name="T5" fmla="*/ 57 h 1418"/>
                <a:gd name="T6" fmla="*/ 2042 w 2155"/>
                <a:gd name="T7" fmla="*/ 57 h 1418"/>
                <a:gd name="T8" fmla="*/ 2155 w 2155"/>
                <a:gd name="T9" fmla="*/ 198 h 1418"/>
                <a:gd name="T10" fmla="*/ 1928 w 2155"/>
                <a:gd name="T11" fmla="*/ 312 h 1418"/>
                <a:gd name="T12" fmla="*/ 1786 w 2155"/>
                <a:gd name="T13" fmla="*/ 567 h 1418"/>
                <a:gd name="T14" fmla="*/ 1616 w 2155"/>
                <a:gd name="T15" fmla="*/ 709 h 1418"/>
                <a:gd name="T16" fmla="*/ 1531 w 2155"/>
                <a:gd name="T17" fmla="*/ 765 h 1418"/>
                <a:gd name="T18" fmla="*/ 1475 w 2155"/>
                <a:gd name="T19" fmla="*/ 851 h 1418"/>
                <a:gd name="T20" fmla="*/ 1531 w 2155"/>
                <a:gd name="T21" fmla="*/ 992 h 1418"/>
                <a:gd name="T22" fmla="*/ 1588 w 2155"/>
                <a:gd name="T23" fmla="*/ 1049 h 1418"/>
                <a:gd name="T24" fmla="*/ 1645 w 2155"/>
                <a:gd name="T25" fmla="*/ 1191 h 1418"/>
                <a:gd name="T26" fmla="*/ 1645 w 2155"/>
                <a:gd name="T27" fmla="*/ 1276 h 1418"/>
                <a:gd name="T28" fmla="*/ 1730 w 2155"/>
                <a:gd name="T29" fmla="*/ 1361 h 1418"/>
                <a:gd name="T30" fmla="*/ 1588 w 2155"/>
                <a:gd name="T31" fmla="*/ 1389 h 1418"/>
                <a:gd name="T32" fmla="*/ 1560 w 2155"/>
                <a:gd name="T33" fmla="*/ 1304 h 1418"/>
                <a:gd name="T34" fmla="*/ 1503 w 2155"/>
                <a:gd name="T35" fmla="*/ 1276 h 1418"/>
                <a:gd name="T36" fmla="*/ 1333 w 2155"/>
                <a:gd name="T37" fmla="*/ 1162 h 1418"/>
                <a:gd name="T38" fmla="*/ 1220 w 2155"/>
                <a:gd name="T39" fmla="*/ 1191 h 1418"/>
                <a:gd name="T40" fmla="*/ 1134 w 2155"/>
                <a:gd name="T41" fmla="*/ 1162 h 1418"/>
                <a:gd name="T42" fmla="*/ 1078 w 2155"/>
                <a:gd name="T43" fmla="*/ 1134 h 1418"/>
                <a:gd name="T44" fmla="*/ 1049 w 2155"/>
                <a:gd name="T45" fmla="*/ 992 h 1418"/>
                <a:gd name="T46" fmla="*/ 993 w 2155"/>
                <a:gd name="T47" fmla="*/ 907 h 1418"/>
                <a:gd name="T48" fmla="*/ 908 w 2155"/>
                <a:gd name="T49" fmla="*/ 1021 h 1418"/>
                <a:gd name="T50" fmla="*/ 766 w 2155"/>
                <a:gd name="T51" fmla="*/ 964 h 1418"/>
                <a:gd name="T52" fmla="*/ 653 w 2155"/>
                <a:gd name="T53" fmla="*/ 1106 h 1418"/>
                <a:gd name="T54" fmla="*/ 482 w 2155"/>
                <a:gd name="T55" fmla="*/ 1077 h 1418"/>
                <a:gd name="T56" fmla="*/ 341 w 2155"/>
                <a:gd name="T57" fmla="*/ 964 h 1418"/>
                <a:gd name="T58" fmla="*/ 142 w 2155"/>
                <a:gd name="T59" fmla="*/ 964 h 1418"/>
                <a:gd name="T60" fmla="*/ 114 w 2155"/>
                <a:gd name="T61" fmla="*/ 680 h 1418"/>
                <a:gd name="T62" fmla="*/ 114 w 2155"/>
                <a:gd name="T63" fmla="*/ 510 h 1418"/>
                <a:gd name="T64" fmla="*/ 57 w 2155"/>
                <a:gd name="T65" fmla="*/ 482 h 1418"/>
                <a:gd name="T66" fmla="*/ 29 w 2155"/>
                <a:gd name="T67" fmla="*/ 369 h 1418"/>
                <a:gd name="T68" fmla="*/ 57 w 2155"/>
                <a:gd name="T69" fmla="*/ 284 h 1418"/>
                <a:gd name="T70" fmla="*/ 57 w 2155"/>
                <a:gd name="T71" fmla="*/ 170 h 1418"/>
                <a:gd name="T72" fmla="*/ 284 w 2155"/>
                <a:gd name="T73" fmla="*/ 198 h 1418"/>
                <a:gd name="T74" fmla="*/ 482 w 2155"/>
                <a:gd name="T75" fmla="*/ 227 h 1418"/>
                <a:gd name="T76" fmla="*/ 653 w 2155"/>
                <a:gd name="T77" fmla="*/ 255 h 1418"/>
                <a:gd name="T78" fmla="*/ 709 w 2155"/>
                <a:gd name="T79" fmla="*/ 198 h 1418"/>
                <a:gd name="T80" fmla="*/ 823 w 2155"/>
                <a:gd name="T81" fmla="*/ 312 h 1418"/>
                <a:gd name="T82" fmla="*/ 1248 w 2155"/>
                <a:gd name="T83" fmla="*/ 397 h 1418"/>
                <a:gd name="T84" fmla="*/ 1390 w 2155"/>
                <a:gd name="T85" fmla="*/ 397 h 1418"/>
                <a:gd name="T86" fmla="*/ 1418 w 2155"/>
                <a:gd name="T87" fmla="*/ 255 h 1418"/>
                <a:gd name="T88" fmla="*/ 1418 w 2155"/>
                <a:gd name="T89" fmla="*/ 142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155" h="1418">
                  <a:moveTo>
                    <a:pt x="1475" y="28"/>
                  </a:moveTo>
                  <a:lnTo>
                    <a:pt x="1531" y="0"/>
                  </a:lnTo>
                  <a:lnTo>
                    <a:pt x="1616" y="28"/>
                  </a:lnTo>
                  <a:lnTo>
                    <a:pt x="1673" y="0"/>
                  </a:lnTo>
                  <a:lnTo>
                    <a:pt x="1843" y="0"/>
                  </a:lnTo>
                  <a:lnTo>
                    <a:pt x="1900" y="57"/>
                  </a:lnTo>
                  <a:lnTo>
                    <a:pt x="1928" y="113"/>
                  </a:lnTo>
                  <a:lnTo>
                    <a:pt x="2042" y="57"/>
                  </a:lnTo>
                  <a:lnTo>
                    <a:pt x="2127" y="85"/>
                  </a:lnTo>
                  <a:lnTo>
                    <a:pt x="2155" y="198"/>
                  </a:lnTo>
                  <a:lnTo>
                    <a:pt x="2070" y="170"/>
                  </a:lnTo>
                  <a:lnTo>
                    <a:pt x="1928" y="312"/>
                  </a:lnTo>
                  <a:lnTo>
                    <a:pt x="1957" y="482"/>
                  </a:lnTo>
                  <a:lnTo>
                    <a:pt x="1786" y="567"/>
                  </a:lnTo>
                  <a:lnTo>
                    <a:pt x="1758" y="652"/>
                  </a:lnTo>
                  <a:lnTo>
                    <a:pt x="1616" y="709"/>
                  </a:lnTo>
                  <a:lnTo>
                    <a:pt x="1531" y="709"/>
                  </a:lnTo>
                  <a:lnTo>
                    <a:pt x="1531" y="765"/>
                  </a:lnTo>
                  <a:lnTo>
                    <a:pt x="1531" y="794"/>
                  </a:lnTo>
                  <a:lnTo>
                    <a:pt x="1475" y="851"/>
                  </a:lnTo>
                  <a:lnTo>
                    <a:pt x="1475" y="964"/>
                  </a:lnTo>
                  <a:lnTo>
                    <a:pt x="1531" y="992"/>
                  </a:lnTo>
                  <a:lnTo>
                    <a:pt x="1560" y="992"/>
                  </a:lnTo>
                  <a:lnTo>
                    <a:pt x="1588" y="1049"/>
                  </a:lnTo>
                  <a:lnTo>
                    <a:pt x="1560" y="1077"/>
                  </a:lnTo>
                  <a:lnTo>
                    <a:pt x="1645" y="1191"/>
                  </a:lnTo>
                  <a:lnTo>
                    <a:pt x="1616" y="1219"/>
                  </a:lnTo>
                  <a:lnTo>
                    <a:pt x="1645" y="1276"/>
                  </a:lnTo>
                  <a:lnTo>
                    <a:pt x="1730" y="1304"/>
                  </a:lnTo>
                  <a:lnTo>
                    <a:pt x="1730" y="1361"/>
                  </a:lnTo>
                  <a:lnTo>
                    <a:pt x="1673" y="1418"/>
                  </a:lnTo>
                  <a:lnTo>
                    <a:pt x="1588" y="1389"/>
                  </a:lnTo>
                  <a:lnTo>
                    <a:pt x="1588" y="1332"/>
                  </a:lnTo>
                  <a:lnTo>
                    <a:pt x="1560" y="1304"/>
                  </a:lnTo>
                  <a:lnTo>
                    <a:pt x="1475" y="1332"/>
                  </a:lnTo>
                  <a:lnTo>
                    <a:pt x="1503" y="1276"/>
                  </a:lnTo>
                  <a:lnTo>
                    <a:pt x="1446" y="1162"/>
                  </a:lnTo>
                  <a:lnTo>
                    <a:pt x="1333" y="1162"/>
                  </a:lnTo>
                  <a:lnTo>
                    <a:pt x="1248" y="1219"/>
                  </a:lnTo>
                  <a:lnTo>
                    <a:pt x="1220" y="1191"/>
                  </a:lnTo>
                  <a:lnTo>
                    <a:pt x="1191" y="1219"/>
                  </a:lnTo>
                  <a:lnTo>
                    <a:pt x="1134" y="1162"/>
                  </a:lnTo>
                  <a:lnTo>
                    <a:pt x="1078" y="1191"/>
                  </a:lnTo>
                  <a:lnTo>
                    <a:pt x="1078" y="1134"/>
                  </a:lnTo>
                  <a:lnTo>
                    <a:pt x="1078" y="1049"/>
                  </a:lnTo>
                  <a:lnTo>
                    <a:pt x="1049" y="992"/>
                  </a:lnTo>
                  <a:lnTo>
                    <a:pt x="1049" y="936"/>
                  </a:lnTo>
                  <a:lnTo>
                    <a:pt x="993" y="907"/>
                  </a:lnTo>
                  <a:lnTo>
                    <a:pt x="1021" y="992"/>
                  </a:lnTo>
                  <a:lnTo>
                    <a:pt x="908" y="1021"/>
                  </a:lnTo>
                  <a:lnTo>
                    <a:pt x="823" y="992"/>
                  </a:lnTo>
                  <a:lnTo>
                    <a:pt x="766" y="964"/>
                  </a:lnTo>
                  <a:lnTo>
                    <a:pt x="624" y="1049"/>
                  </a:lnTo>
                  <a:lnTo>
                    <a:pt x="653" y="1106"/>
                  </a:lnTo>
                  <a:lnTo>
                    <a:pt x="567" y="1077"/>
                  </a:lnTo>
                  <a:lnTo>
                    <a:pt x="482" y="1077"/>
                  </a:lnTo>
                  <a:lnTo>
                    <a:pt x="369" y="1021"/>
                  </a:lnTo>
                  <a:lnTo>
                    <a:pt x="341" y="964"/>
                  </a:lnTo>
                  <a:lnTo>
                    <a:pt x="312" y="992"/>
                  </a:lnTo>
                  <a:lnTo>
                    <a:pt x="142" y="964"/>
                  </a:lnTo>
                  <a:lnTo>
                    <a:pt x="86" y="765"/>
                  </a:lnTo>
                  <a:lnTo>
                    <a:pt x="114" y="680"/>
                  </a:lnTo>
                  <a:lnTo>
                    <a:pt x="57" y="539"/>
                  </a:lnTo>
                  <a:lnTo>
                    <a:pt x="114" y="510"/>
                  </a:lnTo>
                  <a:lnTo>
                    <a:pt x="86" y="482"/>
                  </a:lnTo>
                  <a:lnTo>
                    <a:pt x="57" y="482"/>
                  </a:lnTo>
                  <a:lnTo>
                    <a:pt x="0" y="425"/>
                  </a:lnTo>
                  <a:lnTo>
                    <a:pt x="29" y="369"/>
                  </a:lnTo>
                  <a:lnTo>
                    <a:pt x="0" y="340"/>
                  </a:lnTo>
                  <a:lnTo>
                    <a:pt x="57" y="284"/>
                  </a:lnTo>
                  <a:lnTo>
                    <a:pt x="29" y="255"/>
                  </a:lnTo>
                  <a:lnTo>
                    <a:pt x="57" y="170"/>
                  </a:lnTo>
                  <a:lnTo>
                    <a:pt x="142" y="142"/>
                  </a:lnTo>
                  <a:lnTo>
                    <a:pt x="284" y="198"/>
                  </a:lnTo>
                  <a:lnTo>
                    <a:pt x="312" y="113"/>
                  </a:lnTo>
                  <a:lnTo>
                    <a:pt x="482" y="227"/>
                  </a:lnTo>
                  <a:lnTo>
                    <a:pt x="624" y="198"/>
                  </a:lnTo>
                  <a:lnTo>
                    <a:pt x="653" y="255"/>
                  </a:lnTo>
                  <a:lnTo>
                    <a:pt x="681" y="198"/>
                  </a:lnTo>
                  <a:lnTo>
                    <a:pt x="709" y="198"/>
                  </a:lnTo>
                  <a:lnTo>
                    <a:pt x="738" y="255"/>
                  </a:lnTo>
                  <a:lnTo>
                    <a:pt x="823" y="312"/>
                  </a:lnTo>
                  <a:lnTo>
                    <a:pt x="908" y="284"/>
                  </a:lnTo>
                  <a:lnTo>
                    <a:pt x="1248" y="397"/>
                  </a:lnTo>
                  <a:lnTo>
                    <a:pt x="1333" y="369"/>
                  </a:lnTo>
                  <a:lnTo>
                    <a:pt x="1390" y="397"/>
                  </a:lnTo>
                  <a:lnTo>
                    <a:pt x="1475" y="312"/>
                  </a:lnTo>
                  <a:lnTo>
                    <a:pt x="1418" y="255"/>
                  </a:lnTo>
                  <a:lnTo>
                    <a:pt x="1446" y="198"/>
                  </a:lnTo>
                  <a:lnTo>
                    <a:pt x="1418" y="142"/>
                  </a:lnTo>
                  <a:lnTo>
                    <a:pt x="1475" y="2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7" name="Freeform 280"/>
            <p:cNvSpPr>
              <a:spLocks/>
            </p:cNvSpPr>
            <p:nvPr/>
          </p:nvSpPr>
          <p:spPr bwMode="auto">
            <a:xfrm>
              <a:off x="1805" y="3947"/>
              <a:ext cx="1191" cy="567"/>
            </a:xfrm>
            <a:custGeom>
              <a:avLst/>
              <a:gdLst>
                <a:gd name="T0" fmla="*/ 28 w 1191"/>
                <a:gd name="T1" fmla="*/ 283 h 567"/>
                <a:gd name="T2" fmla="*/ 198 w 1191"/>
                <a:gd name="T3" fmla="*/ 397 h 567"/>
                <a:gd name="T4" fmla="*/ 340 w 1191"/>
                <a:gd name="T5" fmla="*/ 368 h 567"/>
                <a:gd name="T6" fmla="*/ 369 w 1191"/>
                <a:gd name="T7" fmla="*/ 425 h 567"/>
                <a:gd name="T8" fmla="*/ 397 w 1191"/>
                <a:gd name="T9" fmla="*/ 368 h 567"/>
                <a:gd name="T10" fmla="*/ 425 w 1191"/>
                <a:gd name="T11" fmla="*/ 368 h 567"/>
                <a:gd name="T12" fmla="*/ 454 w 1191"/>
                <a:gd name="T13" fmla="*/ 425 h 567"/>
                <a:gd name="T14" fmla="*/ 539 w 1191"/>
                <a:gd name="T15" fmla="*/ 482 h 567"/>
                <a:gd name="T16" fmla="*/ 624 w 1191"/>
                <a:gd name="T17" fmla="*/ 454 h 567"/>
                <a:gd name="T18" fmla="*/ 964 w 1191"/>
                <a:gd name="T19" fmla="*/ 567 h 567"/>
                <a:gd name="T20" fmla="*/ 1049 w 1191"/>
                <a:gd name="T21" fmla="*/ 539 h 567"/>
                <a:gd name="T22" fmla="*/ 1106 w 1191"/>
                <a:gd name="T23" fmla="*/ 567 h 567"/>
                <a:gd name="T24" fmla="*/ 1191 w 1191"/>
                <a:gd name="T25" fmla="*/ 482 h 567"/>
                <a:gd name="T26" fmla="*/ 1134 w 1191"/>
                <a:gd name="T27" fmla="*/ 425 h 567"/>
                <a:gd name="T28" fmla="*/ 1162 w 1191"/>
                <a:gd name="T29" fmla="*/ 368 h 567"/>
                <a:gd name="T30" fmla="*/ 1134 w 1191"/>
                <a:gd name="T31" fmla="*/ 312 h 567"/>
                <a:gd name="T32" fmla="*/ 1191 w 1191"/>
                <a:gd name="T33" fmla="*/ 198 h 567"/>
                <a:gd name="T34" fmla="*/ 1191 w 1191"/>
                <a:gd name="T35" fmla="*/ 113 h 567"/>
                <a:gd name="T36" fmla="*/ 1134 w 1191"/>
                <a:gd name="T37" fmla="*/ 0 h 567"/>
                <a:gd name="T38" fmla="*/ 1106 w 1191"/>
                <a:gd name="T39" fmla="*/ 142 h 567"/>
                <a:gd name="T40" fmla="*/ 992 w 1191"/>
                <a:gd name="T41" fmla="*/ 28 h 567"/>
                <a:gd name="T42" fmla="*/ 850 w 1191"/>
                <a:gd name="T43" fmla="*/ 57 h 567"/>
                <a:gd name="T44" fmla="*/ 850 w 1191"/>
                <a:gd name="T45" fmla="*/ 113 h 567"/>
                <a:gd name="T46" fmla="*/ 737 w 1191"/>
                <a:gd name="T47" fmla="*/ 170 h 567"/>
                <a:gd name="T48" fmla="*/ 680 w 1191"/>
                <a:gd name="T49" fmla="*/ 113 h 567"/>
                <a:gd name="T50" fmla="*/ 624 w 1191"/>
                <a:gd name="T51" fmla="*/ 142 h 567"/>
                <a:gd name="T52" fmla="*/ 482 w 1191"/>
                <a:gd name="T53" fmla="*/ 142 h 567"/>
                <a:gd name="T54" fmla="*/ 454 w 1191"/>
                <a:gd name="T55" fmla="*/ 57 h 567"/>
                <a:gd name="T56" fmla="*/ 425 w 1191"/>
                <a:gd name="T57" fmla="*/ 85 h 567"/>
                <a:gd name="T58" fmla="*/ 397 w 1191"/>
                <a:gd name="T59" fmla="*/ 28 h 567"/>
                <a:gd name="T60" fmla="*/ 369 w 1191"/>
                <a:gd name="T61" fmla="*/ 57 h 567"/>
                <a:gd name="T62" fmla="*/ 369 w 1191"/>
                <a:gd name="T63" fmla="*/ 113 h 567"/>
                <a:gd name="T64" fmla="*/ 312 w 1191"/>
                <a:gd name="T65" fmla="*/ 142 h 567"/>
                <a:gd name="T66" fmla="*/ 283 w 1191"/>
                <a:gd name="T67" fmla="*/ 85 h 567"/>
                <a:gd name="T68" fmla="*/ 255 w 1191"/>
                <a:gd name="T69" fmla="*/ 170 h 567"/>
                <a:gd name="T70" fmla="*/ 170 w 1191"/>
                <a:gd name="T71" fmla="*/ 198 h 567"/>
                <a:gd name="T72" fmla="*/ 142 w 1191"/>
                <a:gd name="T73" fmla="*/ 170 h 567"/>
                <a:gd name="T74" fmla="*/ 85 w 1191"/>
                <a:gd name="T75" fmla="*/ 170 h 567"/>
                <a:gd name="T76" fmla="*/ 85 w 1191"/>
                <a:gd name="T77" fmla="*/ 142 h 567"/>
                <a:gd name="T78" fmla="*/ 28 w 1191"/>
                <a:gd name="T79" fmla="*/ 142 h 567"/>
                <a:gd name="T80" fmla="*/ 0 w 1191"/>
                <a:gd name="T81" fmla="*/ 198 h 567"/>
                <a:gd name="T82" fmla="*/ 28 w 1191"/>
                <a:gd name="T83" fmla="*/ 28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91" h="567">
                  <a:moveTo>
                    <a:pt x="28" y="283"/>
                  </a:moveTo>
                  <a:lnTo>
                    <a:pt x="198" y="397"/>
                  </a:lnTo>
                  <a:lnTo>
                    <a:pt x="340" y="368"/>
                  </a:lnTo>
                  <a:lnTo>
                    <a:pt x="369" y="425"/>
                  </a:lnTo>
                  <a:lnTo>
                    <a:pt x="397" y="368"/>
                  </a:lnTo>
                  <a:lnTo>
                    <a:pt x="425" y="368"/>
                  </a:lnTo>
                  <a:lnTo>
                    <a:pt x="454" y="425"/>
                  </a:lnTo>
                  <a:lnTo>
                    <a:pt x="539" y="482"/>
                  </a:lnTo>
                  <a:lnTo>
                    <a:pt x="624" y="454"/>
                  </a:lnTo>
                  <a:lnTo>
                    <a:pt x="964" y="567"/>
                  </a:lnTo>
                  <a:lnTo>
                    <a:pt x="1049" y="539"/>
                  </a:lnTo>
                  <a:lnTo>
                    <a:pt x="1106" y="567"/>
                  </a:lnTo>
                  <a:lnTo>
                    <a:pt x="1191" y="482"/>
                  </a:lnTo>
                  <a:lnTo>
                    <a:pt x="1134" y="425"/>
                  </a:lnTo>
                  <a:lnTo>
                    <a:pt x="1162" y="368"/>
                  </a:lnTo>
                  <a:lnTo>
                    <a:pt x="1134" y="312"/>
                  </a:lnTo>
                  <a:lnTo>
                    <a:pt x="1191" y="198"/>
                  </a:lnTo>
                  <a:lnTo>
                    <a:pt x="1191" y="113"/>
                  </a:lnTo>
                  <a:lnTo>
                    <a:pt x="1134" y="0"/>
                  </a:lnTo>
                  <a:lnTo>
                    <a:pt x="1106" y="142"/>
                  </a:lnTo>
                  <a:lnTo>
                    <a:pt x="992" y="28"/>
                  </a:lnTo>
                  <a:lnTo>
                    <a:pt x="850" y="57"/>
                  </a:lnTo>
                  <a:lnTo>
                    <a:pt x="850" y="113"/>
                  </a:lnTo>
                  <a:lnTo>
                    <a:pt x="737" y="170"/>
                  </a:lnTo>
                  <a:lnTo>
                    <a:pt x="680" y="113"/>
                  </a:lnTo>
                  <a:lnTo>
                    <a:pt x="624" y="142"/>
                  </a:lnTo>
                  <a:lnTo>
                    <a:pt x="482" y="142"/>
                  </a:lnTo>
                  <a:lnTo>
                    <a:pt x="454" y="57"/>
                  </a:lnTo>
                  <a:lnTo>
                    <a:pt x="425" y="85"/>
                  </a:lnTo>
                  <a:lnTo>
                    <a:pt x="397" y="28"/>
                  </a:lnTo>
                  <a:lnTo>
                    <a:pt x="369" y="57"/>
                  </a:lnTo>
                  <a:lnTo>
                    <a:pt x="369" y="113"/>
                  </a:lnTo>
                  <a:lnTo>
                    <a:pt x="312" y="142"/>
                  </a:lnTo>
                  <a:lnTo>
                    <a:pt x="283" y="85"/>
                  </a:lnTo>
                  <a:lnTo>
                    <a:pt x="255" y="170"/>
                  </a:lnTo>
                  <a:lnTo>
                    <a:pt x="170" y="198"/>
                  </a:lnTo>
                  <a:lnTo>
                    <a:pt x="142" y="170"/>
                  </a:lnTo>
                  <a:lnTo>
                    <a:pt x="85" y="170"/>
                  </a:lnTo>
                  <a:lnTo>
                    <a:pt x="85" y="142"/>
                  </a:lnTo>
                  <a:lnTo>
                    <a:pt x="28" y="142"/>
                  </a:lnTo>
                  <a:lnTo>
                    <a:pt x="0" y="198"/>
                  </a:lnTo>
                  <a:lnTo>
                    <a:pt x="28" y="28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8" name="Freeform 281"/>
            <p:cNvSpPr>
              <a:spLocks/>
            </p:cNvSpPr>
            <p:nvPr/>
          </p:nvSpPr>
          <p:spPr bwMode="auto">
            <a:xfrm>
              <a:off x="2088" y="3777"/>
              <a:ext cx="567" cy="340"/>
            </a:xfrm>
            <a:custGeom>
              <a:avLst/>
              <a:gdLst>
                <a:gd name="T0" fmla="*/ 29 w 567"/>
                <a:gd name="T1" fmla="*/ 28 h 340"/>
                <a:gd name="T2" fmla="*/ 57 w 567"/>
                <a:gd name="T3" fmla="*/ 28 h 340"/>
                <a:gd name="T4" fmla="*/ 114 w 567"/>
                <a:gd name="T5" fmla="*/ 85 h 340"/>
                <a:gd name="T6" fmla="*/ 256 w 567"/>
                <a:gd name="T7" fmla="*/ 57 h 340"/>
                <a:gd name="T8" fmla="*/ 312 w 567"/>
                <a:gd name="T9" fmla="*/ 0 h 340"/>
                <a:gd name="T10" fmla="*/ 397 w 567"/>
                <a:gd name="T11" fmla="*/ 85 h 340"/>
                <a:gd name="T12" fmla="*/ 482 w 567"/>
                <a:gd name="T13" fmla="*/ 85 h 340"/>
                <a:gd name="T14" fmla="*/ 482 w 567"/>
                <a:gd name="T15" fmla="*/ 113 h 340"/>
                <a:gd name="T16" fmla="*/ 482 w 567"/>
                <a:gd name="T17" fmla="*/ 142 h 340"/>
                <a:gd name="T18" fmla="*/ 567 w 567"/>
                <a:gd name="T19" fmla="*/ 227 h 340"/>
                <a:gd name="T20" fmla="*/ 567 w 567"/>
                <a:gd name="T21" fmla="*/ 255 h 340"/>
                <a:gd name="T22" fmla="*/ 567 w 567"/>
                <a:gd name="T23" fmla="*/ 283 h 340"/>
                <a:gd name="T24" fmla="*/ 454 w 567"/>
                <a:gd name="T25" fmla="*/ 340 h 340"/>
                <a:gd name="T26" fmla="*/ 397 w 567"/>
                <a:gd name="T27" fmla="*/ 283 h 340"/>
                <a:gd name="T28" fmla="*/ 369 w 567"/>
                <a:gd name="T29" fmla="*/ 312 h 340"/>
                <a:gd name="T30" fmla="*/ 199 w 567"/>
                <a:gd name="T31" fmla="*/ 312 h 340"/>
                <a:gd name="T32" fmla="*/ 171 w 567"/>
                <a:gd name="T33" fmla="*/ 227 h 340"/>
                <a:gd name="T34" fmla="*/ 142 w 567"/>
                <a:gd name="T35" fmla="*/ 255 h 340"/>
                <a:gd name="T36" fmla="*/ 114 w 567"/>
                <a:gd name="T37" fmla="*/ 198 h 340"/>
                <a:gd name="T38" fmla="*/ 86 w 567"/>
                <a:gd name="T39" fmla="*/ 227 h 340"/>
                <a:gd name="T40" fmla="*/ 29 w 567"/>
                <a:gd name="T41" fmla="*/ 170 h 340"/>
                <a:gd name="T42" fmla="*/ 57 w 567"/>
                <a:gd name="T43" fmla="*/ 142 h 340"/>
                <a:gd name="T44" fmla="*/ 0 w 567"/>
                <a:gd name="T45" fmla="*/ 85 h 340"/>
                <a:gd name="T46" fmla="*/ 29 w 567"/>
                <a:gd name="T47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67" h="340">
                  <a:moveTo>
                    <a:pt x="29" y="28"/>
                  </a:moveTo>
                  <a:lnTo>
                    <a:pt x="57" y="28"/>
                  </a:lnTo>
                  <a:lnTo>
                    <a:pt x="114" y="85"/>
                  </a:lnTo>
                  <a:lnTo>
                    <a:pt x="256" y="57"/>
                  </a:lnTo>
                  <a:lnTo>
                    <a:pt x="312" y="0"/>
                  </a:lnTo>
                  <a:lnTo>
                    <a:pt x="397" y="85"/>
                  </a:lnTo>
                  <a:lnTo>
                    <a:pt x="482" y="85"/>
                  </a:lnTo>
                  <a:lnTo>
                    <a:pt x="482" y="113"/>
                  </a:lnTo>
                  <a:lnTo>
                    <a:pt x="482" y="142"/>
                  </a:lnTo>
                  <a:lnTo>
                    <a:pt x="567" y="227"/>
                  </a:lnTo>
                  <a:lnTo>
                    <a:pt x="567" y="255"/>
                  </a:lnTo>
                  <a:lnTo>
                    <a:pt x="567" y="283"/>
                  </a:lnTo>
                  <a:lnTo>
                    <a:pt x="454" y="340"/>
                  </a:lnTo>
                  <a:lnTo>
                    <a:pt x="397" y="283"/>
                  </a:lnTo>
                  <a:lnTo>
                    <a:pt x="369" y="312"/>
                  </a:lnTo>
                  <a:lnTo>
                    <a:pt x="199" y="312"/>
                  </a:lnTo>
                  <a:lnTo>
                    <a:pt x="171" y="227"/>
                  </a:lnTo>
                  <a:lnTo>
                    <a:pt x="142" y="255"/>
                  </a:lnTo>
                  <a:lnTo>
                    <a:pt x="114" y="198"/>
                  </a:lnTo>
                  <a:lnTo>
                    <a:pt x="86" y="227"/>
                  </a:lnTo>
                  <a:lnTo>
                    <a:pt x="29" y="170"/>
                  </a:lnTo>
                  <a:lnTo>
                    <a:pt x="57" y="142"/>
                  </a:lnTo>
                  <a:lnTo>
                    <a:pt x="0" y="85"/>
                  </a:lnTo>
                  <a:lnTo>
                    <a:pt x="29" y="2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09" name="Freeform 282"/>
            <p:cNvSpPr>
              <a:spLocks/>
            </p:cNvSpPr>
            <p:nvPr/>
          </p:nvSpPr>
          <p:spPr bwMode="auto">
            <a:xfrm>
              <a:off x="1153" y="2700"/>
              <a:ext cx="1021" cy="1672"/>
            </a:xfrm>
            <a:custGeom>
              <a:avLst/>
              <a:gdLst>
                <a:gd name="T0" fmla="*/ 425 w 1021"/>
                <a:gd name="T1" fmla="*/ 1587 h 1672"/>
                <a:gd name="T2" fmla="*/ 652 w 1021"/>
                <a:gd name="T3" fmla="*/ 1615 h 1672"/>
                <a:gd name="T4" fmla="*/ 652 w 1021"/>
                <a:gd name="T5" fmla="*/ 1445 h 1672"/>
                <a:gd name="T6" fmla="*/ 737 w 1021"/>
                <a:gd name="T7" fmla="*/ 1389 h 1672"/>
                <a:gd name="T8" fmla="*/ 794 w 1021"/>
                <a:gd name="T9" fmla="*/ 1417 h 1672"/>
                <a:gd name="T10" fmla="*/ 907 w 1021"/>
                <a:gd name="T11" fmla="*/ 1417 h 1672"/>
                <a:gd name="T12" fmla="*/ 964 w 1021"/>
                <a:gd name="T13" fmla="*/ 1389 h 1672"/>
                <a:gd name="T14" fmla="*/ 1021 w 1021"/>
                <a:gd name="T15" fmla="*/ 1304 h 1672"/>
                <a:gd name="T16" fmla="*/ 992 w 1021"/>
                <a:gd name="T17" fmla="*/ 1219 h 1672"/>
                <a:gd name="T18" fmla="*/ 964 w 1021"/>
                <a:gd name="T19" fmla="*/ 1105 h 1672"/>
                <a:gd name="T20" fmla="*/ 935 w 1021"/>
                <a:gd name="T21" fmla="*/ 1020 h 1672"/>
                <a:gd name="T22" fmla="*/ 850 w 1021"/>
                <a:gd name="T23" fmla="*/ 1077 h 1672"/>
                <a:gd name="T24" fmla="*/ 765 w 1021"/>
                <a:gd name="T25" fmla="*/ 1020 h 1672"/>
                <a:gd name="T26" fmla="*/ 822 w 1021"/>
                <a:gd name="T27" fmla="*/ 878 h 1672"/>
                <a:gd name="T28" fmla="*/ 935 w 1021"/>
                <a:gd name="T29" fmla="*/ 822 h 1672"/>
                <a:gd name="T30" fmla="*/ 850 w 1021"/>
                <a:gd name="T31" fmla="*/ 538 h 1672"/>
                <a:gd name="T32" fmla="*/ 794 w 1021"/>
                <a:gd name="T33" fmla="*/ 340 h 1672"/>
                <a:gd name="T34" fmla="*/ 765 w 1021"/>
                <a:gd name="T35" fmla="*/ 198 h 1672"/>
                <a:gd name="T36" fmla="*/ 652 w 1021"/>
                <a:gd name="T37" fmla="*/ 170 h 1672"/>
                <a:gd name="T38" fmla="*/ 510 w 1021"/>
                <a:gd name="T39" fmla="*/ 170 h 1672"/>
                <a:gd name="T40" fmla="*/ 368 w 1021"/>
                <a:gd name="T41" fmla="*/ 56 h 1672"/>
                <a:gd name="T42" fmla="*/ 283 w 1021"/>
                <a:gd name="T43" fmla="*/ 85 h 1672"/>
                <a:gd name="T44" fmla="*/ 142 w 1021"/>
                <a:gd name="T45" fmla="*/ 28 h 1672"/>
                <a:gd name="T46" fmla="*/ 28 w 1021"/>
                <a:gd name="T47" fmla="*/ 85 h 1672"/>
                <a:gd name="T48" fmla="*/ 28 w 1021"/>
                <a:gd name="T49" fmla="*/ 255 h 1672"/>
                <a:gd name="T50" fmla="*/ 170 w 1021"/>
                <a:gd name="T51" fmla="*/ 311 h 1672"/>
                <a:gd name="T52" fmla="*/ 255 w 1021"/>
                <a:gd name="T53" fmla="*/ 368 h 1672"/>
                <a:gd name="T54" fmla="*/ 113 w 1021"/>
                <a:gd name="T55" fmla="*/ 595 h 1672"/>
                <a:gd name="T56" fmla="*/ 0 w 1021"/>
                <a:gd name="T57" fmla="*/ 680 h 1672"/>
                <a:gd name="T58" fmla="*/ 142 w 1021"/>
                <a:gd name="T59" fmla="*/ 822 h 1672"/>
                <a:gd name="T60" fmla="*/ 170 w 1021"/>
                <a:gd name="T61" fmla="*/ 907 h 1672"/>
                <a:gd name="T62" fmla="*/ 170 w 1021"/>
                <a:gd name="T63" fmla="*/ 992 h 1672"/>
                <a:gd name="T64" fmla="*/ 113 w 1021"/>
                <a:gd name="T65" fmla="*/ 1134 h 1672"/>
                <a:gd name="T66" fmla="*/ 113 w 1021"/>
                <a:gd name="T67" fmla="*/ 1247 h 1672"/>
                <a:gd name="T68" fmla="*/ 113 w 1021"/>
                <a:gd name="T69" fmla="*/ 1360 h 1672"/>
                <a:gd name="T70" fmla="*/ 312 w 1021"/>
                <a:gd name="T71" fmla="*/ 1417 h 1672"/>
                <a:gd name="T72" fmla="*/ 397 w 1021"/>
                <a:gd name="T73" fmla="*/ 1559 h 1672"/>
                <a:gd name="T74" fmla="*/ 397 w 1021"/>
                <a:gd name="T75" fmla="*/ 1672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21" h="1672">
                  <a:moveTo>
                    <a:pt x="397" y="1672"/>
                  </a:moveTo>
                  <a:lnTo>
                    <a:pt x="425" y="1587"/>
                  </a:lnTo>
                  <a:lnTo>
                    <a:pt x="510" y="1559"/>
                  </a:lnTo>
                  <a:lnTo>
                    <a:pt x="652" y="1615"/>
                  </a:lnTo>
                  <a:lnTo>
                    <a:pt x="680" y="1530"/>
                  </a:lnTo>
                  <a:lnTo>
                    <a:pt x="652" y="1445"/>
                  </a:lnTo>
                  <a:lnTo>
                    <a:pt x="680" y="1389"/>
                  </a:lnTo>
                  <a:lnTo>
                    <a:pt x="737" y="1389"/>
                  </a:lnTo>
                  <a:lnTo>
                    <a:pt x="737" y="1417"/>
                  </a:lnTo>
                  <a:lnTo>
                    <a:pt x="794" y="1417"/>
                  </a:lnTo>
                  <a:lnTo>
                    <a:pt x="822" y="1445"/>
                  </a:lnTo>
                  <a:lnTo>
                    <a:pt x="907" y="1417"/>
                  </a:lnTo>
                  <a:lnTo>
                    <a:pt x="935" y="1332"/>
                  </a:lnTo>
                  <a:lnTo>
                    <a:pt x="964" y="1389"/>
                  </a:lnTo>
                  <a:lnTo>
                    <a:pt x="1021" y="1360"/>
                  </a:lnTo>
                  <a:lnTo>
                    <a:pt x="1021" y="1304"/>
                  </a:lnTo>
                  <a:lnTo>
                    <a:pt x="964" y="1247"/>
                  </a:lnTo>
                  <a:lnTo>
                    <a:pt x="992" y="1219"/>
                  </a:lnTo>
                  <a:lnTo>
                    <a:pt x="935" y="1162"/>
                  </a:lnTo>
                  <a:lnTo>
                    <a:pt x="964" y="1105"/>
                  </a:lnTo>
                  <a:lnTo>
                    <a:pt x="964" y="1049"/>
                  </a:lnTo>
                  <a:lnTo>
                    <a:pt x="935" y="1020"/>
                  </a:lnTo>
                  <a:lnTo>
                    <a:pt x="907" y="1077"/>
                  </a:lnTo>
                  <a:lnTo>
                    <a:pt x="850" y="1077"/>
                  </a:lnTo>
                  <a:lnTo>
                    <a:pt x="850" y="1020"/>
                  </a:lnTo>
                  <a:lnTo>
                    <a:pt x="765" y="1020"/>
                  </a:lnTo>
                  <a:lnTo>
                    <a:pt x="850" y="935"/>
                  </a:lnTo>
                  <a:lnTo>
                    <a:pt x="822" y="878"/>
                  </a:lnTo>
                  <a:lnTo>
                    <a:pt x="907" y="850"/>
                  </a:lnTo>
                  <a:lnTo>
                    <a:pt x="935" y="822"/>
                  </a:lnTo>
                  <a:lnTo>
                    <a:pt x="850" y="793"/>
                  </a:lnTo>
                  <a:lnTo>
                    <a:pt x="850" y="538"/>
                  </a:lnTo>
                  <a:lnTo>
                    <a:pt x="794" y="482"/>
                  </a:lnTo>
                  <a:lnTo>
                    <a:pt x="794" y="340"/>
                  </a:lnTo>
                  <a:lnTo>
                    <a:pt x="822" y="283"/>
                  </a:lnTo>
                  <a:lnTo>
                    <a:pt x="765" y="198"/>
                  </a:lnTo>
                  <a:lnTo>
                    <a:pt x="737" y="198"/>
                  </a:lnTo>
                  <a:lnTo>
                    <a:pt x="652" y="170"/>
                  </a:lnTo>
                  <a:lnTo>
                    <a:pt x="567" y="226"/>
                  </a:lnTo>
                  <a:lnTo>
                    <a:pt x="510" y="170"/>
                  </a:lnTo>
                  <a:lnTo>
                    <a:pt x="425" y="198"/>
                  </a:lnTo>
                  <a:lnTo>
                    <a:pt x="368" y="56"/>
                  </a:lnTo>
                  <a:lnTo>
                    <a:pt x="312" y="56"/>
                  </a:lnTo>
                  <a:lnTo>
                    <a:pt x="283" y="85"/>
                  </a:lnTo>
                  <a:lnTo>
                    <a:pt x="198" y="0"/>
                  </a:lnTo>
                  <a:lnTo>
                    <a:pt x="142" y="28"/>
                  </a:lnTo>
                  <a:lnTo>
                    <a:pt x="85" y="28"/>
                  </a:lnTo>
                  <a:lnTo>
                    <a:pt x="28" y="85"/>
                  </a:lnTo>
                  <a:lnTo>
                    <a:pt x="57" y="170"/>
                  </a:lnTo>
                  <a:lnTo>
                    <a:pt x="28" y="255"/>
                  </a:lnTo>
                  <a:lnTo>
                    <a:pt x="85" y="311"/>
                  </a:lnTo>
                  <a:lnTo>
                    <a:pt x="170" y="311"/>
                  </a:lnTo>
                  <a:lnTo>
                    <a:pt x="198" y="368"/>
                  </a:lnTo>
                  <a:lnTo>
                    <a:pt x="255" y="368"/>
                  </a:lnTo>
                  <a:lnTo>
                    <a:pt x="255" y="425"/>
                  </a:lnTo>
                  <a:lnTo>
                    <a:pt x="113" y="595"/>
                  </a:lnTo>
                  <a:lnTo>
                    <a:pt x="113" y="652"/>
                  </a:lnTo>
                  <a:lnTo>
                    <a:pt x="0" y="680"/>
                  </a:lnTo>
                  <a:lnTo>
                    <a:pt x="85" y="822"/>
                  </a:lnTo>
                  <a:lnTo>
                    <a:pt x="142" y="822"/>
                  </a:lnTo>
                  <a:lnTo>
                    <a:pt x="142" y="878"/>
                  </a:lnTo>
                  <a:lnTo>
                    <a:pt x="170" y="907"/>
                  </a:lnTo>
                  <a:lnTo>
                    <a:pt x="170" y="963"/>
                  </a:lnTo>
                  <a:lnTo>
                    <a:pt x="170" y="992"/>
                  </a:lnTo>
                  <a:lnTo>
                    <a:pt x="170" y="1077"/>
                  </a:lnTo>
                  <a:lnTo>
                    <a:pt x="113" y="1134"/>
                  </a:lnTo>
                  <a:lnTo>
                    <a:pt x="113" y="1190"/>
                  </a:lnTo>
                  <a:lnTo>
                    <a:pt x="113" y="1247"/>
                  </a:lnTo>
                  <a:lnTo>
                    <a:pt x="85" y="1275"/>
                  </a:lnTo>
                  <a:lnTo>
                    <a:pt x="113" y="1360"/>
                  </a:lnTo>
                  <a:lnTo>
                    <a:pt x="227" y="1332"/>
                  </a:lnTo>
                  <a:lnTo>
                    <a:pt x="312" y="1417"/>
                  </a:lnTo>
                  <a:lnTo>
                    <a:pt x="283" y="1474"/>
                  </a:lnTo>
                  <a:lnTo>
                    <a:pt x="397" y="1559"/>
                  </a:lnTo>
                  <a:lnTo>
                    <a:pt x="340" y="1615"/>
                  </a:lnTo>
                  <a:lnTo>
                    <a:pt x="397" y="1672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0" name="Freeform 285"/>
            <p:cNvSpPr>
              <a:spLocks/>
            </p:cNvSpPr>
            <p:nvPr/>
          </p:nvSpPr>
          <p:spPr bwMode="auto">
            <a:xfrm>
              <a:off x="728" y="3975"/>
              <a:ext cx="879" cy="1985"/>
            </a:xfrm>
            <a:custGeom>
              <a:avLst/>
              <a:gdLst>
                <a:gd name="T0" fmla="*/ 822 w 879"/>
                <a:gd name="T1" fmla="*/ 511 h 1985"/>
                <a:gd name="T2" fmla="*/ 850 w 879"/>
                <a:gd name="T3" fmla="*/ 426 h 1985"/>
                <a:gd name="T4" fmla="*/ 765 w 879"/>
                <a:gd name="T5" fmla="*/ 340 h 1985"/>
                <a:gd name="T6" fmla="*/ 708 w 879"/>
                <a:gd name="T7" fmla="*/ 199 h 1985"/>
                <a:gd name="T8" fmla="*/ 652 w 879"/>
                <a:gd name="T9" fmla="*/ 57 h 1985"/>
                <a:gd name="T10" fmla="*/ 510 w 879"/>
                <a:gd name="T11" fmla="*/ 0 h 1985"/>
                <a:gd name="T12" fmla="*/ 453 w 879"/>
                <a:gd name="T13" fmla="*/ 85 h 1985"/>
                <a:gd name="T14" fmla="*/ 368 w 879"/>
                <a:gd name="T15" fmla="*/ 170 h 1985"/>
                <a:gd name="T16" fmla="*/ 255 w 879"/>
                <a:gd name="T17" fmla="*/ 227 h 1985"/>
                <a:gd name="T18" fmla="*/ 283 w 879"/>
                <a:gd name="T19" fmla="*/ 397 h 1985"/>
                <a:gd name="T20" fmla="*/ 255 w 879"/>
                <a:gd name="T21" fmla="*/ 454 h 1985"/>
                <a:gd name="T22" fmla="*/ 255 w 879"/>
                <a:gd name="T23" fmla="*/ 567 h 1985"/>
                <a:gd name="T24" fmla="*/ 85 w 879"/>
                <a:gd name="T25" fmla="*/ 709 h 1985"/>
                <a:gd name="T26" fmla="*/ 85 w 879"/>
                <a:gd name="T27" fmla="*/ 851 h 1985"/>
                <a:gd name="T28" fmla="*/ 28 w 879"/>
                <a:gd name="T29" fmla="*/ 907 h 1985"/>
                <a:gd name="T30" fmla="*/ 28 w 879"/>
                <a:gd name="T31" fmla="*/ 993 h 1985"/>
                <a:gd name="T32" fmla="*/ 85 w 879"/>
                <a:gd name="T33" fmla="*/ 1078 h 1985"/>
                <a:gd name="T34" fmla="*/ 141 w 879"/>
                <a:gd name="T35" fmla="*/ 1163 h 1985"/>
                <a:gd name="T36" fmla="*/ 170 w 879"/>
                <a:gd name="T37" fmla="*/ 1276 h 1985"/>
                <a:gd name="T38" fmla="*/ 226 w 879"/>
                <a:gd name="T39" fmla="*/ 1389 h 1985"/>
                <a:gd name="T40" fmla="*/ 340 w 879"/>
                <a:gd name="T41" fmla="*/ 1560 h 1985"/>
                <a:gd name="T42" fmla="*/ 482 w 879"/>
                <a:gd name="T43" fmla="*/ 1673 h 1985"/>
                <a:gd name="T44" fmla="*/ 368 w 879"/>
                <a:gd name="T45" fmla="*/ 1758 h 1985"/>
                <a:gd name="T46" fmla="*/ 368 w 879"/>
                <a:gd name="T47" fmla="*/ 1843 h 1985"/>
                <a:gd name="T48" fmla="*/ 538 w 879"/>
                <a:gd name="T49" fmla="*/ 1928 h 1985"/>
                <a:gd name="T50" fmla="*/ 623 w 879"/>
                <a:gd name="T51" fmla="*/ 1985 h 1985"/>
                <a:gd name="T52" fmla="*/ 708 w 879"/>
                <a:gd name="T53" fmla="*/ 1871 h 1985"/>
                <a:gd name="T54" fmla="*/ 708 w 879"/>
                <a:gd name="T55" fmla="*/ 1786 h 1985"/>
                <a:gd name="T56" fmla="*/ 822 w 879"/>
                <a:gd name="T57" fmla="*/ 1645 h 1985"/>
                <a:gd name="T58" fmla="*/ 793 w 879"/>
                <a:gd name="T59" fmla="*/ 1560 h 1985"/>
                <a:gd name="T60" fmla="*/ 850 w 879"/>
                <a:gd name="T61" fmla="*/ 1361 h 1985"/>
                <a:gd name="T62" fmla="*/ 822 w 879"/>
                <a:gd name="T63" fmla="*/ 1219 h 1985"/>
                <a:gd name="T64" fmla="*/ 765 w 879"/>
                <a:gd name="T65" fmla="*/ 1134 h 1985"/>
                <a:gd name="T66" fmla="*/ 737 w 879"/>
                <a:gd name="T67" fmla="*/ 1021 h 1985"/>
                <a:gd name="T68" fmla="*/ 680 w 879"/>
                <a:gd name="T69" fmla="*/ 964 h 1985"/>
                <a:gd name="T70" fmla="*/ 623 w 879"/>
                <a:gd name="T71" fmla="*/ 907 h 1985"/>
                <a:gd name="T72" fmla="*/ 623 w 879"/>
                <a:gd name="T73" fmla="*/ 822 h 1985"/>
                <a:gd name="T74" fmla="*/ 680 w 879"/>
                <a:gd name="T75" fmla="*/ 766 h 1985"/>
                <a:gd name="T76" fmla="*/ 765 w 879"/>
                <a:gd name="T77" fmla="*/ 709 h 1985"/>
                <a:gd name="T78" fmla="*/ 793 w 879"/>
                <a:gd name="T79" fmla="*/ 567 h 19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879" h="1985">
                  <a:moveTo>
                    <a:pt x="793" y="567"/>
                  </a:moveTo>
                  <a:lnTo>
                    <a:pt x="822" y="511"/>
                  </a:lnTo>
                  <a:lnTo>
                    <a:pt x="793" y="482"/>
                  </a:lnTo>
                  <a:lnTo>
                    <a:pt x="850" y="426"/>
                  </a:lnTo>
                  <a:lnTo>
                    <a:pt x="822" y="397"/>
                  </a:lnTo>
                  <a:lnTo>
                    <a:pt x="765" y="340"/>
                  </a:lnTo>
                  <a:lnTo>
                    <a:pt x="822" y="284"/>
                  </a:lnTo>
                  <a:lnTo>
                    <a:pt x="708" y="199"/>
                  </a:lnTo>
                  <a:lnTo>
                    <a:pt x="737" y="142"/>
                  </a:lnTo>
                  <a:lnTo>
                    <a:pt x="652" y="57"/>
                  </a:lnTo>
                  <a:lnTo>
                    <a:pt x="538" y="85"/>
                  </a:lnTo>
                  <a:lnTo>
                    <a:pt x="510" y="0"/>
                  </a:lnTo>
                  <a:lnTo>
                    <a:pt x="453" y="0"/>
                  </a:lnTo>
                  <a:lnTo>
                    <a:pt x="453" y="85"/>
                  </a:lnTo>
                  <a:lnTo>
                    <a:pt x="397" y="57"/>
                  </a:lnTo>
                  <a:lnTo>
                    <a:pt x="368" y="170"/>
                  </a:lnTo>
                  <a:lnTo>
                    <a:pt x="283" y="170"/>
                  </a:lnTo>
                  <a:lnTo>
                    <a:pt x="255" y="227"/>
                  </a:lnTo>
                  <a:lnTo>
                    <a:pt x="312" y="255"/>
                  </a:lnTo>
                  <a:lnTo>
                    <a:pt x="283" y="397"/>
                  </a:lnTo>
                  <a:lnTo>
                    <a:pt x="255" y="397"/>
                  </a:lnTo>
                  <a:lnTo>
                    <a:pt x="255" y="454"/>
                  </a:lnTo>
                  <a:lnTo>
                    <a:pt x="198" y="511"/>
                  </a:lnTo>
                  <a:lnTo>
                    <a:pt x="255" y="567"/>
                  </a:lnTo>
                  <a:lnTo>
                    <a:pt x="141" y="624"/>
                  </a:lnTo>
                  <a:lnTo>
                    <a:pt x="85" y="709"/>
                  </a:lnTo>
                  <a:lnTo>
                    <a:pt x="113" y="794"/>
                  </a:lnTo>
                  <a:lnTo>
                    <a:pt x="85" y="851"/>
                  </a:lnTo>
                  <a:lnTo>
                    <a:pt x="28" y="879"/>
                  </a:lnTo>
                  <a:lnTo>
                    <a:pt x="28" y="907"/>
                  </a:lnTo>
                  <a:lnTo>
                    <a:pt x="0" y="964"/>
                  </a:lnTo>
                  <a:lnTo>
                    <a:pt x="28" y="993"/>
                  </a:lnTo>
                  <a:lnTo>
                    <a:pt x="85" y="993"/>
                  </a:lnTo>
                  <a:lnTo>
                    <a:pt x="85" y="1078"/>
                  </a:lnTo>
                  <a:lnTo>
                    <a:pt x="141" y="1134"/>
                  </a:lnTo>
                  <a:lnTo>
                    <a:pt x="141" y="1163"/>
                  </a:lnTo>
                  <a:lnTo>
                    <a:pt x="198" y="1219"/>
                  </a:lnTo>
                  <a:lnTo>
                    <a:pt x="170" y="1276"/>
                  </a:lnTo>
                  <a:lnTo>
                    <a:pt x="141" y="1389"/>
                  </a:lnTo>
                  <a:lnTo>
                    <a:pt x="226" y="1389"/>
                  </a:lnTo>
                  <a:lnTo>
                    <a:pt x="226" y="1503"/>
                  </a:lnTo>
                  <a:lnTo>
                    <a:pt x="340" y="1560"/>
                  </a:lnTo>
                  <a:lnTo>
                    <a:pt x="397" y="1645"/>
                  </a:lnTo>
                  <a:lnTo>
                    <a:pt x="482" y="1673"/>
                  </a:lnTo>
                  <a:lnTo>
                    <a:pt x="482" y="1701"/>
                  </a:lnTo>
                  <a:lnTo>
                    <a:pt x="368" y="1758"/>
                  </a:lnTo>
                  <a:lnTo>
                    <a:pt x="397" y="1815"/>
                  </a:lnTo>
                  <a:lnTo>
                    <a:pt x="368" y="1843"/>
                  </a:lnTo>
                  <a:lnTo>
                    <a:pt x="510" y="1871"/>
                  </a:lnTo>
                  <a:lnTo>
                    <a:pt x="538" y="1928"/>
                  </a:lnTo>
                  <a:lnTo>
                    <a:pt x="595" y="1928"/>
                  </a:lnTo>
                  <a:lnTo>
                    <a:pt x="623" y="1985"/>
                  </a:lnTo>
                  <a:lnTo>
                    <a:pt x="737" y="1928"/>
                  </a:lnTo>
                  <a:lnTo>
                    <a:pt x="708" y="1871"/>
                  </a:lnTo>
                  <a:lnTo>
                    <a:pt x="737" y="1843"/>
                  </a:lnTo>
                  <a:lnTo>
                    <a:pt x="708" y="1786"/>
                  </a:lnTo>
                  <a:lnTo>
                    <a:pt x="822" y="1701"/>
                  </a:lnTo>
                  <a:lnTo>
                    <a:pt x="822" y="1645"/>
                  </a:lnTo>
                  <a:lnTo>
                    <a:pt x="793" y="1588"/>
                  </a:lnTo>
                  <a:lnTo>
                    <a:pt x="793" y="1560"/>
                  </a:lnTo>
                  <a:lnTo>
                    <a:pt x="879" y="1446"/>
                  </a:lnTo>
                  <a:lnTo>
                    <a:pt x="850" y="1361"/>
                  </a:lnTo>
                  <a:lnTo>
                    <a:pt x="879" y="1333"/>
                  </a:lnTo>
                  <a:lnTo>
                    <a:pt x="822" y="1219"/>
                  </a:lnTo>
                  <a:lnTo>
                    <a:pt x="765" y="1191"/>
                  </a:lnTo>
                  <a:lnTo>
                    <a:pt x="765" y="1134"/>
                  </a:lnTo>
                  <a:lnTo>
                    <a:pt x="708" y="1078"/>
                  </a:lnTo>
                  <a:lnTo>
                    <a:pt x="737" y="1021"/>
                  </a:lnTo>
                  <a:lnTo>
                    <a:pt x="652" y="1021"/>
                  </a:lnTo>
                  <a:lnTo>
                    <a:pt x="680" y="964"/>
                  </a:lnTo>
                  <a:lnTo>
                    <a:pt x="652" y="907"/>
                  </a:lnTo>
                  <a:lnTo>
                    <a:pt x="623" y="907"/>
                  </a:lnTo>
                  <a:lnTo>
                    <a:pt x="567" y="851"/>
                  </a:lnTo>
                  <a:lnTo>
                    <a:pt x="623" y="822"/>
                  </a:lnTo>
                  <a:lnTo>
                    <a:pt x="595" y="766"/>
                  </a:lnTo>
                  <a:lnTo>
                    <a:pt x="680" y="766"/>
                  </a:lnTo>
                  <a:lnTo>
                    <a:pt x="708" y="794"/>
                  </a:lnTo>
                  <a:lnTo>
                    <a:pt x="765" y="709"/>
                  </a:lnTo>
                  <a:lnTo>
                    <a:pt x="737" y="652"/>
                  </a:lnTo>
                  <a:lnTo>
                    <a:pt x="793" y="56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1" name="Freeform 286"/>
            <p:cNvSpPr>
              <a:spLocks/>
            </p:cNvSpPr>
            <p:nvPr/>
          </p:nvSpPr>
          <p:spPr bwMode="auto">
            <a:xfrm>
              <a:off x="1295" y="4542"/>
              <a:ext cx="1531" cy="1389"/>
            </a:xfrm>
            <a:custGeom>
              <a:avLst/>
              <a:gdLst>
                <a:gd name="T0" fmla="*/ 141 w 1531"/>
                <a:gd name="T1" fmla="*/ 1304 h 1389"/>
                <a:gd name="T2" fmla="*/ 141 w 1531"/>
                <a:gd name="T3" fmla="*/ 1219 h 1389"/>
                <a:gd name="T4" fmla="*/ 255 w 1531"/>
                <a:gd name="T5" fmla="*/ 1078 h 1389"/>
                <a:gd name="T6" fmla="*/ 226 w 1531"/>
                <a:gd name="T7" fmla="*/ 993 h 1389"/>
                <a:gd name="T8" fmla="*/ 283 w 1531"/>
                <a:gd name="T9" fmla="*/ 794 h 1389"/>
                <a:gd name="T10" fmla="*/ 255 w 1531"/>
                <a:gd name="T11" fmla="*/ 652 h 1389"/>
                <a:gd name="T12" fmla="*/ 198 w 1531"/>
                <a:gd name="T13" fmla="*/ 567 h 1389"/>
                <a:gd name="T14" fmla="*/ 170 w 1531"/>
                <a:gd name="T15" fmla="*/ 454 h 1389"/>
                <a:gd name="T16" fmla="*/ 113 w 1531"/>
                <a:gd name="T17" fmla="*/ 397 h 1389"/>
                <a:gd name="T18" fmla="*/ 56 w 1531"/>
                <a:gd name="T19" fmla="*/ 340 h 1389"/>
                <a:gd name="T20" fmla="*/ 56 w 1531"/>
                <a:gd name="T21" fmla="*/ 255 h 1389"/>
                <a:gd name="T22" fmla="*/ 113 w 1531"/>
                <a:gd name="T23" fmla="*/ 199 h 1389"/>
                <a:gd name="T24" fmla="*/ 198 w 1531"/>
                <a:gd name="T25" fmla="*/ 142 h 1389"/>
                <a:gd name="T26" fmla="*/ 226 w 1531"/>
                <a:gd name="T27" fmla="*/ 0 h 1389"/>
                <a:gd name="T28" fmla="*/ 312 w 1531"/>
                <a:gd name="T29" fmla="*/ 57 h 1389"/>
                <a:gd name="T30" fmla="*/ 283 w 1531"/>
                <a:gd name="T31" fmla="*/ 114 h 1389"/>
                <a:gd name="T32" fmla="*/ 312 w 1531"/>
                <a:gd name="T33" fmla="*/ 340 h 1389"/>
                <a:gd name="T34" fmla="*/ 538 w 1531"/>
                <a:gd name="T35" fmla="*/ 567 h 1389"/>
                <a:gd name="T36" fmla="*/ 595 w 1531"/>
                <a:gd name="T37" fmla="*/ 596 h 1389"/>
                <a:gd name="T38" fmla="*/ 765 w 1531"/>
                <a:gd name="T39" fmla="*/ 652 h 1389"/>
                <a:gd name="T40" fmla="*/ 879 w 1531"/>
                <a:gd name="T41" fmla="*/ 681 h 1389"/>
                <a:gd name="T42" fmla="*/ 992 w 1531"/>
                <a:gd name="T43" fmla="*/ 539 h 1389"/>
                <a:gd name="T44" fmla="*/ 1134 w 1531"/>
                <a:gd name="T45" fmla="*/ 596 h 1389"/>
                <a:gd name="T46" fmla="*/ 1219 w 1531"/>
                <a:gd name="T47" fmla="*/ 482 h 1389"/>
                <a:gd name="T48" fmla="*/ 1275 w 1531"/>
                <a:gd name="T49" fmla="*/ 567 h 1389"/>
                <a:gd name="T50" fmla="*/ 1304 w 1531"/>
                <a:gd name="T51" fmla="*/ 766 h 1389"/>
                <a:gd name="T52" fmla="*/ 1417 w 1531"/>
                <a:gd name="T53" fmla="*/ 794 h 1389"/>
                <a:gd name="T54" fmla="*/ 1474 w 1531"/>
                <a:gd name="T55" fmla="*/ 794 h 1389"/>
                <a:gd name="T56" fmla="*/ 1531 w 1531"/>
                <a:gd name="T57" fmla="*/ 936 h 1389"/>
                <a:gd name="T58" fmla="*/ 1332 w 1531"/>
                <a:gd name="T59" fmla="*/ 936 h 1389"/>
                <a:gd name="T60" fmla="*/ 1247 w 1531"/>
                <a:gd name="T61" fmla="*/ 1021 h 1389"/>
                <a:gd name="T62" fmla="*/ 1162 w 1531"/>
                <a:gd name="T63" fmla="*/ 1021 h 1389"/>
                <a:gd name="T64" fmla="*/ 1020 w 1531"/>
                <a:gd name="T65" fmla="*/ 1106 h 1389"/>
                <a:gd name="T66" fmla="*/ 935 w 1531"/>
                <a:gd name="T67" fmla="*/ 1106 h 1389"/>
                <a:gd name="T68" fmla="*/ 850 w 1531"/>
                <a:gd name="T69" fmla="*/ 1049 h 1389"/>
                <a:gd name="T70" fmla="*/ 793 w 1531"/>
                <a:gd name="T71" fmla="*/ 1049 h 1389"/>
                <a:gd name="T72" fmla="*/ 652 w 1531"/>
                <a:gd name="T73" fmla="*/ 1078 h 1389"/>
                <a:gd name="T74" fmla="*/ 368 w 1531"/>
                <a:gd name="T75" fmla="*/ 1276 h 1389"/>
                <a:gd name="T76" fmla="*/ 255 w 1531"/>
                <a:gd name="T77" fmla="*/ 1361 h 1389"/>
                <a:gd name="T78" fmla="*/ 170 w 1531"/>
                <a:gd name="T79" fmla="*/ 1361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1" h="1389">
                  <a:moveTo>
                    <a:pt x="170" y="1361"/>
                  </a:moveTo>
                  <a:lnTo>
                    <a:pt x="141" y="1304"/>
                  </a:lnTo>
                  <a:lnTo>
                    <a:pt x="170" y="1276"/>
                  </a:lnTo>
                  <a:lnTo>
                    <a:pt x="141" y="1219"/>
                  </a:lnTo>
                  <a:lnTo>
                    <a:pt x="255" y="1134"/>
                  </a:lnTo>
                  <a:lnTo>
                    <a:pt x="255" y="1078"/>
                  </a:lnTo>
                  <a:lnTo>
                    <a:pt x="226" y="1021"/>
                  </a:lnTo>
                  <a:lnTo>
                    <a:pt x="226" y="993"/>
                  </a:lnTo>
                  <a:lnTo>
                    <a:pt x="312" y="879"/>
                  </a:lnTo>
                  <a:lnTo>
                    <a:pt x="283" y="794"/>
                  </a:lnTo>
                  <a:lnTo>
                    <a:pt x="312" y="766"/>
                  </a:lnTo>
                  <a:lnTo>
                    <a:pt x="255" y="652"/>
                  </a:lnTo>
                  <a:lnTo>
                    <a:pt x="198" y="624"/>
                  </a:lnTo>
                  <a:lnTo>
                    <a:pt x="198" y="567"/>
                  </a:lnTo>
                  <a:lnTo>
                    <a:pt x="141" y="511"/>
                  </a:lnTo>
                  <a:lnTo>
                    <a:pt x="170" y="454"/>
                  </a:lnTo>
                  <a:lnTo>
                    <a:pt x="85" y="454"/>
                  </a:lnTo>
                  <a:lnTo>
                    <a:pt x="113" y="397"/>
                  </a:lnTo>
                  <a:lnTo>
                    <a:pt x="85" y="340"/>
                  </a:lnTo>
                  <a:lnTo>
                    <a:pt x="56" y="340"/>
                  </a:lnTo>
                  <a:lnTo>
                    <a:pt x="0" y="284"/>
                  </a:lnTo>
                  <a:lnTo>
                    <a:pt x="56" y="255"/>
                  </a:lnTo>
                  <a:lnTo>
                    <a:pt x="28" y="199"/>
                  </a:lnTo>
                  <a:lnTo>
                    <a:pt x="113" y="199"/>
                  </a:lnTo>
                  <a:lnTo>
                    <a:pt x="141" y="227"/>
                  </a:lnTo>
                  <a:lnTo>
                    <a:pt x="198" y="142"/>
                  </a:lnTo>
                  <a:lnTo>
                    <a:pt x="170" y="85"/>
                  </a:lnTo>
                  <a:lnTo>
                    <a:pt x="226" y="0"/>
                  </a:lnTo>
                  <a:lnTo>
                    <a:pt x="283" y="57"/>
                  </a:lnTo>
                  <a:lnTo>
                    <a:pt x="312" y="57"/>
                  </a:lnTo>
                  <a:lnTo>
                    <a:pt x="340" y="85"/>
                  </a:lnTo>
                  <a:lnTo>
                    <a:pt x="283" y="114"/>
                  </a:lnTo>
                  <a:lnTo>
                    <a:pt x="340" y="255"/>
                  </a:lnTo>
                  <a:lnTo>
                    <a:pt x="312" y="340"/>
                  </a:lnTo>
                  <a:lnTo>
                    <a:pt x="368" y="539"/>
                  </a:lnTo>
                  <a:lnTo>
                    <a:pt x="538" y="567"/>
                  </a:lnTo>
                  <a:lnTo>
                    <a:pt x="567" y="539"/>
                  </a:lnTo>
                  <a:lnTo>
                    <a:pt x="595" y="596"/>
                  </a:lnTo>
                  <a:lnTo>
                    <a:pt x="708" y="652"/>
                  </a:lnTo>
                  <a:lnTo>
                    <a:pt x="765" y="652"/>
                  </a:lnTo>
                  <a:lnTo>
                    <a:pt x="793" y="652"/>
                  </a:lnTo>
                  <a:lnTo>
                    <a:pt x="879" y="681"/>
                  </a:lnTo>
                  <a:lnTo>
                    <a:pt x="850" y="624"/>
                  </a:lnTo>
                  <a:lnTo>
                    <a:pt x="992" y="539"/>
                  </a:lnTo>
                  <a:lnTo>
                    <a:pt x="1049" y="567"/>
                  </a:lnTo>
                  <a:lnTo>
                    <a:pt x="1134" y="596"/>
                  </a:lnTo>
                  <a:lnTo>
                    <a:pt x="1247" y="567"/>
                  </a:lnTo>
                  <a:lnTo>
                    <a:pt x="1219" y="482"/>
                  </a:lnTo>
                  <a:lnTo>
                    <a:pt x="1275" y="511"/>
                  </a:lnTo>
                  <a:lnTo>
                    <a:pt x="1275" y="567"/>
                  </a:lnTo>
                  <a:lnTo>
                    <a:pt x="1304" y="624"/>
                  </a:lnTo>
                  <a:lnTo>
                    <a:pt x="1304" y="766"/>
                  </a:lnTo>
                  <a:lnTo>
                    <a:pt x="1360" y="737"/>
                  </a:lnTo>
                  <a:lnTo>
                    <a:pt x="1417" y="794"/>
                  </a:lnTo>
                  <a:lnTo>
                    <a:pt x="1446" y="766"/>
                  </a:lnTo>
                  <a:lnTo>
                    <a:pt x="1474" y="794"/>
                  </a:lnTo>
                  <a:lnTo>
                    <a:pt x="1502" y="851"/>
                  </a:lnTo>
                  <a:lnTo>
                    <a:pt x="1531" y="936"/>
                  </a:lnTo>
                  <a:lnTo>
                    <a:pt x="1417" y="993"/>
                  </a:lnTo>
                  <a:lnTo>
                    <a:pt x="1332" y="936"/>
                  </a:lnTo>
                  <a:lnTo>
                    <a:pt x="1247" y="936"/>
                  </a:lnTo>
                  <a:lnTo>
                    <a:pt x="1247" y="1021"/>
                  </a:lnTo>
                  <a:lnTo>
                    <a:pt x="1190" y="993"/>
                  </a:lnTo>
                  <a:lnTo>
                    <a:pt x="1162" y="1021"/>
                  </a:lnTo>
                  <a:lnTo>
                    <a:pt x="1134" y="1078"/>
                  </a:lnTo>
                  <a:lnTo>
                    <a:pt x="1020" y="1106"/>
                  </a:lnTo>
                  <a:lnTo>
                    <a:pt x="1020" y="1134"/>
                  </a:lnTo>
                  <a:lnTo>
                    <a:pt x="935" y="1106"/>
                  </a:lnTo>
                  <a:lnTo>
                    <a:pt x="907" y="1049"/>
                  </a:lnTo>
                  <a:lnTo>
                    <a:pt x="850" y="1049"/>
                  </a:lnTo>
                  <a:lnTo>
                    <a:pt x="822" y="993"/>
                  </a:lnTo>
                  <a:lnTo>
                    <a:pt x="793" y="1049"/>
                  </a:lnTo>
                  <a:lnTo>
                    <a:pt x="765" y="1021"/>
                  </a:lnTo>
                  <a:lnTo>
                    <a:pt x="652" y="1078"/>
                  </a:lnTo>
                  <a:lnTo>
                    <a:pt x="425" y="1134"/>
                  </a:lnTo>
                  <a:lnTo>
                    <a:pt x="368" y="1276"/>
                  </a:lnTo>
                  <a:lnTo>
                    <a:pt x="312" y="1304"/>
                  </a:lnTo>
                  <a:lnTo>
                    <a:pt x="255" y="1361"/>
                  </a:lnTo>
                  <a:lnTo>
                    <a:pt x="198" y="1389"/>
                  </a:lnTo>
                  <a:lnTo>
                    <a:pt x="170" y="136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2" name="Freeform 287"/>
            <p:cNvSpPr>
              <a:spLocks/>
            </p:cNvSpPr>
            <p:nvPr/>
          </p:nvSpPr>
          <p:spPr bwMode="auto">
            <a:xfrm>
              <a:off x="1068" y="5279"/>
              <a:ext cx="2296" cy="1503"/>
            </a:xfrm>
            <a:custGeom>
              <a:avLst/>
              <a:gdLst>
                <a:gd name="T0" fmla="*/ 2041 w 2296"/>
                <a:gd name="T1" fmla="*/ 227 h 1503"/>
                <a:gd name="T2" fmla="*/ 2013 w 2296"/>
                <a:gd name="T3" fmla="*/ 142 h 1503"/>
                <a:gd name="T4" fmla="*/ 1956 w 2296"/>
                <a:gd name="T5" fmla="*/ 114 h 1503"/>
                <a:gd name="T6" fmla="*/ 1786 w 2296"/>
                <a:gd name="T7" fmla="*/ 0 h 1503"/>
                <a:gd name="T8" fmla="*/ 1729 w 2296"/>
                <a:gd name="T9" fmla="*/ 114 h 1503"/>
                <a:gd name="T10" fmla="*/ 1644 w 2296"/>
                <a:gd name="T11" fmla="*/ 256 h 1503"/>
                <a:gd name="T12" fmla="*/ 1474 w 2296"/>
                <a:gd name="T13" fmla="*/ 199 h 1503"/>
                <a:gd name="T14" fmla="*/ 1417 w 2296"/>
                <a:gd name="T15" fmla="*/ 256 h 1503"/>
                <a:gd name="T16" fmla="*/ 1361 w 2296"/>
                <a:gd name="T17" fmla="*/ 341 h 1503"/>
                <a:gd name="T18" fmla="*/ 1247 w 2296"/>
                <a:gd name="T19" fmla="*/ 426 h 1503"/>
                <a:gd name="T20" fmla="*/ 1304 w 2296"/>
                <a:gd name="T21" fmla="*/ 511 h 1503"/>
                <a:gd name="T22" fmla="*/ 1389 w 2296"/>
                <a:gd name="T23" fmla="*/ 567 h 1503"/>
                <a:gd name="T24" fmla="*/ 1304 w 2296"/>
                <a:gd name="T25" fmla="*/ 567 h 1503"/>
                <a:gd name="T26" fmla="*/ 1020 w 2296"/>
                <a:gd name="T27" fmla="*/ 766 h 1503"/>
                <a:gd name="T28" fmla="*/ 850 w 2296"/>
                <a:gd name="T29" fmla="*/ 823 h 1503"/>
                <a:gd name="T30" fmla="*/ 595 w 2296"/>
                <a:gd name="T31" fmla="*/ 766 h 1503"/>
                <a:gd name="T32" fmla="*/ 539 w 2296"/>
                <a:gd name="T33" fmla="*/ 652 h 1503"/>
                <a:gd name="T34" fmla="*/ 425 w 2296"/>
                <a:gd name="T35" fmla="*/ 652 h 1503"/>
                <a:gd name="T36" fmla="*/ 283 w 2296"/>
                <a:gd name="T37" fmla="*/ 681 h 1503"/>
                <a:gd name="T38" fmla="*/ 198 w 2296"/>
                <a:gd name="T39" fmla="*/ 624 h 1503"/>
                <a:gd name="T40" fmla="*/ 85 w 2296"/>
                <a:gd name="T41" fmla="*/ 681 h 1503"/>
                <a:gd name="T42" fmla="*/ 0 w 2296"/>
                <a:gd name="T43" fmla="*/ 794 h 1503"/>
                <a:gd name="T44" fmla="*/ 28 w 2296"/>
                <a:gd name="T45" fmla="*/ 908 h 1503"/>
                <a:gd name="T46" fmla="*/ 0 w 2296"/>
                <a:gd name="T47" fmla="*/ 1021 h 1503"/>
                <a:gd name="T48" fmla="*/ 113 w 2296"/>
                <a:gd name="T49" fmla="*/ 1049 h 1503"/>
                <a:gd name="T50" fmla="*/ 198 w 2296"/>
                <a:gd name="T51" fmla="*/ 1134 h 1503"/>
                <a:gd name="T52" fmla="*/ 170 w 2296"/>
                <a:gd name="T53" fmla="*/ 1248 h 1503"/>
                <a:gd name="T54" fmla="*/ 113 w 2296"/>
                <a:gd name="T55" fmla="*/ 1361 h 1503"/>
                <a:gd name="T56" fmla="*/ 255 w 2296"/>
                <a:gd name="T57" fmla="*/ 1333 h 1503"/>
                <a:gd name="T58" fmla="*/ 397 w 2296"/>
                <a:gd name="T59" fmla="*/ 1219 h 1503"/>
                <a:gd name="T60" fmla="*/ 482 w 2296"/>
                <a:gd name="T61" fmla="*/ 1191 h 1503"/>
                <a:gd name="T62" fmla="*/ 595 w 2296"/>
                <a:gd name="T63" fmla="*/ 1446 h 1503"/>
                <a:gd name="T64" fmla="*/ 794 w 2296"/>
                <a:gd name="T65" fmla="*/ 1446 h 1503"/>
                <a:gd name="T66" fmla="*/ 1020 w 2296"/>
                <a:gd name="T67" fmla="*/ 1418 h 1503"/>
                <a:gd name="T68" fmla="*/ 1219 w 2296"/>
                <a:gd name="T69" fmla="*/ 1361 h 1503"/>
                <a:gd name="T70" fmla="*/ 1219 w 2296"/>
                <a:gd name="T71" fmla="*/ 1304 h 1503"/>
                <a:gd name="T72" fmla="*/ 1304 w 2296"/>
                <a:gd name="T73" fmla="*/ 1361 h 1503"/>
                <a:gd name="T74" fmla="*/ 1361 w 2296"/>
                <a:gd name="T75" fmla="*/ 1333 h 1503"/>
                <a:gd name="T76" fmla="*/ 1502 w 2296"/>
                <a:gd name="T77" fmla="*/ 1361 h 1503"/>
                <a:gd name="T78" fmla="*/ 1616 w 2296"/>
                <a:gd name="T79" fmla="*/ 1163 h 1503"/>
                <a:gd name="T80" fmla="*/ 1843 w 2296"/>
                <a:gd name="T81" fmla="*/ 1021 h 1503"/>
                <a:gd name="T82" fmla="*/ 1928 w 2296"/>
                <a:gd name="T83" fmla="*/ 851 h 1503"/>
                <a:gd name="T84" fmla="*/ 2126 w 2296"/>
                <a:gd name="T85" fmla="*/ 851 h 1503"/>
                <a:gd name="T86" fmla="*/ 2239 w 2296"/>
                <a:gd name="T87" fmla="*/ 681 h 1503"/>
                <a:gd name="T88" fmla="*/ 2154 w 2296"/>
                <a:gd name="T89" fmla="*/ 596 h 1503"/>
                <a:gd name="T90" fmla="*/ 2211 w 2296"/>
                <a:gd name="T91" fmla="*/ 369 h 1503"/>
                <a:gd name="T92" fmla="*/ 2126 w 2296"/>
                <a:gd name="T93" fmla="*/ 256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503">
                  <a:moveTo>
                    <a:pt x="2126" y="256"/>
                  </a:moveTo>
                  <a:lnTo>
                    <a:pt x="2041" y="227"/>
                  </a:lnTo>
                  <a:lnTo>
                    <a:pt x="2041" y="170"/>
                  </a:lnTo>
                  <a:lnTo>
                    <a:pt x="2013" y="142"/>
                  </a:lnTo>
                  <a:lnTo>
                    <a:pt x="1928" y="170"/>
                  </a:lnTo>
                  <a:lnTo>
                    <a:pt x="1956" y="114"/>
                  </a:lnTo>
                  <a:lnTo>
                    <a:pt x="1899" y="0"/>
                  </a:lnTo>
                  <a:lnTo>
                    <a:pt x="1786" y="0"/>
                  </a:lnTo>
                  <a:lnTo>
                    <a:pt x="1701" y="57"/>
                  </a:lnTo>
                  <a:lnTo>
                    <a:pt x="1729" y="114"/>
                  </a:lnTo>
                  <a:lnTo>
                    <a:pt x="1758" y="199"/>
                  </a:lnTo>
                  <a:lnTo>
                    <a:pt x="1644" y="256"/>
                  </a:lnTo>
                  <a:lnTo>
                    <a:pt x="1559" y="199"/>
                  </a:lnTo>
                  <a:lnTo>
                    <a:pt x="1474" y="199"/>
                  </a:lnTo>
                  <a:lnTo>
                    <a:pt x="1474" y="284"/>
                  </a:lnTo>
                  <a:lnTo>
                    <a:pt x="1417" y="256"/>
                  </a:lnTo>
                  <a:lnTo>
                    <a:pt x="1389" y="284"/>
                  </a:lnTo>
                  <a:lnTo>
                    <a:pt x="1361" y="341"/>
                  </a:lnTo>
                  <a:lnTo>
                    <a:pt x="1247" y="369"/>
                  </a:lnTo>
                  <a:lnTo>
                    <a:pt x="1247" y="426"/>
                  </a:lnTo>
                  <a:lnTo>
                    <a:pt x="1332" y="426"/>
                  </a:lnTo>
                  <a:lnTo>
                    <a:pt x="1304" y="511"/>
                  </a:lnTo>
                  <a:lnTo>
                    <a:pt x="1304" y="539"/>
                  </a:lnTo>
                  <a:lnTo>
                    <a:pt x="1389" y="567"/>
                  </a:lnTo>
                  <a:lnTo>
                    <a:pt x="1332" y="596"/>
                  </a:lnTo>
                  <a:lnTo>
                    <a:pt x="1304" y="567"/>
                  </a:lnTo>
                  <a:lnTo>
                    <a:pt x="1219" y="681"/>
                  </a:lnTo>
                  <a:lnTo>
                    <a:pt x="1020" y="766"/>
                  </a:lnTo>
                  <a:lnTo>
                    <a:pt x="964" y="851"/>
                  </a:lnTo>
                  <a:lnTo>
                    <a:pt x="850" y="823"/>
                  </a:lnTo>
                  <a:lnTo>
                    <a:pt x="765" y="766"/>
                  </a:lnTo>
                  <a:lnTo>
                    <a:pt x="595" y="766"/>
                  </a:lnTo>
                  <a:lnTo>
                    <a:pt x="567" y="652"/>
                  </a:lnTo>
                  <a:lnTo>
                    <a:pt x="539" y="652"/>
                  </a:lnTo>
                  <a:lnTo>
                    <a:pt x="482" y="624"/>
                  </a:lnTo>
                  <a:lnTo>
                    <a:pt x="425" y="652"/>
                  </a:lnTo>
                  <a:lnTo>
                    <a:pt x="397" y="624"/>
                  </a:lnTo>
                  <a:lnTo>
                    <a:pt x="283" y="681"/>
                  </a:lnTo>
                  <a:lnTo>
                    <a:pt x="255" y="624"/>
                  </a:lnTo>
                  <a:lnTo>
                    <a:pt x="198" y="624"/>
                  </a:lnTo>
                  <a:lnTo>
                    <a:pt x="142" y="652"/>
                  </a:lnTo>
                  <a:lnTo>
                    <a:pt x="85" y="681"/>
                  </a:lnTo>
                  <a:lnTo>
                    <a:pt x="28" y="766"/>
                  </a:lnTo>
                  <a:lnTo>
                    <a:pt x="0" y="794"/>
                  </a:lnTo>
                  <a:lnTo>
                    <a:pt x="85" y="879"/>
                  </a:lnTo>
                  <a:lnTo>
                    <a:pt x="28" y="908"/>
                  </a:lnTo>
                  <a:lnTo>
                    <a:pt x="57" y="964"/>
                  </a:lnTo>
                  <a:lnTo>
                    <a:pt x="0" y="1021"/>
                  </a:lnTo>
                  <a:lnTo>
                    <a:pt x="57" y="1078"/>
                  </a:lnTo>
                  <a:lnTo>
                    <a:pt x="113" y="1049"/>
                  </a:lnTo>
                  <a:lnTo>
                    <a:pt x="198" y="1078"/>
                  </a:lnTo>
                  <a:lnTo>
                    <a:pt x="198" y="1134"/>
                  </a:lnTo>
                  <a:lnTo>
                    <a:pt x="227" y="1163"/>
                  </a:lnTo>
                  <a:lnTo>
                    <a:pt x="170" y="1248"/>
                  </a:lnTo>
                  <a:lnTo>
                    <a:pt x="170" y="1276"/>
                  </a:lnTo>
                  <a:lnTo>
                    <a:pt x="113" y="1361"/>
                  </a:lnTo>
                  <a:lnTo>
                    <a:pt x="198" y="1361"/>
                  </a:lnTo>
                  <a:lnTo>
                    <a:pt x="255" y="1333"/>
                  </a:lnTo>
                  <a:lnTo>
                    <a:pt x="340" y="1333"/>
                  </a:lnTo>
                  <a:lnTo>
                    <a:pt x="397" y="1219"/>
                  </a:lnTo>
                  <a:lnTo>
                    <a:pt x="453" y="1219"/>
                  </a:lnTo>
                  <a:lnTo>
                    <a:pt x="482" y="1191"/>
                  </a:lnTo>
                  <a:lnTo>
                    <a:pt x="595" y="1333"/>
                  </a:lnTo>
                  <a:lnTo>
                    <a:pt x="595" y="1446"/>
                  </a:lnTo>
                  <a:lnTo>
                    <a:pt x="652" y="1475"/>
                  </a:lnTo>
                  <a:lnTo>
                    <a:pt x="794" y="1446"/>
                  </a:lnTo>
                  <a:lnTo>
                    <a:pt x="907" y="1503"/>
                  </a:lnTo>
                  <a:lnTo>
                    <a:pt x="1020" y="1418"/>
                  </a:lnTo>
                  <a:lnTo>
                    <a:pt x="1191" y="1418"/>
                  </a:lnTo>
                  <a:lnTo>
                    <a:pt x="1219" y="1361"/>
                  </a:lnTo>
                  <a:lnTo>
                    <a:pt x="1247" y="1361"/>
                  </a:lnTo>
                  <a:lnTo>
                    <a:pt x="1219" y="1304"/>
                  </a:lnTo>
                  <a:lnTo>
                    <a:pt x="1247" y="1304"/>
                  </a:lnTo>
                  <a:lnTo>
                    <a:pt x="1304" y="1361"/>
                  </a:lnTo>
                  <a:lnTo>
                    <a:pt x="1332" y="1361"/>
                  </a:lnTo>
                  <a:lnTo>
                    <a:pt x="1361" y="1333"/>
                  </a:lnTo>
                  <a:lnTo>
                    <a:pt x="1417" y="1390"/>
                  </a:lnTo>
                  <a:lnTo>
                    <a:pt x="1502" y="1361"/>
                  </a:lnTo>
                  <a:lnTo>
                    <a:pt x="1559" y="1304"/>
                  </a:lnTo>
                  <a:lnTo>
                    <a:pt x="1616" y="1163"/>
                  </a:lnTo>
                  <a:lnTo>
                    <a:pt x="1729" y="1134"/>
                  </a:lnTo>
                  <a:lnTo>
                    <a:pt x="1843" y="1021"/>
                  </a:lnTo>
                  <a:lnTo>
                    <a:pt x="1984" y="1049"/>
                  </a:lnTo>
                  <a:lnTo>
                    <a:pt x="1928" y="851"/>
                  </a:lnTo>
                  <a:lnTo>
                    <a:pt x="2041" y="823"/>
                  </a:lnTo>
                  <a:lnTo>
                    <a:pt x="2126" y="851"/>
                  </a:lnTo>
                  <a:lnTo>
                    <a:pt x="2098" y="766"/>
                  </a:lnTo>
                  <a:lnTo>
                    <a:pt x="2239" y="681"/>
                  </a:lnTo>
                  <a:lnTo>
                    <a:pt x="2239" y="624"/>
                  </a:lnTo>
                  <a:lnTo>
                    <a:pt x="2154" y="596"/>
                  </a:lnTo>
                  <a:lnTo>
                    <a:pt x="2296" y="539"/>
                  </a:lnTo>
                  <a:lnTo>
                    <a:pt x="2211" y="369"/>
                  </a:lnTo>
                  <a:lnTo>
                    <a:pt x="2211" y="312"/>
                  </a:lnTo>
                  <a:lnTo>
                    <a:pt x="2126" y="256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3" name="Freeform 288"/>
            <p:cNvSpPr>
              <a:spLocks/>
            </p:cNvSpPr>
            <p:nvPr/>
          </p:nvSpPr>
          <p:spPr bwMode="auto">
            <a:xfrm>
              <a:off x="1550" y="5535"/>
              <a:ext cx="907" cy="595"/>
            </a:xfrm>
            <a:custGeom>
              <a:avLst/>
              <a:gdLst>
                <a:gd name="T0" fmla="*/ 0 w 907"/>
                <a:gd name="T1" fmla="*/ 368 h 595"/>
                <a:gd name="T2" fmla="*/ 57 w 907"/>
                <a:gd name="T3" fmla="*/ 311 h 595"/>
                <a:gd name="T4" fmla="*/ 113 w 907"/>
                <a:gd name="T5" fmla="*/ 283 h 595"/>
                <a:gd name="T6" fmla="*/ 170 w 907"/>
                <a:gd name="T7" fmla="*/ 141 h 595"/>
                <a:gd name="T8" fmla="*/ 397 w 907"/>
                <a:gd name="T9" fmla="*/ 85 h 595"/>
                <a:gd name="T10" fmla="*/ 510 w 907"/>
                <a:gd name="T11" fmla="*/ 28 h 595"/>
                <a:gd name="T12" fmla="*/ 538 w 907"/>
                <a:gd name="T13" fmla="*/ 56 h 595"/>
                <a:gd name="T14" fmla="*/ 567 w 907"/>
                <a:gd name="T15" fmla="*/ 0 h 595"/>
                <a:gd name="T16" fmla="*/ 595 w 907"/>
                <a:gd name="T17" fmla="*/ 56 h 595"/>
                <a:gd name="T18" fmla="*/ 652 w 907"/>
                <a:gd name="T19" fmla="*/ 56 h 595"/>
                <a:gd name="T20" fmla="*/ 680 w 907"/>
                <a:gd name="T21" fmla="*/ 113 h 595"/>
                <a:gd name="T22" fmla="*/ 765 w 907"/>
                <a:gd name="T23" fmla="*/ 141 h 595"/>
                <a:gd name="T24" fmla="*/ 765 w 907"/>
                <a:gd name="T25" fmla="*/ 170 h 595"/>
                <a:gd name="T26" fmla="*/ 850 w 907"/>
                <a:gd name="T27" fmla="*/ 170 h 595"/>
                <a:gd name="T28" fmla="*/ 822 w 907"/>
                <a:gd name="T29" fmla="*/ 255 h 595"/>
                <a:gd name="T30" fmla="*/ 822 w 907"/>
                <a:gd name="T31" fmla="*/ 283 h 595"/>
                <a:gd name="T32" fmla="*/ 907 w 907"/>
                <a:gd name="T33" fmla="*/ 311 h 595"/>
                <a:gd name="T34" fmla="*/ 850 w 907"/>
                <a:gd name="T35" fmla="*/ 340 h 595"/>
                <a:gd name="T36" fmla="*/ 822 w 907"/>
                <a:gd name="T37" fmla="*/ 311 h 595"/>
                <a:gd name="T38" fmla="*/ 737 w 907"/>
                <a:gd name="T39" fmla="*/ 425 h 595"/>
                <a:gd name="T40" fmla="*/ 538 w 907"/>
                <a:gd name="T41" fmla="*/ 510 h 595"/>
                <a:gd name="T42" fmla="*/ 482 w 907"/>
                <a:gd name="T43" fmla="*/ 595 h 595"/>
                <a:gd name="T44" fmla="*/ 368 w 907"/>
                <a:gd name="T45" fmla="*/ 567 h 595"/>
                <a:gd name="T46" fmla="*/ 283 w 907"/>
                <a:gd name="T47" fmla="*/ 510 h 595"/>
                <a:gd name="T48" fmla="*/ 113 w 907"/>
                <a:gd name="T49" fmla="*/ 510 h 595"/>
                <a:gd name="T50" fmla="*/ 85 w 907"/>
                <a:gd name="T51" fmla="*/ 396 h 595"/>
                <a:gd name="T52" fmla="*/ 57 w 907"/>
                <a:gd name="T53" fmla="*/ 396 h 595"/>
                <a:gd name="T54" fmla="*/ 0 w 907"/>
                <a:gd name="T55" fmla="*/ 368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907" h="595">
                  <a:moveTo>
                    <a:pt x="0" y="368"/>
                  </a:moveTo>
                  <a:lnTo>
                    <a:pt x="57" y="311"/>
                  </a:lnTo>
                  <a:lnTo>
                    <a:pt x="113" y="283"/>
                  </a:lnTo>
                  <a:lnTo>
                    <a:pt x="170" y="141"/>
                  </a:lnTo>
                  <a:lnTo>
                    <a:pt x="397" y="85"/>
                  </a:lnTo>
                  <a:lnTo>
                    <a:pt x="510" y="28"/>
                  </a:lnTo>
                  <a:lnTo>
                    <a:pt x="538" y="56"/>
                  </a:lnTo>
                  <a:lnTo>
                    <a:pt x="567" y="0"/>
                  </a:lnTo>
                  <a:lnTo>
                    <a:pt x="595" y="56"/>
                  </a:lnTo>
                  <a:lnTo>
                    <a:pt x="652" y="56"/>
                  </a:lnTo>
                  <a:lnTo>
                    <a:pt x="680" y="113"/>
                  </a:lnTo>
                  <a:lnTo>
                    <a:pt x="765" y="141"/>
                  </a:lnTo>
                  <a:lnTo>
                    <a:pt x="765" y="170"/>
                  </a:lnTo>
                  <a:lnTo>
                    <a:pt x="850" y="170"/>
                  </a:lnTo>
                  <a:lnTo>
                    <a:pt x="822" y="255"/>
                  </a:lnTo>
                  <a:lnTo>
                    <a:pt x="822" y="283"/>
                  </a:lnTo>
                  <a:lnTo>
                    <a:pt x="907" y="311"/>
                  </a:lnTo>
                  <a:lnTo>
                    <a:pt x="850" y="340"/>
                  </a:lnTo>
                  <a:lnTo>
                    <a:pt x="822" y="311"/>
                  </a:lnTo>
                  <a:lnTo>
                    <a:pt x="737" y="425"/>
                  </a:lnTo>
                  <a:lnTo>
                    <a:pt x="538" y="510"/>
                  </a:lnTo>
                  <a:lnTo>
                    <a:pt x="482" y="595"/>
                  </a:lnTo>
                  <a:lnTo>
                    <a:pt x="368" y="567"/>
                  </a:lnTo>
                  <a:lnTo>
                    <a:pt x="283" y="510"/>
                  </a:lnTo>
                  <a:lnTo>
                    <a:pt x="113" y="510"/>
                  </a:lnTo>
                  <a:lnTo>
                    <a:pt x="85" y="396"/>
                  </a:lnTo>
                  <a:lnTo>
                    <a:pt x="57" y="396"/>
                  </a:lnTo>
                  <a:lnTo>
                    <a:pt x="0" y="36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4" name="Freeform 289"/>
            <p:cNvSpPr>
              <a:spLocks/>
            </p:cNvSpPr>
            <p:nvPr/>
          </p:nvSpPr>
          <p:spPr bwMode="auto">
            <a:xfrm>
              <a:off x="1975" y="6583"/>
              <a:ext cx="652" cy="341"/>
            </a:xfrm>
            <a:custGeom>
              <a:avLst/>
              <a:gdLst>
                <a:gd name="T0" fmla="*/ 0 w 652"/>
                <a:gd name="T1" fmla="*/ 199 h 341"/>
                <a:gd name="T2" fmla="*/ 113 w 652"/>
                <a:gd name="T3" fmla="*/ 114 h 341"/>
                <a:gd name="T4" fmla="*/ 284 w 652"/>
                <a:gd name="T5" fmla="*/ 114 h 341"/>
                <a:gd name="T6" fmla="*/ 312 w 652"/>
                <a:gd name="T7" fmla="*/ 57 h 341"/>
                <a:gd name="T8" fmla="*/ 340 w 652"/>
                <a:gd name="T9" fmla="*/ 57 h 341"/>
                <a:gd name="T10" fmla="*/ 312 w 652"/>
                <a:gd name="T11" fmla="*/ 0 h 341"/>
                <a:gd name="T12" fmla="*/ 340 w 652"/>
                <a:gd name="T13" fmla="*/ 0 h 341"/>
                <a:gd name="T14" fmla="*/ 397 w 652"/>
                <a:gd name="T15" fmla="*/ 57 h 341"/>
                <a:gd name="T16" fmla="*/ 425 w 652"/>
                <a:gd name="T17" fmla="*/ 57 h 341"/>
                <a:gd name="T18" fmla="*/ 454 w 652"/>
                <a:gd name="T19" fmla="*/ 29 h 341"/>
                <a:gd name="T20" fmla="*/ 510 w 652"/>
                <a:gd name="T21" fmla="*/ 86 h 341"/>
                <a:gd name="T22" fmla="*/ 595 w 652"/>
                <a:gd name="T23" fmla="*/ 57 h 341"/>
                <a:gd name="T24" fmla="*/ 652 w 652"/>
                <a:gd name="T25" fmla="*/ 114 h 341"/>
                <a:gd name="T26" fmla="*/ 595 w 652"/>
                <a:gd name="T27" fmla="*/ 199 h 341"/>
                <a:gd name="T28" fmla="*/ 510 w 652"/>
                <a:gd name="T29" fmla="*/ 227 h 341"/>
                <a:gd name="T30" fmla="*/ 369 w 652"/>
                <a:gd name="T31" fmla="*/ 341 h 341"/>
                <a:gd name="T32" fmla="*/ 369 w 652"/>
                <a:gd name="T33" fmla="*/ 284 h 341"/>
                <a:gd name="T34" fmla="*/ 255 w 652"/>
                <a:gd name="T35" fmla="*/ 284 h 341"/>
                <a:gd name="T36" fmla="*/ 113 w 652"/>
                <a:gd name="T37" fmla="*/ 284 h 341"/>
                <a:gd name="T38" fmla="*/ 28 w 652"/>
                <a:gd name="T39" fmla="*/ 256 h 341"/>
                <a:gd name="T40" fmla="*/ 0 w 652"/>
                <a:gd name="T41" fmla="*/ 199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52" h="341">
                  <a:moveTo>
                    <a:pt x="0" y="199"/>
                  </a:moveTo>
                  <a:lnTo>
                    <a:pt x="113" y="114"/>
                  </a:lnTo>
                  <a:lnTo>
                    <a:pt x="284" y="114"/>
                  </a:lnTo>
                  <a:lnTo>
                    <a:pt x="312" y="57"/>
                  </a:lnTo>
                  <a:lnTo>
                    <a:pt x="340" y="57"/>
                  </a:lnTo>
                  <a:lnTo>
                    <a:pt x="312" y="0"/>
                  </a:lnTo>
                  <a:lnTo>
                    <a:pt x="340" y="0"/>
                  </a:lnTo>
                  <a:lnTo>
                    <a:pt x="397" y="57"/>
                  </a:lnTo>
                  <a:lnTo>
                    <a:pt x="425" y="57"/>
                  </a:lnTo>
                  <a:lnTo>
                    <a:pt x="454" y="29"/>
                  </a:lnTo>
                  <a:lnTo>
                    <a:pt x="510" y="86"/>
                  </a:lnTo>
                  <a:lnTo>
                    <a:pt x="595" y="57"/>
                  </a:lnTo>
                  <a:lnTo>
                    <a:pt x="652" y="114"/>
                  </a:lnTo>
                  <a:lnTo>
                    <a:pt x="595" y="199"/>
                  </a:lnTo>
                  <a:lnTo>
                    <a:pt x="510" y="227"/>
                  </a:lnTo>
                  <a:lnTo>
                    <a:pt x="369" y="341"/>
                  </a:lnTo>
                  <a:lnTo>
                    <a:pt x="369" y="284"/>
                  </a:lnTo>
                  <a:lnTo>
                    <a:pt x="255" y="284"/>
                  </a:lnTo>
                  <a:lnTo>
                    <a:pt x="113" y="284"/>
                  </a:lnTo>
                  <a:lnTo>
                    <a:pt x="28" y="256"/>
                  </a:lnTo>
                  <a:lnTo>
                    <a:pt x="0" y="199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5" name="Freeform 292"/>
            <p:cNvSpPr>
              <a:spLocks/>
            </p:cNvSpPr>
            <p:nvPr/>
          </p:nvSpPr>
          <p:spPr bwMode="auto">
            <a:xfrm>
              <a:off x="1125" y="5960"/>
              <a:ext cx="2551" cy="1899"/>
            </a:xfrm>
            <a:custGeom>
              <a:avLst/>
              <a:gdLst>
                <a:gd name="T0" fmla="*/ 141 w 2551"/>
                <a:gd name="T1" fmla="*/ 680 h 1899"/>
                <a:gd name="T2" fmla="*/ 283 w 2551"/>
                <a:gd name="T3" fmla="*/ 652 h 1899"/>
                <a:gd name="T4" fmla="*/ 396 w 2551"/>
                <a:gd name="T5" fmla="*/ 538 h 1899"/>
                <a:gd name="T6" fmla="*/ 538 w 2551"/>
                <a:gd name="T7" fmla="*/ 652 h 1899"/>
                <a:gd name="T8" fmla="*/ 595 w 2551"/>
                <a:gd name="T9" fmla="*/ 794 h 1899"/>
                <a:gd name="T10" fmla="*/ 850 w 2551"/>
                <a:gd name="T11" fmla="*/ 822 h 1899"/>
                <a:gd name="T12" fmla="*/ 963 w 2551"/>
                <a:gd name="T13" fmla="*/ 907 h 1899"/>
                <a:gd name="T14" fmla="*/ 1219 w 2551"/>
                <a:gd name="T15" fmla="*/ 964 h 1899"/>
                <a:gd name="T16" fmla="*/ 1445 w 2551"/>
                <a:gd name="T17" fmla="*/ 822 h 1899"/>
                <a:gd name="T18" fmla="*/ 1445 w 2551"/>
                <a:gd name="T19" fmla="*/ 680 h 1899"/>
                <a:gd name="T20" fmla="*/ 1559 w 2551"/>
                <a:gd name="T21" fmla="*/ 482 h 1899"/>
                <a:gd name="T22" fmla="*/ 1786 w 2551"/>
                <a:gd name="T23" fmla="*/ 340 h 1899"/>
                <a:gd name="T24" fmla="*/ 1871 w 2551"/>
                <a:gd name="T25" fmla="*/ 170 h 1899"/>
                <a:gd name="T26" fmla="*/ 2069 w 2551"/>
                <a:gd name="T27" fmla="*/ 170 h 1899"/>
                <a:gd name="T28" fmla="*/ 2182 w 2551"/>
                <a:gd name="T29" fmla="*/ 0 h 1899"/>
                <a:gd name="T30" fmla="*/ 2182 w 2551"/>
                <a:gd name="T31" fmla="*/ 85 h 1899"/>
                <a:gd name="T32" fmla="*/ 2239 w 2551"/>
                <a:gd name="T33" fmla="*/ 113 h 1899"/>
                <a:gd name="T34" fmla="*/ 2239 w 2551"/>
                <a:gd name="T35" fmla="*/ 227 h 1899"/>
                <a:gd name="T36" fmla="*/ 2353 w 2551"/>
                <a:gd name="T37" fmla="*/ 255 h 1899"/>
                <a:gd name="T38" fmla="*/ 2438 w 2551"/>
                <a:gd name="T39" fmla="*/ 340 h 1899"/>
                <a:gd name="T40" fmla="*/ 2494 w 2551"/>
                <a:gd name="T41" fmla="*/ 510 h 1899"/>
                <a:gd name="T42" fmla="*/ 2466 w 2551"/>
                <a:gd name="T43" fmla="*/ 680 h 1899"/>
                <a:gd name="T44" fmla="*/ 2523 w 2551"/>
                <a:gd name="T45" fmla="*/ 850 h 1899"/>
                <a:gd name="T46" fmla="*/ 2523 w 2551"/>
                <a:gd name="T47" fmla="*/ 1077 h 1899"/>
                <a:gd name="T48" fmla="*/ 2438 w 2551"/>
                <a:gd name="T49" fmla="*/ 1219 h 1899"/>
                <a:gd name="T50" fmla="*/ 2381 w 2551"/>
                <a:gd name="T51" fmla="*/ 1276 h 1899"/>
                <a:gd name="T52" fmla="*/ 2466 w 2551"/>
                <a:gd name="T53" fmla="*/ 1417 h 1899"/>
                <a:gd name="T54" fmla="*/ 2409 w 2551"/>
                <a:gd name="T55" fmla="*/ 1616 h 1899"/>
                <a:gd name="T56" fmla="*/ 2353 w 2551"/>
                <a:gd name="T57" fmla="*/ 1644 h 1899"/>
                <a:gd name="T58" fmla="*/ 2268 w 2551"/>
                <a:gd name="T59" fmla="*/ 1786 h 1899"/>
                <a:gd name="T60" fmla="*/ 2211 w 2551"/>
                <a:gd name="T61" fmla="*/ 1701 h 1899"/>
                <a:gd name="T62" fmla="*/ 2154 w 2551"/>
                <a:gd name="T63" fmla="*/ 1672 h 1899"/>
                <a:gd name="T64" fmla="*/ 2041 w 2551"/>
                <a:gd name="T65" fmla="*/ 1587 h 1899"/>
                <a:gd name="T66" fmla="*/ 1956 w 2551"/>
                <a:gd name="T67" fmla="*/ 1531 h 1899"/>
                <a:gd name="T68" fmla="*/ 1871 w 2551"/>
                <a:gd name="T69" fmla="*/ 1672 h 1899"/>
                <a:gd name="T70" fmla="*/ 1757 w 2551"/>
                <a:gd name="T71" fmla="*/ 1672 h 1899"/>
                <a:gd name="T72" fmla="*/ 1729 w 2551"/>
                <a:gd name="T73" fmla="*/ 1814 h 1899"/>
                <a:gd name="T74" fmla="*/ 1644 w 2551"/>
                <a:gd name="T75" fmla="*/ 1899 h 1899"/>
                <a:gd name="T76" fmla="*/ 1559 w 2551"/>
                <a:gd name="T77" fmla="*/ 1786 h 1899"/>
                <a:gd name="T78" fmla="*/ 1417 w 2551"/>
                <a:gd name="T79" fmla="*/ 1757 h 1899"/>
                <a:gd name="T80" fmla="*/ 1304 w 2551"/>
                <a:gd name="T81" fmla="*/ 1587 h 1899"/>
                <a:gd name="T82" fmla="*/ 1247 w 2551"/>
                <a:gd name="T83" fmla="*/ 1531 h 1899"/>
                <a:gd name="T84" fmla="*/ 1190 w 2551"/>
                <a:gd name="T85" fmla="*/ 1474 h 1899"/>
                <a:gd name="T86" fmla="*/ 1275 w 2551"/>
                <a:gd name="T87" fmla="*/ 1446 h 1899"/>
                <a:gd name="T88" fmla="*/ 1332 w 2551"/>
                <a:gd name="T89" fmla="*/ 1332 h 1899"/>
                <a:gd name="T90" fmla="*/ 1190 w 2551"/>
                <a:gd name="T91" fmla="*/ 1304 h 1899"/>
                <a:gd name="T92" fmla="*/ 1020 w 2551"/>
                <a:gd name="T93" fmla="*/ 1276 h 1899"/>
                <a:gd name="T94" fmla="*/ 907 w 2551"/>
                <a:gd name="T95" fmla="*/ 1276 h 1899"/>
                <a:gd name="T96" fmla="*/ 708 w 2551"/>
                <a:gd name="T97" fmla="*/ 1276 h 1899"/>
                <a:gd name="T98" fmla="*/ 623 w 2551"/>
                <a:gd name="T99" fmla="*/ 1134 h 1899"/>
                <a:gd name="T100" fmla="*/ 510 w 2551"/>
                <a:gd name="T101" fmla="*/ 1077 h 1899"/>
                <a:gd name="T102" fmla="*/ 198 w 2551"/>
                <a:gd name="T103" fmla="*/ 907 h 1899"/>
                <a:gd name="T104" fmla="*/ 0 w 2551"/>
                <a:gd name="T105" fmla="*/ 822 h 1899"/>
                <a:gd name="T106" fmla="*/ 56 w 2551"/>
                <a:gd name="T107" fmla="*/ 680 h 18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551" h="1899">
                  <a:moveTo>
                    <a:pt x="56" y="680"/>
                  </a:moveTo>
                  <a:lnTo>
                    <a:pt x="141" y="680"/>
                  </a:lnTo>
                  <a:lnTo>
                    <a:pt x="198" y="652"/>
                  </a:lnTo>
                  <a:lnTo>
                    <a:pt x="283" y="652"/>
                  </a:lnTo>
                  <a:lnTo>
                    <a:pt x="340" y="538"/>
                  </a:lnTo>
                  <a:lnTo>
                    <a:pt x="396" y="538"/>
                  </a:lnTo>
                  <a:lnTo>
                    <a:pt x="425" y="510"/>
                  </a:lnTo>
                  <a:lnTo>
                    <a:pt x="538" y="652"/>
                  </a:lnTo>
                  <a:lnTo>
                    <a:pt x="538" y="765"/>
                  </a:lnTo>
                  <a:lnTo>
                    <a:pt x="595" y="794"/>
                  </a:lnTo>
                  <a:lnTo>
                    <a:pt x="737" y="765"/>
                  </a:lnTo>
                  <a:lnTo>
                    <a:pt x="850" y="822"/>
                  </a:lnTo>
                  <a:lnTo>
                    <a:pt x="878" y="879"/>
                  </a:lnTo>
                  <a:lnTo>
                    <a:pt x="963" y="907"/>
                  </a:lnTo>
                  <a:lnTo>
                    <a:pt x="1219" y="907"/>
                  </a:lnTo>
                  <a:lnTo>
                    <a:pt x="1219" y="964"/>
                  </a:lnTo>
                  <a:lnTo>
                    <a:pt x="1360" y="850"/>
                  </a:lnTo>
                  <a:lnTo>
                    <a:pt x="1445" y="822"/>
                  </a:lnTo>
                  <a:lnTo>
                    <a:pt x="1502" y="737"/>
                  </a:lnTo>
                  <a:lnTo>
                    <a:pt x="1445" y="680"/>
                  </a:lnTo>
                  <a:lnTo>
                    <a:pt x="1502" y="623"/>
                  </a:lnTo>
                  <a:lnTo>
                    <a:pt x="1559" y="482"/>
                  </a:lnTo>
                  <a:lnTo>
                    <a:pt x="1672" y="453"/>
                  </a:lnTo>
                  <a:lnTo>
                    <a:pt x="1786" y="340"/>
                  </a:lnTo>
                  <a:lnTo>
                    <a:pt x="1927" y="368"/>
                  </a:lnTo>
                  <a:lnTo>
                    <a:pt x="1871" y="170"/>
                  </a:lnTo>
                  <a:lnTo>
                    <a:pt x="1984" y="142"/>
                  </a:lnTo>
                  <a:lnTo>
                    <a:pt x="2069" y="170"/>
                  </a:lnTo>
                  <a:lnTo>
                    <a:pt x="2041" y="85"/>
                  </a:lnTo>
                  <a:lnTo>
                    <a:pt x="2182" y="0"/>
                  </a:lnTo>
                  <a:lnTo>
                    <a:pt x="2211" y="56"/>
                  </a:lnTo>
                  <a:lnTo>
                    <a:pt x="2182" y="85"/>
                  </a:lnTo>
                  <a:lnTo>
                    <a:pt x="2182" y="142"/>
                  </a:lnTo>
                  <a:lnTo>
                    <a:pt x="2239" y="113"/>
                  </a:lnTo>
                  <a:lnTo>
                    <a:pt x="2268" y="170"/>
                  </a:lnTo>
                  <a:lnTo>
                    <a:pt x="2239" y="227"/>
                  </a:lnTo>
                  <a:lnTo>
                    <a:pt x="2296" y="255"/>
                  </a:lnTo>
                  <a:lnTo>
                    <a:pt x="2353" y="255"/>
                  </a:lnTo>
                  <a:lnTo>
                    <a:pt x="2438" y="283"/>
                  </a:lnTo>
                  <a:lnTo>
                    <a:pt x="2438" y="340"/>
                  </a:lnTo>
                  <a:lnTo>
                    <a:pt x="2523" y="425"/>
                  </a:lnTo>
                  <a:lnTo>
                    <a:pt x="2494" y="510"/>
                  </a:lnTo>
                  <a:lnTo>
                    <a:pt x="2438" y="567"/>
                  </a:lnTo>
                  <a:lnTo>
                    <a:pt x="2466" y="680"/>
                  </a:lnTo>
                  <a:lnTo>
                    <a:pt x="2438" y="794"/>
                  </a:lnTo>
                  <a:lnTo>
                    <a:pt x="2523" y="850"/>
                  </a:lnTo>
                  <a:lnTo>
                    <a:pt x="2551" y="964"/>
                  </a:lnTo>
                  <a:lnTo>
                    <a:pt x="2523" y="1077"/>
                  </a:lnTo>
                  <a:lnTo>
                    <a:pt x="2523" y="1162"/>
                  </a:lnTo>
                  <a:lnTo>
                    <a:pt x="2438" y="1219"/>
                  </a:lnTo>
                  <a:lnTo>
                    <a:pt x="2466" y="1276"/>
                  </a:lnTo>
                  <a:lnTo>
                    <a:pt x="2381" y="1276"/>
                  </a:lnTo>
                  <a:lnTo>
                    <a:pt x="2381" y="1361"/>
                  </a:lnTo>
                  <a:lnTo>
                    <a:pt x="2466" y="1417"/>
                  </a:lnTo>
                  <a:lnTo>
                    <a:pt x="2381" y="1474"/>
                  </a:lnTo>
                  <a:lnTo>
                    <a:pt x="2409" y="1616"/>
                  </a:lnTo>
                  <a:lnTo>
                    <a:pt x="2296" y="1559"/>
                  </a:lnTo>
                  <a:lnTo>
                    <a:pt x="2353" y="1644"/>
                  </a:lnTo>
                  <a:lnTo>
                    <a:pt x="2324" y="1701"/>
                  </a:lnTo>
                  <a:lnTo>
                    <a:pt x="2268" y="1786"/>
                  </a:lnTo>
                  <a:lnTo>
                    <a:pt x="2239" y="1701"/>
                  </a:lnTo>
                  <a:lnTo>
                    <a:pt x="2211" y="1701"/>
                  </a:lnTo>
                  <a:lnTo>
                    <a:pt x="2182" y="1644"/>
                  </a:lnTo>
                  <a:lnTo>
                    <a:pt x="2154" y="1672"/>
                  </a:lnTo>
                  <a:lnTo>
                    <a:pt x="2126" y="1616"/>
                  </a:lnTo>
                  <a:lnTo>
                    <a:pt x="2041" y="1587"/>
                  </a:lnTo>
                  <a:lnTo>
                    <a:pt x="1984" y="1616"/>
                  </a:lnTo>
                  <a:lnTo>
                    <a:pt x="1956" y="1531"/>
                  </a:lnTo>
                  <a:lnTo>
                    <a:pt x="1899" y="1531"/>
                  </a:lnTo>
                  <a:lnTo>
                    <a:pt x="1871" y="1672"/>
                  </a:lnTo>
                  <a:lnTo>
                    <a:pt x="1814" y="1644"/>
                  </a:lnTo>
                  <a:lnTo>
                    <a:pt x="1757" y="1672"/>
                  </a:lnTo>
                  <a:lnTo>
                    <a:pt x="1729" y="1757"/>
                  </a:lnTo>
                  <a:lnTo>
                    <a:pt x="1729" y="1814"/>
                  </a:lnTo>
                  <a:lnTo>
                    <a:pt x="1644" y="1842"/>
                  </a:lnTo>
                  <a:lnTo>
                    <a:pt x="1644" y="1899"/>
                  </a:lnTo>
                  <a:lnTo>
                    <a:pt x="1559" y="1871"/>
                  </a:lnTo>
                  <a:lnTo>
                    <a:pt x="1559" y="1786"/>
                  </a:lnTo>
                  <a:lnTo>
                    <a:pt x="1474" y="1729"/>
                  </a:lnTo>
                  <a:lnTo>
                    <a:pt x="1417" y="1757"/>
                  </a:lnTo>
                  <a:lnTo>
                    <a:pt x="1304" y="1701"/>
                  </a:lnTo>
                  <a:lnTo>
                    <a:pt x="1304" y="1587"/>
                  </a:lnTo>
                  <a:lnTo>
                    <a:pt x="1275" y="1587"/>
                  </a:lnTo>
                  <a:lnTo>
                    <a:pt x="1247" y="1531"/>
                  </a:lnTo>
                  <a:lnTo>
                    <a:pt x="1190" y="1559"/>
                  </a:lnTo>
                  <a:lnTo>
                    <a:pt x="1190" y="1474"/>
                  </a:lnTo>
                  <a:lnTo>
                    <a:pt x="1275" y="1502"/>
                  </a:lnTo>
                  <a:lnTo>
                    <a:pt x="1275" y="1446"/>
                  </a:lnTo>
                  <a:lnTo>
                    <a:pt x="1332" y="1446"/>
                  </a:lnTo>
                  <a:lnTo>
                    <a:pt x="1332" y="1332"/>
                  </a:lnTo>
                  <a:lnTo>
                    <a:pt x="1275" y="1304"/>
                  </a:lnTo>
                  <a:lnTo>
                    <a:pt x="1190" y="1304"/>
                  </a:lnTo>
                  <a:lnTo>
                    <a:pt x="1162" y="1247"/>
                  </a:lnTo>
                  <a:lnTo>
                    <a:pt x="1020" y="1276"/>
                  </a:lnTo>
                  <a:lnTo>
                    <a:pt x="963" y="1304"/>
                  </a:lnTo>
                  <a:lnTo>
                    <a:pt x="907" y="1276"/>
                  </a:lnTo>
                  <a:lnTo>
                    <a:pt x="765" y="1332"/>
                  </a:lnTo>
                  <a:lnTo>
                    <a:pt x="708" y="1276"/>
                  </a:lnTo>
                  <a:lnTo>
                    <a:pt x="708" y="1219"/>
                  </a:lnTo>
                  <a:lnTo>
                    <a:pt x="623" y="1134"/>
                  </a:lnTo>
                  <a:lnTo>
                    <a:pt x="538" y="1105"/>
                  </a:lnTo>
                  <a:lnTo>
                    <a:pt x="510" y="1077"/>
                  </a:lnTo>
                  <a:lnTo>
                    <a:pt x="425" y="1077"/>
                  </a:lnTo>
                  <a:lnTo>
                    <a:pt x="198" y="907"/>
                  </a:lnTo>
                  <a:lnTo>
                    <a:pt x="28" y="935"/>
                  </a:lnTo>
                  <a:lnTo>
                    <a:pt x="0" y="822"/>
                  </a:lnTo>
                  <a:lnTo>
                    <a:pt x="0" y="737"/>
                  </a:lnTo>
                  <a:lnTo>
                    <a:pt x="56" y="68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6" name="Freeform 293"/>
            <p:cNvSpPr>
              <a:spLocks/>
            </p:cNvSpPr>
            <p:nvPr/>
          </p:nvSpPr>
          <p:spPr bwMode="auto">
            <a:xfrm>
              <a:off x="2996" y="4202"/>
              <a:ext cx="1559" cy="1673"/>
            </a:xfrm>
            <a:custGeom>
              <a:avLst/>
              <a:gdLst>
                <a:gd name="T0" fmla="*/ 1389 w 1559"/>
                <a:gd name="T1" fmla="*/ 482 h 1673"/>
                <a:gd name="T2" fmla="*/ 1304 w 1559"/>
                <a:gd name="T3" fmla="*/ 482 h 1673"/>
                <a:gd name="T4" fmla="*/ 907 w 1559"/>
                <a:gd name="T5" fmla="*/ 142 h 1673"/>
                <a:gd name="T6" fmla="*/ 652 w 1559"/>
                <a:gd name="T7" fmla="*/ 0 h 1673"/>
                <a:gd name="T8" fmla="*/ 595 w 1559"/>
                <a:gd name="T9" fmla="*/ 85 h 1673"/>
                <a:gd name="T10" fmla="*/ 482 w 1559"/>
                <a:gd name="T11" fmla="*/ 397 h 1673"/>
                <a:gd name="T12" fmla="*/ 283 w 1559"/>
                <a:gd name="T13" fmla="*/ 567 h 1673"/>
                <a:gd name="T14" fmla="*/ 56 w 1559"/>
                <a:gd name="T15" fmla="*/ 624 h 1673"/>
                <a:gd name="T16" fmla="*/ 0 w 1559"/>
                <a:gd name="T17" fmla="*/ 766 h 1673"/>
                <a:gd name="T18" fmla="*/ 56 w 1559"/>
                <a:gd name="T19" fmla="*/ 907 h 1673"/>
                <a:gd name="T20" fmla="*/ 113 w 1559"/>
                <a:gd name="T21" fmla="*/ 964 h 1673"/>
                <a:gd name="T22" fmla="*/ 170 w 1559"/>
                <a:gd name="T23" fmla="*/ 1106 h 1673"/>
                <a:gd name="T24" fmla="*/ 170 w 1559"/>
                <a:gd name="T25" fmla="*/ 1191 h 1673"/>
                <a:gd name="T26" fmla="*/ 255 w 1559"/>
                <a:gd name="T27" fmla="*/ 1276 h 1673"/>
                <a:gd name="T28" fmla="*/ 283 w 1559"/>
                <a:gd name="T29" fmla="*/ 1389 h 1673"/>
                <a:gd name="T30" fmla="*/ 368 w 1559"/>
                <a:gd name="T31" fmla="*/ 1616 h 1673"/>
                <a:gd name="T32" fmla="*/ 482 w 1559"/>
                <a:gd name="T33" fmla="*/ 1616 h 1673"/>
                <a:gd name="T34" fmla="*/ 623 w 1559"/>
                <a:gd name="T35" fmla="*/ 1559 h 1673"/>
                <a:gd name="T36" fmla="*/ 595 w 1559"/>
                <a:gd name="T37" fmla="*/ 1474 h 1673"/>
                <a:gd name="T38" fmla="*/ 680 w 1559"/>
                <a:gd name="T39" fmla="*/ 1446 h 1673"/>
                <a:gd name="T40" fmla="*/ 765 w 1559"/>
                <a:gd name="T41" fmla="*/ 1389 h 1673"/>
                <a:gd name="T42" fmla="*/ 850 w 1559"/>
                <a:gd name="T43" fmla="*/ 1389 h 1673"/>
                <a:gd name="T44" fmla="*/ 907 w 1559"/>
                <a:gd name="T45" fmla="*/ 1333 h 1673"/>
                <a:gd name="T46" fmla="*/ 1020 w 1559"/>
                <a:gd name="T47" fmla="*/ 1389 h 1673"/>
                <a:gd name="T48" fmla="*/ 1134 w 1559"/>
                <a:gd name="T49" fmla="*/ 1389 h 1673"/>
                <a:gd name="T50" fmla="*/ 1247 w 1559"/>
                <a:gd name="T51" fmla="*/ 1418 h 1673"/>
                <a:gd name="T52" fmla="*/ 1304 w 1559"/>
                <a:gd name="T53" fmla="*/ 1361 h 1673"/>
                <a:gd name="T54" fmla="*/ 1360 w 1559"/>
                <a:gd name="T55" fmla="*/ 1333 h 1673"/>
                <a:gd name="T56" fmla="*/ 1389 w 1559"/>
                <a:gd name="T57" fmla="*/ 1276 h 1673"/>
                <a:gd name="T58" fmla="*/ 1389 w 1559"/>
                <a:gd name="T59" fmla="*/ 1077 h 1673"/>
                <a:gd name="T60" fmla="*/ 1247 w 1559"/>
                <a:gd name="T61" fmla="*/ 1049 h 1673"/>
                <a:gd name="T62" fmla="*/ 1247 w 1559"/>
                <a:gd name="T63" fmla="*/ 907 h 1673"/>
                <a:gd name="T64" fmla="*/ 1304 w 1559"/>
                <a:gd name="T65" fmla="*/ 737 h 1673"/>
                <a:gd name="T66" fmla="*/ 1360 w 1559"/>
                <a:gd name="T67" fmla="*/ 652 h 1673"/>
                <a:gd name="T68" fmla="*/ 1531 w 1559"/>
                <a:gd name="T69" fmla="*/ 652 h 1673"/>
                <a:gd name="T70" fmla="*/ 1531 w 1559"/>
                <a:gd name="T71" fmla="*/ 595 h 1673"/>
                <a:gd name="T72" fmla="*/ 1474 w 1559"/>
                <a:gd name="T73" fmla="*/ 51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559" h="1673">
                  <a:moveTo>
                    <a:pt x="1474" y="510"/>
                  </a:moveTo>
                  <a:lnTo>
                    <a:pt x="1389" y="482"/>
                  </a:lnTo>
                  <a:lnTo>
                    <a:pt x="1332" y="539"/>
                  </a:lnTo>
                  <a:lnTo>
                    <a:pt x="1304" y="482"/>
                  </a:lnTo>
                  <a:lnTo>
                    <a:pt x="1162" y="454"/>
                  </a:lnTo>
                  <a:lnTo>
                    <a:pt x="907" y="142"/>
                  </a:lnTo>
                  <a:lnTo>
                    <a:pt x="765" y="142"/>
                  </a:lnTo>
                  <a:lnTo>
                    <a:pt x="652" y="0"/>
                  </a:lnTo>
                  <a:lnTo>
                    <a:pt x="680" y="113"/>
                  </a:lnTo>
                  <a:lnTo>
                    <a:pt x="595" y="85"/>
                  </a:lnTo>
                  <a:lnTo>
                    <a:pt x="453" y="227"/>
                  </a:lnTo>
                  <a:lnTo>
                    <a:pt x="482" y="397"/>
                  </a:lnTo>
                  <a:lnTo>
                    <a:pt x="311" y="482"/>
                  </a:lnTo>
                  <a:lnTo>
                    <a:pt x="283" y="567"/>
                  </a:lnTo>
                  <a:lnTo>
                    <a:pt x="141" y="624"/>
                  </a:lnTo>
                  <a:lnTo>
                    <a:pt x="56" y="624"/>
                  </a:lnTo>
                  <a:lnTo>
                    <a:pt x="56" y="709"/>
                  </a:lnTo>
                  <a:lnTo>
                    <a:pt x="0" y="766"/>
                  </a:lnTo>
                  <a:lnTo>
                    <a:pt x="0" y="879"/>
                  </a:lnTo>
                  <a:lnTo>
                    <a:pt x="56" y="907"/>
                  </a:lnTo>
                  <a:lnTo>
                    <a:pt x="85" y="907"/>
                  </a:lnTo>
                  <a:lnTo>
                    <a:pt x="113" y="964"/>
                  </a:lnTo>
                  <a:lnTo>
                    <a:pt x="85" y="992"/>
                  </a:lnTo>
                  <a:lnTo>
                    <a:pt x="170" y="1106"/>
                  </a:lnTo>
                  <a:lnTo>
                    <a:pt x="141" y="1134"/>
                  </a:lnTo>
                  <a:lnTo>
                    <a:pt x="170" y="1191"/>
                  </a:lnTo>
                  <a:lnTo>
                    <a:pt x="255" y="1219"/>
                  </a:lnTo>
                  <a:lnTo>
                    <a:pt x="255" y="1276"/>
                  </a:lnTo>
                  <a:lnTo>
                    <a:pt x="198" y="1333"/>
                  </a:lnTo>
                  <a:lnTo>
                    <a:pt x="283" y="1389"/>
                  </a:lnTo>
                  <a:lnTo>
                    <a:pt x="280" y="1444"/>
                  </a:lnTo>
                  <a:lnTo>
                    <a:pt x="368" y="1616"/>
                  </a:lnTo>
                  <a:lnTo>
                    <a:pt x="482" y="1673"/>
                  </a:lnTo>
                  <a:lnTo>
                    <a:pt x="482" y="1616"/>
                  </a:lnTo>
                  <a:lnTo>
                    <a:pt x="538" y="1616"/>
                  </a:lnTo>
                  <a:lnTo>
                    <a:pt x="623" y="1559"/>
                  </a:lnTo>
                  <a:lnTo>
                    <a:pt x="623" y="1503"/>
                  </a:lnTo>
                  <a:lnTo>
                    <a:pt x="595" y="1474"/>
                  </a:lnTo>
                  <a:lnTo>
                    <a:pt x="680" y="1418"/>
                  </a:lnTo>
                  <a:lnTo>
                    <a:pt x="680" y="1446"/>
                  </a:lnTo>
                  <a:lnTo>
                    <a:pt x="765" y="1418"/>
                  </a:lnTo>
                  <a:lnTo>
                    <a:pt x="765" y="1389"/>
                  </a:lnTo>
                  <a:lnTo>
                    <a:pt x="850" y="1418"/>
                  </a:lnTo>
                  <a:lnTo>
                    <a:pt x="850" y="1389"/>
                  </a:lnTo>
                  <a:lnTo>
                    <a:pt x="878" y="1389"/>
                  </a:lnTo>
                  <a:lnTo>
                    <a:pt x="907" y="1333"/>
                  </a:lnTo>
                  <a:lnTo>
                    <a:pt x="964" y="1333"/>
                  </a:lnTo>
                  <a:lnTo>
                    <a:pt x="1020" y="1389"/>
                  </a:lnTo>
                  <a:lnTo>
                    <a:pt x="1049" y="1361"/>
                  </a:lnTo>
                  <a:lnTo>
                    <a:pt x="1134" y="1389"/>
                  </a:lnTo>
                  <a:lnTo>
                    <a:pt x="1162" y="1361"/>
                  </a:lnTo>
                  <a:lnTo>
                    <a:pt x="1247" y="1418"/>
                  </a:lnTo>
                  <a:lnTo>
                    <a:pt x="1247" y="1361"/>
                  </a:lnTo>
                  <a:lnTo>
                    <a:pt x="1304" y="1361"/>
                  </a:lnTo>
                  <a:lnTo>
                    <a:pt x="1304" y="1333"/>
                  </a:lnTo>
                  <a:lnTo>
                    <a:pt x="1360" y="1333"/>
                  </a:lnTo>
                  <a:lnTo>
                    <a:pt x="1389" y="1304"/>
                  </a:lnTo>
                  <a:lnTo>
                    <a:pt x="1389" y="1276"/>
                  </a:lnTo>
                  <a:lnTo>
                    <a:pt x="1332" y="1162"/>
                  </a:lnTo>
                  <a:lnTo>
                    <a:pt x="1389" y="1077"/>
                  </a:lnTo>
                  <a:lnTo>
                    <a:pt x="1304" y="1077"/>
                  </a:lnTo>
                  <a:lnTo>
                    <a:pt x="1247" y="1049"/>
                  </a:lnTo>
                  <a:lnTo>
                    <a:pt x="1275" y="1021"/>
                  </a:lnTo>
                  <a:lnTo>
                    <a:pt x="1247" y="907"/>
                  </a:lnTo>
                  <a:lnTo>
                    <a:pt x="1275" y="737"/>
                  </a:lnTo>
                  <a:lnTo>
                    <a:pt x="1304" y="737"/>
                  </a:lnTo>
                  <a:lnTo>
                    <a:pt x="1304" y="680"/>
                  </a:lnTo>
                  <a:lnTo>
                    <a:pt x="1360" y="652"/>
                  </a:lnTo>
                  <a:lnTo>
                    <a:pt x="1474" y="680"/>
                  </a:lnTo>
                  <a:lnTo>
                    <a:pt x="1531" y="652"/>
                  </a:lnTo>
                  <a:lnTo>
                    <a:pt x="1559" y="624"/>
                  </a:lnTo>
                  <a:lnTo>
                    <a:pt x="1531" y="595"/>
                  </a:lnTo>
                  <a:lnTo>
                    <a:pt x="1474" y="595"/>
                  </a:lnTo>
                  <a:lnTo>
                    <a:pt x="1474" y="51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7" name="Freeform 294"/>
            <p:cNvSpPr>
              <a:spLocks/>
            </p:cNvSpPr>
            <p:nvPr/>
          </p:nvSpPr>
          <p:spPr bwMode="auto">
            <a:xfrm>
              <a:off x="3563" y="6130"/>
              <a:ext cx="907" cy="822"/>
            </a:xfrm>
            <a:custGeom>
              <a:avLst/>
              <a:gdLst>
                <a:gd name="T0" fmla="*/ 0 w 907"/>
                <a:gd name="T1" fmla="*/ 113 h 822"/>
                <a:gd name="T2" fmla="*/ 0 w 907"/>
                <a:gd name="T3" fmla="*/ 170 h 822"/>
                <a:gd name="T4" fmla="*/ 85 w 907"/>
                <a:gd name="T5" fmla="*/ 255 h 822"/>
                <a:gd name="T6" fmla="*/ 56 w 907"/>
                <a:gd name="T7" fmla="*/ 340 h 822"/>
                <a:gd name="T8" fmla="*/ 0 w 907"/>
                <a:gd name="T9" fmla="*/ 397 h 822"/>
                <a:gd name="T10" fmla="*/ 28 w 907"/>
                <a:gd name="T11" fmla="*/ 539 h 822"/>
                <a:gd name="T12" fmla="*/ 0 w 907"/>
                <a:gd name="T13" fmla="*/ 624 h 822"/>
                <a:gd name="T14" fmla="*/ 85 w 907"/>
                <a:gd name="T15" fmla="*/ 680 h 822"/>
                <a:gd name="T16" fmla="*/ 85 w 907"/>
                <a:gd name="T17" fmla="*/ 595 h 822"/>
                <a:gd name="T18" fmla="*/ 170 w 907"/>
                <a:gd name="T19" fmla="*/ 567 h 822"/>
                <a:gd name="T20" fmla="*/ 198 w 907"/>
                <a:gd name="T21" fmla="*/ 624 h 822"/>
                <a:gd name="T22" fmla="*/ 311 w 907"/>
                <a:gd name="T23" fmla="*/ 595 h 822"/>
                <a:gd name="T24" fmla="*/ 397 w 907"/>
                <a:gd name="T25" fmla="*/ 652 h 822"/>
                <a:gd name="T26" fmla="*/ 482 w 907"/>
                <a:gd name="T27" fmla="*/ 652 h 822"/>
                <a:gd name="T28" fmla="*/ 595 w 907"/>
                <a:gd name="T29" fmla="*/ 737 h 822"/>
                <a:gd name="T30" fmla="*/ 567 w 907"/>
                <a:gd name="T31" fmla="*/ 567 h 822"/>
                <a:gd name="T32" fmla="*/ 652 w 907"/>
                <a:gd name="T33" fmla="*/ 539 h 822"/>
                <a:gd name="T34" fmla="*/ 680 w 907"/>
                <a:gd name="T35" fmla="*/ 567 h 822"/>
                <a:gd name="T36" fmla="*/ 708 w 907"/>
                <a:gd name="T37" fmla="*/ 539 h 822"/>
                <a:gd name="T38" fmla="*/ 793 w 907"/>
                <a:gd name="T39" fmla="*/ 595 h 822"/>
                <a:gd name="T40" fmla="*/ 708 w 907"/>
                <a:gd name="T41" fmla="*/ 624 h 822"/>
                <a:gd name="T42" fmla="*/ 737 w 907"/>
                <a:gd name="T43" fmla="*/ 709 h 822"/>
                <a:gd name="T44" fmla="*/ 765 w 907"/>
                <a:gd name="T45" fmla="*/ 737 h 822"/>
                <a:gd name="T46" fmla="*/ 793 w 907"/>
                <a:gd name="T47" fmla="*/ 822 h 822"/>
                <a:gd name="T48" fmla="*/ 878 w 907"/>
                <a:gd name="T49" fmla="*/ 822 h 822"/>
                <a:gd name="T50" fmla="*/ 907 w 907"/>
                <a:gd name="T51" fmla="*/ 794 h 822"/>
                <a:gd name="T52" fmla="*/ 878 w 907"/>
                <a:gd name="T53" fmla="*/ 737 h 822"/>
                <a:gd name="T54" fmla="*/ 822 w 907"/>
                <a:gd name="T55" fmla="*/ 737 h 822"/>
                <a:gd name="T56" fmla="*/ 822 w 907"/>
                <a:gd name="T57" fmla="*/ 709 h 822"/>
                <a:gd name="T58" fmla="*/ 878 w 907"/>
                <a:gd name="T59" fmla="*/ 624 h 822"/>
                <a:gd name="T60" fmla="*/ 850 w 907"/>
                <a:gd name="T61" fmla="*/ 595 h 822"/>
                <a:gd name="T62" fmla="*/ 793 w 907"/>
                <a:gd name="T63" fmla="*/ 453 h 822"/>
                <a:gd name="T64" fmla="*/ 765 w 907"/>
                <a:gd name="T65" fmla="*/ 368 h 822"/>
                <a:gd name="T66" fmla="*/ 765 w 907"/>
                <a:gd name="T67" fmla="*/ 283 h 822"/>
                <a:gd name="T68" fmla="*/ 708 w 907"/>
                <a:gd name="T69" fmla="*/ 283 h 822"/>
                <a:gd name="T70" fmla="*/ 680 w 907"/>
                <a:gd name="T71" fmla="*/ 340 h 822"/>
                <a:gd name="T72" fmla="*/ 652 w 907"/>
                <a:gd name="T73" fmla="*/ 312 h 822"/>
                <a:gd name="T74" fmla="*/ 623 w 907"/>
                <a:gd name="T75" fmla="*/ 255 h 822"/>
                <a:gd name="T76" fmla="*/ 567 w 907"/>
                <a:gd name="T77" fmla="*/ 142 h 822"/>
                <a:gd name="T78" fmla="*/ 567 w 907"/>
                <a:gd name="T79" fmla="*/ 85 h 822"/>
                <a:gd name="T80" fmla="*/ 453 w 907"/>
                <a:gd name="T81" fmla="*/ 113 h 822"/>
                <a:gd name="T82" fmla="*/ 425 w 907"/>
                <a:gd name="T83" fmla="*/ 85 h 822"/>
                <a:gd name="T84" fmla="*/ 340 w 907"/>
                <a:gd name="T85" fmla="*/ 85 h 822"/>
                <a:gd name="T86" fmla="*/ 311 w 907"/>
                <a:gd name="T87" fmla="*/ 142 h 822"/>
                <a:gd name="T88" fmla="*/ 255 w 907"/>
                <a:gd name="T89" fmla="*/ 113 h 822"/>
                <a:gd name="T90" fmla="*/ 198 w 907"/>
                <a:gd name="T91" fmla="*/ 142 h 822"/>
                <a:gd name="T92" fmla="*/ 170 w 907"/>
                <a:gd name="T93" fmla="*/ 57 h 822"/>
                <a:gd name="T94" fmla="*/ 113 w 907"/>
                <a:gd name="T95" fmla="*/ 85 h 822"/>
                <a:gd name="T96" fmla="*/ 56 w 907"/>
                <a:gd name="T97" fmla="*/ 57 h 822"/>
                <a:gd name="T98" fmla="*/ 28 w 907"/>
                <a:gd name="T99" fmla="*/ 0 h 822"/>
                <a:gd name="T100" fmla="*/ 0 w 907"/>
                <a:gd name="T101" fmla="*/ 0 h 822"/>
                <a:gd name="T102" fmla="*/ 28 w 907"/>
                <a:gd name="T103" fmla="*/ 85 h 822"/>
                <a:gd name="T104" fmla="*/ 0 w 907"/>
                <a:gd name="T105" fmla="*/ 113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907" h="822">
                  <a:moveTo>
                    <a:pt x="0" y="113"/>
                  </a:moveTo>
                  <a:lnTo>
                    <a:pt x="0" y="170"/>
                  </a:lnTo>
                  <a:lnTo>
                    <a:pt x="85" y="255"/>
                  </a:lnTo>
                  <a:lnTo>
                    <a:pt x="56" y="340"/>
                  </a:lnTo>
                  <a:lnTo>
                    <a:pt x="0" y="397"/>
                  </a:lnTo>
                  <a:lnTo>
                    <a:pt x="28" y="539"/>
                  </a:lnTo>
                  <a:lnTo>
                    <a:pt x="0" y="624"/>
                  </a:lnTo>
                  <a:lnTo>
                    <a:pt x="85" y="680"/>
                  </a:lnTo>
                  <a:lnTo>
                    <a:pt x="85" y="595"/>
                  </a:lnTo>
                  <a:lnTo>
                    <a:pt x="170" y="567"/>
                  </a:lnTo>
                  <a:lnTo>
                    <a:pt x="198" y="624"/>
                  </a:lnTo>
                  <a:lnTo>
                    <a:pt x="311" y="595"/>
                  </a:lnTo>
                  <a:lnTo>
                    <a:pt x="397" y="652"/>
                  </a:lnTo>
                  <a:lnTo>
                    <a:pt x="482" y="652"/>
                  </a:lnTo>
                  <a:lnTo>
                    <a:pt x="595" y="737"/>
                  </a:lnTo>
                  <a:lnTo>
                    <a:pt x="567" y="567"/>
                  </a:lnTo>
                  <a:lnTo>
                    <a:pt x="652" y="539"/>
                  </a:lnTo>
                  <a:lnTo>
                    <a:pt x="680" y="567"/>
                  </a:lnTo>
                  <a:lnTo>
                    <a:pt x="708" y="539"/>
                  </a:lnTo>
                  <a:lnTo>
                    <a:pt x="793" y="595"/>
                  </a:lnTo>
                  <a:lnTo>
                    <a:pt x="708" y="624"/>
                  </a:lnTo>
                  <a:lnTo>
                    <a:pt x="737" y="709"/>
                  </a:lnTo>
                  <a:lnTo>
                    <a:pt x="765" y="737"/>
                  </a:lnTo>
                  <a:lnTo>
                    <a:pt x="793" y="822"/>
                  </a:lnTo>
                  <a:lnTo>
                    <a:pt x="878" y="822"/>
                  </a:lnTo>
                  <a:lnTo>
                    <a:pt x="907" y="794"/>
                  </a:lnTo>
                  <a:lnTo>
                    <a:pt x="878" y="737"/>
                  </a:lnTo>
                  <a:lnTo>
                    <a:pt x="822" y="737"/>
                  </a:lnTo>
                  <a:lnTo>
                    <a:pt x="822" y="709"/>
                  </a:lnTo>
                  <a:lnTo>
                    <a:pt x="878" y="624"/>
                  </a:lnTo>
                  <a:lnTo>
                    <a:pt x="850" y="595"/>
                  </a:lnTo>
                  <a:lnTo>
                    <a:pt x="793" y="453"/>
                  </a:lnTo>
                  <a:lnTo>
                    <a:pt x="765" y="368"/>
                  </a:lnTo>
                  <a:lnTo>
                    <a:pt x="765" y="283"/>
                  </a:lnTo>
                  <a:lnTo>
                    <a:pt x="708" y="283"/>
                  </a:lnTo>
                  <a:lnTo>
                    <a:pt x="680" y="340"/>
                  </a:lnTo>
                  <a:lnTo>
                    <a:pt x="652" y="312"/>
                  </a:lnTo>
                  <a:lnTo>
                    <a:pt x="623" y="255"/>
                  </a:lnTo>
                  <a:lnTo>
                    <a:pt x="567" y="142"/>
                  </a:lnTo>
                  <a:lnTo>
                    <a:pt x="567" y="85"/>
                  </a:lnTo>
                  <a:lnTo>
                    <a:pt x="453" y="113"/>
                  </a:lnTo>
                  <a:lnTo>
                    <a:pt x="425" y="85"/>
                  </a:lnTo>
                  <a:lnTo>
                    <a:pt x="340" y="85"/>
                  </a:lnTo>
                  <a:lnTo>
                    <a:pt x="311" y="142"/>
                  </a:lnTo>
                  <a:lnTo>
                    <a:pt x="255" y="113"/>
                  </a:lnTo>
                  <a:lnTo>
                    <a:pt x="198" y="142"/>
                  </a:lnTo>
                  <a:lnTo>
                    <a:pt x="170" y="57"/>
                  </a:lnTo>
                  <a:lnTo>
                    <a:pt x="113" y="85"/>
                  </a:lnTo>
                  <a:lnTo>
                    <a:pt x="56" y="57"/>
                  </a:lnTo>
                  <a:lnTo>
                    <a:pt x="28" y="0"/>
                  </a:lnTo>
                  <a:lnTo>
                    <a:pt x="0" y="0"/>
                  </a:lnTo>
                  <a:lnTo>
                    <a:pt x="28" y="85"/>
                  </a:lnTo>
                  <a:lnTo>
                    <a:pt x="0" y="11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8" name="Freeform 295"/>
            <p:cNvSpPr>
              <a:spLocks/>
            </p:cNvSpPr>
            <p:nvPr/>
          </p:nvSpPr>
          <p:spPr bwMode="auto">
            <a:xfrm>
              <a:off x="3222" y="5506"/>
              <a:ext cx="1276" cy="766"/>
            </a:xfrm>
            <a:custGeom>
              <a:avLst/>
              <a:gdLst>
                <a:gd name="T0" fmla="*/ 1163 w 1276"/>
                <a:gd name="T1" fmla="*/ 0 h 766"/>
                <a:gd name="T2" fmla="*/ 1134 w 1276"/>
                <a:gd name="T3" fmla="*/ 29 h 766"/>
                <a:gd name="T4" fmla="*/ 1078 w 1276"/>
                <a:gd name="T5" fmla="*/ 29 h 766"/>
                <a:gd name="T6" fmla="*/ 1078 w 1276"/>
                <a:gd name="T7" fmla="*/ 57 h 766"/>
                <a:gd name="T8" fmla="*/ 1021 w 1276"/>
                <a:gd name="T9" fmla="*/ 57 h 766"/>
                <a:gd name="T10" fmla="*/ 1021 w 1276"/>
                <a:gd name="T11" fmla="*/ 114 h 766"/>
                <a:gd name="T12" fmla="*/ 936 w 1276"/>
                <a:gd name="T13" fmla="*/ 57 h 766"/>
                <a:gd name="T14" fmla="*/ 908 w 1276"/>
                <a:gd name="T15" fmla="*/ 85 h 766"/>
                <a:gd name="T16" fmla="*/ 823 w 1276"/>
                <a:gd name="T17" fmla="*/ 57 h 766"/>
                <a:gd name="T18" fmla="*/ 794 w 1276"/>
                <a:gd name="T19" fmla="*/ 85 h 766"/>
                <a:gd name="T20" fmla="*/ 738 w 1276"/>
                <a:gd name="T21" fmla="*/ 29 h 766"/>
                <a:gd name="T22" fmla="*/ 681 w 1276"/>
                <a:gd name="T23" fmla="*/ 29 h 766"/>
                <a:gd name="T24" fmla="*/ 652 w 1276"/>
                <a:gd name="T25" fmla="*/ 85 h 766"/>
                <a:gd name="T26" fmla="*/ 624 w 1276"/>
                <a:gd name="T27" fmla="*/ 85 h 766"/>
                <a:gd name="T28" fmla="*/ 624 w 1276"/>
                <a:gd name="T29" fmla="*/ 114 h 766"/>
                <a:gd name="T30" fmla="*/ 539 w 1276"/>
                <a:gd name="T31" fmla="*/ 85 h 766"/>
                <a:gd name="T32" fmla="*/ 539 w 1276"/>
                <a:gd name="T33" fmla="*/ 114 h 766"/>
                <a:gd name="T34" fmla="*/ 454 w 1276"/>
                <a:gd name="T35" fmla="*/ 142 h 766"/>
                <a:gd name="T36" fmla="*/ 454 w 1276"/>
                <a:gd name="T37" fmla="*/ 114 h 766"/>
                <a:gd name="T38" fmla="*/ 369 w 1276"/>
                <a:gd name="T39" fmla="*/ 170 h 766"/>
                <a:gd name="T40" fmla="*/ 397 w 1276"/>
                <a:gd name="T41" fmla="*/ 199 h 766"/>
                <a:gd name="T42" fmla="*/ 397 w 1276"/>
                <a:gd name="T43" fmla="*/ 255 h 766"/>
                <a:gd name="T44" fmla="*/ 312 w 1276"/>
                <a:gd name="T45" fmla="*/ 312 h 766"/>
                <a:gd name="T46" fmla="*/ 256 w 1276"/>
                <a:gd name="T47" fmla="*/ 312 h 766"/>
                <a:gd name="T48" fmla="*/ 256 w 1276"/>
                <a:gd name="T49" fmla="*/ 369 h 766"/>
                <a:gd name="T50" fmla="*/ 142 w 1276"/>
                <a:gd name="T51" fmla="*/ 312 h 766"/>
                <a:gd name="T52" fmla="*/ 0 w 1276"/>
                <a:gd name="T53" fmla="*/ 369 h 766"/>
                <a:gd name="T54" fmla="*/ 85 w 1276"/>
                <a:gd name="T55" fmla="*/ 397 h 766"/>
                <a:gd name="T56" fmla="*/ 85 w 1276"/>
                <a:gd name="T57" fmla="*/ 454 h 766"/>
                <a:gd name="T58" fmla="*/ 114 w 1276"/>
                <a:gd name="T59" fmla="*/ 510 h 766"/>
                <a:gd name="T60" fmla="*/ 85 w 1276"/>
                <a:gd name="T61" fmla="*/ 539 h 766"/>
                <a:gd name="T62" fmla="*/ 85 w 1276"/>
                <a:gd name="T63" fmla="*/ 596 h 766"/>
                <a:gd name="T64" fmla="*/ 142 w 1276"/>
                <a:gd name="T65" fmla="*/ 567 h 766"/>
                <a:gd name="T66" fmla="*/ 171 w 1276"/>
                <a:gd name="T67" fmla="*/ 624 h 766"/>
                <a:gd name="T68" fmla="*/ 142 w 1276"/>
                <a:gd name="T69" fmla="*/ 681 h 766"/>
                <a:gd name="T70" fmla="*/ 199 w 1276"/>
                <a:gd name="T71" fmla="*/ 709 h 766"/>
                <a:gd name="T72" fmla="*/ 256 w 1276"/>
                <a:gd name="T73" fmla="*/ 709 h 766"/>
                <a:gd name="T74" fmla="*/ 341 w 1276"/>
                <a:gd name="T75" fmla="*/ 737 h 766"/>
                <a:gd name="T76" fmla="*/ 369 w 1276"/>
                <a:gd name="T77" fmla="*/ 709 h 766"/>
                <a:gd name="T78" fmla="*/ 341 w 1276"/>
                <a:gd name="T79" fmla="*/ 624 h 766"/>
                <a:gd name="T80" fmla="*/ 369 w 1276"/>
                <a:gd name="T81" fmla="*/ 624 h 766"/>
                <a:gd name="T82" fmla="*/ 397 w 1276"/>
                <a:gd name="T83" fmla="*/ 681 h 766"/>
                <a:gd name="T84" fmla="*/ 454 w 1276"/>
                <a:gd name="T85" fmla="*/ 709 h 766"/>
                <a:gd name="T86" fmla="*/ 511 w 1276"/>
                <a:gd name="T87" fmla="*/ 681 h 766"/>
                <a:gd name="T88" fmla="*/ 539 w 1276"/>
                <a:gd name="T89" fmla="*/ 766 h 766"/>
                <a:gd name="T90" fmla="*/ 596 w 1276"/>
                <a:gd name="T91" fmla="*/ 737 h 766"/>
                <a:gd name="T92" fmla="*/ 652 w 1276"/>
                <a:gd name="T93" fmla="*/ 766 h 766"/>
                <a:gd name="T94" fmla="*/ 681 w 1276"/>
                <a:gd name="T95" fmla="*/ 709 h 766"/>
                <a:gd name="T96" fmla="*/ 766 w 1276"/>
                <a:gd name="T97" fmla="*/ 709 h 766"/>
                <a:gd name="T98" fmla="*/ 794 w 1276"/>
                <a:gd name="T99" fmla="*/ 737 h 766"/>
                <a:gd name="T100" fmla="*/ 908 w 1276"/>
                <a:gd name="T101" fmla="*/ 709 h 766"/>
                <a:gd name="T102" fmla="*/ 879 w 1276"/>
                <a:gd name="T103" fmla="*/ 652 h 766"/>
                <a:gd name="T104" fmla="*/ 936 w 1276"/>
                <a:gd name="T105" fmla="*/ 510 h 766"/>
                <a:gd name="T106" fmla="*/ 993 w 1276"/>
                <a:gd name="T107" fmla="*/ 482 h 766"/>
                <a:gd name="T108" fmla="*/ 964 w 1276"/>
                <a:gd name="T109" fmla="*/ 425 h 766"/>
                <a:gd name="T110" fmla="*/ 993 w 1276"/>
                <a:gd name="T111" fmla="*/ 397 h 766"/>
                <a:gd name="T112" fmla="*/ 1078 w 1276"/>
                <a:gd name="T113" fmla="*/ 397 h 766"/>
                <a:gd name="T114" fmla="*/ 1276 w 1276"/>
                <a:gd name="T115" fmla="*/ 284 h 766"/>
                <a:gd name="T116" fmla="*/ 1219 w 1276"/>
                <a:gd name="T117" fmla="*/ 227 h 766"/>
                <a:gd name="T118" fmla="*/ 1163 w 1276"/>
                <a:gd name="T119" fmla="*/ 227 h 766"/>
                <a:gd name="T120" fmla="*/ 1191 w 1276"/>
                <a:gd name="T121" fmla="*/ 142 h 766"/>
                <a:gd name="T122" fmla="*/ 1191 w 1276"/>
                <a:gd name="T123" fmla="*/ 29 h 766"/>
                <a:gd name="T124" fmla="*/ 1163 w 1276"/>
                <a:gd name="T125" fmla="*/ 0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276" h="766">
                  <a:moveTo>
                    <a:pt x="1163" y="0"/>
                  </a:moveTo>
                  <a:lnTo>
                    <a:pt x="1134" y="29"/>
                  </a:lnTo>
                  <a:lnTo>
                    <a:pt x="1078" y="29"/>
                  </a:lnTo>
                  <a:lnTo>
                    <a:pt x="1078" y="57"/>
                  </a:lnTo>
                  <a:lnTo>
                    <a:pt x="1021" y="57"/>
                  </a:lnTo>
                  <a:lnTo>
                    <a:pt x="1021" y="114"/>
                  </a:lnTo>
                  <a:lnTo>
                    <a:pt x="936" y="57"/>
                  </a:lnTo>
                  <a:lnTo>
                    <a:pt x="908" y="85"/>
                  </a:lnTo>
                  <a:lnTo>
                    <a:pt x="823" y="57"/>
                  </a:lnTo>
                  <a:lnTo>
                    <a:pt x="794" y="85"/>
                  </a:lnTo>
                  <a:lnTo>
                    <a:pt x="738" y="29"/>
                  </a:lnTo>
                  <a:lnTo>
                    <a:pt x="681" y="29"/>
                  </a:lnTo>
                  <a:lnTo>
                    <a:pt x="652" y="85"/>
                  </a:lnTo>
                  <a:lnTo>
                    <a:pt x="624" y="85"/>
                  </a:lnTo>
                  <a:lnTo>
                    <a:pt x="624" y="114"/>
                  </a:lnTo>
                  <a:lnTo>
                    <a:pt x="539" y="85"/>
                  </a:lnTo>
                  <a:lnTo>
                    <a:pt x="539" y="114"/>
                  </a:lnTo>
                  <a:lnTo>
                    <a:pt x="454" y="142"/>
                  </a:lnTo>
                  <a:lnTo>
                    <a:pt x="454" y="114"/>
                  </a:lnTo>
                  <a:lnTo>
                    <a:pt x="369" y="170"/>
                  </a:lnTo>
                  <a:lnTo>
                    <a:pt x="397" y="199"/>
                  </a:lnTo>
                  <a:lnTo>
                    <a:pt x="397" y="255"/>
                  </a:lnTo>
                  <a:lnTo>
                    <a:pt x="312" y="312"/>
                  </a:lnTo>
                  <a:lnTo>
                    <a:pt x="256" y="312"/>
                  </a:lnTo>
                  <a:lnTo>
                    <a:pt x="256" y="369"/>
                  </a:lnTo>
                  <a:lnTo>
                    <a:pt x="142" y="312"/>
                  </a:lnTo>
                  <a:lnTo>
                    <a:pt x="0" y="369"/>
                  </a:lnTo>
                  <a:lnTo>
                    <a:pt x="85" y="397"/>
                  </a:lnTo>
                  <a:lnTo>
                    <a:pt x="85" y="454"/>
                  </a:lnTo>
                  <a:lnTo>
                    <a:pt x="114" y="510"/>
                  </a:lnTo>
                  <a:lnTo>
                    <a:pt x="85" y="539"/>
                  </a:lnTo>
                  <a:lnTo>
                    <a:pt x="85" y="596"/>
                  </a:lnTo>
                  <a:lnTo>
                    <a:pt x="142" y="567"/>
                  </a:lnTo>
                  <a:lnTo>
                    <a:pt x="171" y="624"/>
                  </a:lnTo>
                  <a:lnTo>
                    <a:pt x="142" y="681"/>
                  </a:lnTo>
                  <a:lnTo>
                    <a:pt x="199" y="709"/>
                  </a:lnTo>
                  <a:lnTo>
                    <a:pt x="256" y="709"/>
                  </a:lnTo>
                  <a:lnTo>
                    <a:pt x="341" y="737"/>
                  </a:lnTo>
                  <a:lnTo>
                    <a:pt x="369" y="709"/>
                  </a:lnTo>
                  <a:lnTo>
                    <a:pt x="341" y="624"/>
                  </a:lnTo>
                  <a:lnTo>
                    <a:pt x="369" y="624"/>
                  </a:lnTo>
                  <a:lnTo>
                    <a:pt x="397" y="681"/>
                  </a:lnTo>
                  <a:lnTo>
                    <a:pt x="454" y="709"/>
                  </a:lnTo>
                  <a:lnTo>
                    <a:pt x="511" y="681"/>
                  </a:lnTo>
                  <a:lnTo>
                    <a:pt x="539" y="766"/>
                  </a:lnTo>
                  <a:lnTo>
                    <a:pt x="596" y="737"/>
                  </a:lnTo>
                  <a:lnTo>
                    <a:pt x="652" y="766"/>
                  </a:lnTo>
                  <a:lnTo>
                    <a:pt x="681" y="709"/>
                  </a:lnTo>
                  <a:lnTo>
                    <a:pt x="766" y="709"/>
                  </a:lnTo>
                  <a:lnTo>
                    <a:pt x="794" y="737"/>
                  </a:lnTo>
                  <a:lnTo>
                    <a:pt x="908" y="709"/>
                  </a:lnTo>
                  <a:lnTo>
                    <a:pt x="879" y="652"/>
                  </a:lnTo>
                  <a:lnTo>
                    <a:pt x="936" y="510"/>
                  </a:lnTo>
                  <a:lnTo>
                    <a:pt x="993" y="482"/>
                  </a:lnTo>
                  <a:lnTo>
                    <a:pt x="964" y="425"/>
                  </a:lnTo>
                  <a:lnTo>
                    <a:pt x="993" y="397"/>
                  </a:lnTo>
                  <a:lnTo>
                    <a:pt x="1078" y="397"/>
                  </a:lnTo>
                  <a:lnTo>
                    <a:pt x="1276" y="284"/>
                  </a:lnTo>
                  <a:lnTo>
                    <a:pt x="1219" y="227"/>
                  </a:lnTo>
                  <a:lnTo>
                    <a:pt x="1163" y="227"/>
                  </a:lnTo>
                  <a:lnTo>
                    <a:pt x="1191" y="142"/>
                  </a:lnTo>
                  <a:lnTo>
                    <a:pt x="1191" y="29"/>
                  </a:lnTo>
                  <a:lnTo>
                    <a:pt x="1163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19" name="Freeform 297"/>
            <p:cNvSpPr>
              <a:spLocks/>
            </p:cNvSpPr>
            <p:nvPr/>
          </p:nvSpPr>
          <p:spPr bwMode="auto">
            <a:xfrm>
              <a:off x="4101" y="5790"/>
              <a:ext cx="1078" cy="992"/>
            </a:xfrm>
            <a:custGeom>
              <a:avLst/>
              <a:gdLst>
                <a:gd name="T0" fmla="*/ 312 w 1078"/>
                <a:gd name="T1" fmla="*/ 935 h 992"/>
                <a:gd name="T2" fmla="*/ 227 w 1078"/>
                <a:gd name="T3" fmla="*/ 708 h 992"/>
                <a:gd name="T4" fmla="*/ 227 w 1078"/>
                <a:gd name="T5" fmla="*/ 623 h 992"/>
                <a:gd name="T6" fmla="*/ 170 w 1078"/>
                <a:gd name="T7" fmla="*/ 623 h 992"/>
                <a:gd name="T8" fmla="*/ 142 w 1078"/>
                <a:gd name="T9" fmla="*/ 680 h 992"/>
                <a:gd name="T10" fmla="*/ 114 w 1078"/>
                <a:gd name="T11" fmla="*/ 652 h 992"/>
                <a:gd name="T12" fmla="*/ 29 w 1078"/>
                <a:gd name="T13" fmla="*/ 482 h 992"/>
                <a:gd name="T14" fmla="*/ 29 w 1078"/>
                <a:gd name="T15" fmla="*/ 425 h 992"/>
                <a:gd name="T16" fmla="*/ 0 w 1078"/>
                <a:gd name="T17" fmla="*/ 368 h 992"/>
                <a:gd name="T18" fmla="*/ 57 w 1078"/>
                <a:gd name="T19" fmla="*/ 226 h 992"/>
                <a:gd name="T20" fmla="*/ 114 w 1078"/>
                <a:gd name="T21" fmla="*/ 198 h 992"/>
                <a:gd name="T22" fmla="*/ 85 w 1078"/>
                <a:gd name="T23" fmla="*/ 141 h 992"/>
                <a:gd name="T24" fmla="*/ 114 w 1078"/>
                <a:gd name="T25" fmla="*/ 113 h 992"/>
                <a:gd name="T26" fmla="*/ 199 w 1078"/>
                <a:gd name="T27" fmla="*/ 113 h 992"/>
                <a:gd name="T28" fmla="*/ 397 w 1078"/>
                <a:gd name="T29" fmla="*/ 0 h 992"/>
                <a:gd name="T30" fmla="*/ 397 w 1078"/>
                <a:gd name="T31" fmla="*/ 85 h 992"/>
                <a:gd name="T32" fmla="*/ 454 w 1078"/>
                <a:gd name="T33" fmla="*/ 141 h 992"/>
                <a:gd name="T34" fmla="*/ 567 w 1078"/>
                <a:gd name="T35" fmla="*/ 85 h 992"/>
                <a:gd name="T36" fmla="*/ 681 w 1078"/>
                <a:gd name="T37" fmla="*/ 141 h 992"/>
                <a:gd name="T38" fmla="*/ 709 w 1078"/>
                <a:gd name="T39" fmla="*/ 113 h 992"/>
                <a:gd name="T40" fmla="*/ 907 w 1078"/>
                <a:gd name="T41" fmla="*/ 170 h 992"/>
                <a:gd name="T42" fmla="*/ 1049 w 1078"/>
                <a:gd name="T43" fmla="*/ 113 h 992"/>
                <a:gd name="T44" fmla="*/ 936 w 1078"/>
                <a:gd name="T45" fmla="*/ 226 h 992"/>
                <a:gd name="T46" fmla="*/ 822 w 1078"/>
                <a:gd name="T47" fmla="*/ 226 h 992"/>
                <a:gd name="T48" fmla="*/ 766 w 1078"/>
                <a:gd name="T49" fmla="*/ 255 h 992"/>
                <a:gd name="T50" fmla="*/ 822 w 1078"/>
                <a:gd name="T51" fmla="*/ 312 h 992"/>
                <a:gd name="T52" fmla="*/ 907 w 1078"/>
                <a:gd name="T53" fmla="*/ 340 h 992"/>
                <a:gd name="T54" fmla="*/ 907 w 1078"/>
                <a:gd name="T55" fmla="*/ 397 h 992"/>
                <a:gd name="T56" fmla="*/ 993 w 1078"/>
                <a:gd name="T57" fmla="*/ 368 h 992"/>
                <a:gd name="T58" fmla="*/ 1021 w 1078"/>
                <a:gd name="T59" fmla="*/ 425 h 992"/>
                <a:gd name="T60" fmla="*/ 1078 w 1078"/>
                <a:gd name="T61" fmla="*/ 453 h 992"/>
                <a:gd name="T62" fmla="*/ 964 w 1078"/>
                <a:gd name="T63" fmla="*/ 482 h 992"/>
                <a:gd name="T64" fmla="*/ 936 w 1078"/>
                <a:gd name="T65" fmla="*/ 538 h 992"/>
                <a:gd name="T66" fmla="*/ 851 w 1078"/>
                <a:gd name="T67" fmla="*/ 453 h 992"/>
                <a:gd name="T68" fmla="*/ 737 w 1078"/>
                <a:gd name="T69" fmla="*/ 453 h 992"/>
                <a:gd name="T70" fmla="*/ 681 w 1078"/>
                <a:gd name="T71" fmla="*/ 397 h 992"/>
                <a:gd name="T72" fmla="*/ 681 w 1078"/>
                <a:gd name="T73" fmla="*/ 567 h 992"/>
                <a:gd name="T74" fmla="*/ 851 w 1078"/>
                <a:gd name="T75" fmla="*/ 567 h 992"/>
                <a:gd name="T76" fmla="*/ 907 w 1078"/>
                <a:gd name="T77" fmla="*/ 623 h 992"/>
                <a:gd name="T78" fmla="*/ 794 w 1078"/>
                <a:gd name="T79" fmla="*/ 652 h 992"/>
                <a:gd name="T80" fmla="*/ 709 w 1078"/>
                <a:gd name="T81" fmla="*/ 652 h 992"/>
                <a:gd name="T82" fmla="*/ 681 w 1078"/>
                <a:gd name="T83" fmla="*/ 680 h 992"/>
                <a:gd name="T84" fmla="*/ 794 w 1078"/>
                <a:gd name="T85" fmla="*/ 737 h 992"/>
                <a:gd name="T86" fmla="*/ 822 w 1078"/>
                <a:gd name="T87" fmla="*/ 765 h 992"/>
                <a:gd name="T88" fmla="*/ 737 w 1078"/>
                <a:gd name="T89" fmla="*/ 822 h 992"/>
                <a:gd name="T90" fmla="*/ 624 w 1078"/>
                <a:gd name="T91" fmla="*/ 822 h 992"/>
                <a:gd name="T92" fmla="*/ 624 w 1078"/>
                <a:gd name="T93" fmla="*/ 737 h 992"/>
                <a:gd name="T94" fmla="*/ 567 w 1078"/>
                <a:gd name="T95" fmla="*/ 793 h 992"/>
                <a:gd name="T96" fmla="*/ 511 w 1078"/>
                <a:gd name="T97" fmla="*/ 765 h 992"/>
                <a:gd name="T98" fmla="*/ 482 w 1078"/>
                <a:gd name="T99" fmla="*/ 822 h 992"/>
                <a:gd name="T100" fmla="*/ 426 w 1078"/>
                <a:gd name="T101" fmla="*/ 793 h 992"/>
                <a:gd name="T102" fmla="*/ 397 w 1078"/>
                <a:gd name="T103" fmla="*/ 822 h 992"/>
                <a:gd name="T104" fmla="*/ 426 w 1078"/>
                <a:gd name="T105" fmla="*/ 623 h 992"/>
                <a:gd name="T106" fmla="*/ 369 w 1078"/>
                <a:gd name="T107" fmla="*/ 623 h 992"/>
                <a:gd name="T108" fmla="*/ 369 w 1078"/>
                <a:gd name="T109" fmla="*/ 737 h 992"/>
                <a:gd name="T110" fmla="*/ 312 w 1078"/>
                <a:gd name="T111" fmla="*/ 793 h 992"/>
                <a:gd name="T112" fmla="*/ 397 w 1078"/>
                <a:gd name="T113" fmla="*/ 850 h 992"/>
                <a:gd name="T114" fmla="*/ 454 w 1078"/>
                <a:gd name="T115" fmla="*/ 992 h 992"/>
                <a:gd name="T116" fmla="*/ 397 w 1078"/>
                <a:gd name="T117" fmla="*/ 964 h 992"/>
                <a:gd name="T118" fmla="*/ 369 w 1078"/>
                <a:gd name="T119" fmla="*/ 935 h 992"/>
                <a:gd name="T120" fmla="*/ 312 w 1078"/>
                <a:gd name="T121" fmla="*/ 93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078" h="992">
                  <a:moveTo>
                    <a:pt x="312" y="935"/>
                  </a:moveTo>
                  <a:lnTo>
                    <a:pt x="227" y="708"/>
                  </a:lnTo>
                  <a:lnTo>
                    <a:pt x="227" y="623"/>
                  </a:lnTo>
                  <a:lnTo>
                    <a:pt x="170" y="623"/>
                  </a:lnTo>
                  <a:lnTo>
                    <a:pt x="142" y="680"/>
                  </a:lnTo>
                  <a:lnTo>
                    <a:pt x="114" y="652"/>
                  </a:lnTo>
                  <a:lnTo>
                    <a:pt x="29" y="482"/>
                  </a:lnTo>
                  <a:lnTo>
                    <a:pt x="29" y="425"/>
                  </a:lnTo>
                  <a:lnTo>
                    <a:pt x="0" y="368"/>
                  </a:lnTo>
                  <a:lnTo>
                    <a:pt x="57" y="226"/>
                  </a:lnTo>
                  <a:lnTo>
                    <a:pt x="114" y="198"/>
                  </a:lnTo>
                  <a:lnTo>
                    <a:pt x="85" y="141"/>
                  </a:lnTo>
                  <a:lnTo>
                    <a:pt x="114" y="113"/>
                  </a:lnTo>
                  <a:lnTo>
                    <a:pt x="199" y="113"/>
                  </a:lnTo>
                  <a:lnTo>
                    <a:pt x="397" y="0"/>
                  </a:lnTo>
                  <a:lnTo>
                    <a:pt x="397" y="85"/>
                  </a:lnTo>
                  <a:lnTo>
                    <a:pt x="454" y="141"/>
                  </a:lnTo>
                  <a:lnTo>
                    <a:pt x="567" y="85"/>
                  </a:lnTo>
                  <a:lnTo>
                    <a:pt x="681" y="141"/>
                  </a:lnTo>
                  <a:lnTo>
                    <a:pt x="709" y="113"/>
                  </a:lnTo>
                  <a:lnTo>
                    <a:pt x="907" y="170"/>
                  </a:lnTo>
                  <a:lnTo>
                    <a:pt x="1049" y="113"/>
                  </a:lnTo>
                  <a:lnTo>
                    <a:pt x="936" y="226"/>
                  </a:lnTo>
                  <a:lnTo>
                    <a:pt x="822" y="226"/>
                  </a:lnTo>
                  <a:lnTo>
                    <a:pt x="766" y="255"/>
                  </a:lnTo>
                  <a:lnTo>
                    <a:pt x="822" y="312"/>
                  </a:lnTo>
                  <a:lnTo>
                    <a:pt x="907" y="340"/>
                  </a:lnTo>
                  <a:lnTo>
                    <a:pt x="907" y="397"/>
                  </a:lnTo>
                  <a:lnTo>
                    <a:pt x="993" y="368"/>
                  </a:lnTo>
                  <a:lnTo>
                    <a:pt x="1021" y="425"/>
                  </a:lnTo>
                  <a:lnTo>
                    <a:pt x="1078" y="453"/>
                  </a:lnTo>
                  <a:lnTo>
                    <a:pt x="964" y="482"/>
                  </a:lnTo>
                  <a:lnTo>
                    <a:pt x="936" y="538"/>
                  </a:lnTo>
                  <a:lnTo>
                    <a:pt x="851" y="453"/>
                  </a:lnTo>
                  <a:lnTo>
                    <a:pt x="737" y="453"/>
                  </a:lnTo>
                  <a:lnTo>
                    <a:pt x="681" y="397"/>
                  </a:lnTo>
                  <a:lnTo>
                    <a:pt x="681" y="567"/>
                  </a:lnTo>
                  <a:lnTo>
                    <a:pt x="851" y="567"/>
                  </a:lnTo>
                  <a:lnTo>
                    <a:pt x="907" y="623"/>
                  </a:lnTo>
                  <a:lnTo>
                    <a:pt x="794" y="652"/>
                  </a:lnTo>
                  <a:lnTo>
                    <a:pt x="709" y="652"/>
                  </a:lnTo>
                  <a:lnTo>
                    <a:pt x="681" y="680"/>
                  </a:lnTo>
                  <a:lnTo>
                    <a:pt x="794" y="737"/>
                  </a:lnTo>
                  <a:lnTo>
                    <a:pt x="822" y="765"/>
                  </a:lnTo>
                  <a:lnTo>
                    <a:pt x="737" y="822"/>
                  </a:lnTo>
                  <a:lnTo>
                    <a:pt x="624" y="822"/>
                  </a:lnTo>
                  <a:lnTo>
                    <a:pt x="624" y="737"/>
                  </a:lnTo>
                  <a:lnTo>
                    <a:pt x="567" y="793"/>
                  </a:lnTo>
                  <a:lnTo>
                    <a:pt x="511" y="765"/>
                  </a:lnTo>
                  <a:lnTo>
                    <a:pt x="482" y="822"/>
                  </a:lnTo>
                  <a:lnTo>
                    <a:pt x="426" y="793"/>
                  </a:lnTo>
                  <a:lnTo>
                    <a:pt x="397" y="822"/>
                  </a:lnTo>
                  <a:lnTo>
                    <a:pt x="426" y="623"/>
                  </a:lnTo>
                  <a:lnTo>
                    <a:pt x="369" y="623"/>
                  </a:lnTo>
                  <a:lnTo>
                    <a:pt x="369" y="737"/>
                  </a:lnTo>
                  <a:lnTo>
                    <a:pt x="312" y="793"/>
                  </a:lnTo>
                  <a:lnTo>
                    <a:pt x="397" y="850"/>
                  </a:lnTo>
                  <a:lnTo>
                    <a:pt x="454" y="992"/>
                  </a:lnTo>
                  <a:lnTo>
                    <a:pt x="397" y="964"/>
                  </a:lnTo>
                  <a:lnTo>
                    <a:pt x="369" y="935"/>
                  </a:lnTo>
                  <a:lnTo>
                    <a:pt x="312" y="935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0" name="Freeform 298"/>
            <p:cNvSpPr>
              <a:spLocks/>
            </p:cNvSpPr>
            <p:nvPr/>
          </p:nvSpPr>
          <p:spPr bwMode="auto">
            <a:xfrm>
              <a:off x="4243" y="4854"/>
              <a:ext cx="1191" cy="1106"/>
            </a:xfrm>
            <a:custGeom>
              <a:avLst/>
              <a:gdLst>
                <a:gd name="T0" fmla="*/ 227 w 1191"/>
                <a:gd name="T1" fmla="*/ 28 h 1106"/>
                <a:gd name="T2" fmla="*/ 57 w 1191"/>
                <a:gd name="T3" fmla="*/ 28 h 1106"/>
                <a:gd name="T4" fmla="*/ 28 w 1191"/>
                <a:gd name="T5" fmla="*/ 85 h 1106"/>
                <a:gd name="T6" fmla="*/ 28 w 1191"/>
                <a:gd name="T7" fmla="*/ 369 h 1106"/>
                <a:gd name="T8" fmla="*/ 57 w 1191"/>
                <a:gd name="T9" fmla="*/ 425 h 1106"/>
                <a:gd name="T10" fmla="*/ 85 w 1191"/>
                <a:gd name="T11" fmla="*/ 510 h 1106"/>
                <a:gd name="T12" fmla="*/ 142 w 1191"/>
                <a:gd name="T13" fmla="*/ 652 h 1106"/>
                <a:gd name="T14" fmla="*/ 170 w 1191"/>
                <a:gd name="T15" fmla="*/ 794 h 1106"/>
                <a:gd name="T16" fmla="*/ 198 w 1191"/>
                <a:gd name="T17" fmla="*/ 879 h 1106"/>
                <a:gd name="T18" fmla="*/ 255 w 1191"/>
                <a:gd name="T19" fmla="*/ 1021 h 1106"/>
                <a:gd name="T20" fmla="*/ 425 w 1191"/>
                <a:gd name="T21" fmla="*/ 1021 h 1106"/>
                <a:gd name="T22" fmla="*/ 567 w 1191"/>
                <a:gd name="T23" fmla="*/ 1049 h 1106"/>
                <a:gd name="T24" fmla="*/ 907 w 1191"/>
                <a:gd name="T25" fmla="*/ 1049 h 1106"/>
                <a:gd name="T26" fmla="*/ 794 w 1191"/>
                <a:gd name="T27" fmla="*/ 1021 h 1106"/>
                <a:gd name="T28" fmla="*/ 709 w 1191"/>
                <a:gd name="T29" fmla="*/ 964 h 1106"/>
                <a:gd name="T30" fmla="*/ 794 w 1191"/>
                <a:gd name="T31" fmla="*/ 964 h 1106"/>
                <a:gd name="T32" fmla="*/ 822 w 1191"/>
                <a:gd name="T33" fmla="*/ 907 h 1106"/>
                <a:gd name="T34" fmla="*/ 936 w 1191"/>
                <a:gd name="T35" fmla="*/ 879 h 1106"/>
                <a:gd name="T36" fmla="*/ 964 w 1191"/>
                <a:gd name="T37" fmla="*/ 907 h 1106"/>
                <a:gd name="T38" fmla="*/ 1021 w 1191"/>
                <a:gd name="T39" fmla="*/ 794 h 1106"/>
                <a:gd name="T40" fmla="*/ 1049 w 1191"/>
                <a:gd name="T41" fmla="*/ 709 h 1106"/>
                <a:gd name="T42" fmla="*/ 964 w 1191"/>
                <a:gd name="T43" fmla="*/ 737 h 1106"/>
                <a:gd name="T44" fmla="*/ 907 w 1191"/>
                <a:gd name="T45" fmla="*/ 737 h 1106"/>
                <a:gd name="T46" fmla="*/ 851 w 1191"/>
                <a:gd name="T47" fmla="*/ 681 h 1106"/>
                <a:gd name="T48" fmla="*/ 936 w 1191"/>
                <a:gd name="T49" fmla="*/ 681 h 1106"/>
                <a:gd name="T50" fmla="*/ 907 w 1191"/>
                <a:gd name="T51" fmla="*/ 567 h 1106"/>
                <a:gd name="T52" fmla="*/ 794 w 1191"/>
                <a:gd name="T53" fmla="*/ 482 h 1106"/>
                <a:gd name="T54" fmla="*/ 992 w 1191"/>
                <a:gd name="T55" fmla="*/ 454 h 1106"/>
                <a:gd name="T56" fmla="*/ 1191 w 1191"/>
                <a:gd name="T57" fmla="*/ 284 h 1106"/>
                <a:gd name="T58" fmla="*/ 1049 w 1191"/>
                <a:gd name="T59" fmla="*/ 312 h 1106"/>
                <a:gd name="T60" fmla="*/ 936 w 1191"/>
                <a:gd name="T61" fmla="*/ 369 h 1106"/>
                <a:gd name="T62" fmla="*/ 851 w 1191"/>
                <a:gd name="T63" fmla="*/ 369 h 1106"/>
                <a:gd name="T64" fmla="*/ 879 w 1191"/>
                <a:gd name="T65" fmla="*/ 312 h 1106"/>
                <a:gd name="T66" fmla="*/ 765 w 1191"/>
                <a:gd name="T67" fmla="*/ 312 h 1106"/>
                <a:gd name="T68" fmla="*/ 482 w 1191"/>
                <a:gd name="T69" fmla="*/ 199 h 1106"/>
                <a:gd name="T70" fmla="*/ 312 w 1191"/>
                <a:gd name="T71" fmla="*/ 85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91" h="1106">
                  <a:moveTo>
                    <a:pt x="284" y="0"/>
                  </a:moveTo>
                  <a:lnTo>
                    <a:pt x="227" y="28"/>
                  </a:lnTo>
                  <a:lnTo>
                    <a:pt x="113" y="0"/>
                  </a:lnTo>
                  <a:lnTo>
                    <a:pt x="57" y="28"/>
                  </a:lnTo>
                  <a:lnTo>
                    <a:pt x="57" y="85"/>
                  </a:lnTo>
                  <a:lnTo>
                    <a:pt x="28" y="85"/>
                  </a:lnTo>
                  <a:lnTo>
                    <a:pt x="0" y="255"/>
                  </a:lnTo>
                  <a:lnTo>
                    <a:pt x="28" y="369"/>
                  </a:lnTo>
                  <a:lnTo>
                    <a:pt x="0" y="397"/>
                  </a:lnTo>
                  <a:lnTo>
                    <a:pt x="57" y="425"/>
                  </a:lnTo>
                  <a:lnTo>
                    <a:pt x="142" y="425"/>
                  </a:lnTo>
                  <a:lnTo>
                    <a:pt x="85" y="510"/>
                  </a:lnTo>
                  <a:lnTo>
                    <a:pt x="142" y="624"/>
                  </a:lnTo>
                  <a:lnTo>
                    <a:pt x="142" y="652"/>
                  </a:lnTo>
                  <a:lnTo>
                    <a:pt x="170" y="681"/>
                  </a:lnTo>
                  <a:lnTo>
                    <a:pt x="170" y="794"/>
                  </a:lnTo>
                  <a:lnTo>
                    <a:pt x="142" y="879"/>
                  </a:lnTo>
                  <a:lnTo>
                    <a:pt x="198" y="879"/>
                  </a:lnTo>
                  <a:lnTo>
                    <a:pt x="255" y="936"/>
                  </a:lnTo>
                  <a:lnTo>
                    <a:pt x="255" y="1021"/>
                  </a:lnTo>
                  <a:lnTo>
                    <a:pt x="312" y="1077"/>
                  </a:lnTo>
                  <a:lnTo>
                    <a:pt x="425" y="1021"/>
                  </a:lnTo>
                  <a:lnTo>
                    <a:pt x="539" y="1077"/>
                  </a:lnTo>
                  <a:lnTo>
                    <a:pt x="567" y="1049"/>
                  </a:lnTo>
                  <a:lnTo>
                    <a:pt x="765" y="1106"/>
                  </a:lnTo>
                  <a:lnTo>
                    <a:pt x="907" y="1049"/>
                  </a:lnTo>
                  <a:lnTo>
                    <a:pt x="936" y="992"/>
                  </a:lnTo>
                  <a:lnTo>
                    <a:pt x="794" y="1021"/>
                  </a:lnTo>
                  <a:lnTo>
                    <a:pt x="737" y="992"/>
                  </a:lnTo>
                  <a:lnTo>
                    <a:pt x="709" y="964"/>
                  </a:lnTo>
                  <a:lnTo>
                    <a:pt x="737" y="907"/>
                  </a:lnTo>
                  <a:lnTo>
                    <a:pt x="794" y="964"/>
                  </a:lnTo>
                  <a:lnTo>
                    <a:pt x="822" y="936"/>
                  </a:lnTo>
                  <a:lnTo>
                    <a:pt x="822" y="907"/>
                  </a:lnTo>
                  <a:lnTo>
                    <a:pt x="879" y="907"/>
                  </a:lnTo>
                  <a:lnTo>
                    <a:pt x="936" y="879"/>
                  </a:lnTo>
                  <a:lnTo>
                    <a:pt x="964" y="851"/>
                  </a:lnTo>
                  <a:lnTo>
                    <a:pt x="964" y="907"/>
                  </a:lnTo>
                  <a:lnTo>
                    <a:pt x="1021" y="851"/>
                  </a:lnTo>
                  <a:lnTo>
                    <a:pt x="1021" y="794"/>
                  </a:lnTo>
                  <a:lnTo>
                    <a:pt x="1106" y="737"/>
                  </a:lnTo>
                  <a:lnTo>
                    <a:pt x="1049" y="709"/>
                  </a:lnTo>
                  <a:lnTo>
                    <a:pt x="992" y="766"/>
                  </a:lnTo>
                  <a:lnTo>
                    <a:pt x="964" y="737"/>
                  </a:lnTo>
                  <a:lnTo>
                    <a:pt x="936" y="794"/>
                  </a:lnTo>
                  <a:lnTo>
                    <a:pt x="907" y="737"/>
                  </a:lnTo>
                  <a:lnTo>
                    <a:pt x="851" y="737"/>
                  </a:lnTo>
                  <a:lnTo>
                    <a:pt x="851" y="681"/>
                  </a:lnTo>
                  <a:lnTo>
                    <a:pt x="822" y="652"/>
                  </a:lnTo>
                  <a:lnTo>
                    <a:pt x="936" y="681"/>
                  </a:lnTo>
                  <a:lnTo>
                    <a:pt x="964" y="652"/>
                  </a:lnTo>
                  <a:lnTo>
                    <a:pt x="907" y="567"/>
                  </a:lnTo>
                  <a:lnTo>
                    <a:pt x="794" y="510"/>
                  </a:lnTo>
                  <a:lnTo>
                    <a:pt x="794" y="482"/>
                  </a:lnTo>
                  <a:lnTo>
                    <a:pt x="907" y="482"/>
                  </a:lnTo>
                  <a:lnTo>
                    <a:pt x="992" y="454"/>
                  </a:lnTo>
                  <a:lnTo>
                    <a:pt x="1106" y="454"/>
                  </a:lnTo>
                  <a:lnTo>
                    <a:pt x="1191" y="284"/>
                  </a:lnTo>
                  <a:lnTo>
                    <a:pt x="1077" y="340"/>
                  </a:lnTo>
                  <a:lnTo>
                    <a:pt x="1049" y="312"/>
                  </a:lnTo>
                  <a:lnTo>
                    <a:pt x="992" y="369"/>
                  </a:lnTo>
                  <a:lnTo>
                    <a:pt x="936" y="369"/>
                  </a:lnTo>
                  <a:lnTo>
                    <a:pt x="907" y="369"/>
                  </a:lnTo>
                  <a:lnTo>
                    <a:pt x="851" y="369"/>
                  </a:lnTo>
                  <a:lnTo>
                    <a:pt x="822" y="340"/>
                  </a:lnTo>
                  <a:lnTo>
                    <a:pt x="879" y="312"/>
                  </a:lnTo>
                  <a:lnTo>
                    <a:pt x="822" y="284"/>
                  </a:lnTo>
                  <a:lnTo>
                    <a:pt x="765" y="312"/>
                  </a:lnTo>
                  <a:lnTo>
                    <a:pt x="652" y="199"/>
                  </a:lnTo>
                  <a:lnTo>
                    <a:pt x="482" y="199"/>
                  </a:lnTo>
                  <a:lnTo>
                    <a:pt x="454" y="142"/>
                  </a:lnTo>
                  <a:lnTo>
                    <a:pt x="312" y="85"/>
                  </a:lnTo>
                  <a:lnTo>
                    <a:pt x="284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1" name="Freeform 299"/>
            <p:cNvSpPr>
              <a:spLocks/>
            </p:cNvSpPr>
            <p:nvPr/>
          </p:nvSpPr>
          <p:spPr bwMode="auto">
            <a:xfrm>
              <a:off x="4413" y="4344"/>
              <a:ext cx="907" cy="822"/>
            </a:xfrm>
            <a:custGeom>
              <a:avLst/>
              <a:gdLst>
                <a:gd name="T0" fmla="*/ 709 w 907"/>
                <a:gd name="T1" fmla="*/ 822 h 822"/>
                <a:gd name="T2" fmla="*/ 652 w 907"/>
                <a:gd name="T3" fmla="*/ 794 h 822"/>
                <a:gd name="T4" fmla="*/ 595 w 907"/>
                <a:gd name="T5" fmla="*/ 822 h 822"/>
                <a:gd name="T6" fmla="*/ 482 w 907"/>
                <a:gd name="T7" fmla="*/ 709 h 822"/>
                <a:gd name="T8" fmla="*/ 312 w 907"/>
                <a:gd name="T9" fmla="*/ 709 h 822"/>
                <a:gd name="T10" fmla="*/ 284 w 907"/>
                <a:gd name="T11" fmla="*/ 652 h 822"/>
                <a:gd name="T12" fmla="*/ 142 w 907"/>
                <a:gd name="T13" fmla="*/ 595 h 822"/>
                <a:gd name="T14" fmla="*/ 114 w 907"/>
                <a:gd name="T15" fmla="*/ 510 h 822"/>
                <a:gd name="T16" fmla="*/ 142 w 907"/>
                <a:gd name="T17" fmla="*/ 482 h 822"/>
                <a:gd name="T18" fmla="*/ 114 w 907"/>
                <a:gd name="T19" fmla="*/ 453 h 822"/>
                <a:gd name="T20" fmla="*/ 57 w 907"/>
                <a:gd name="T21" fmla="*/ 453 h 822"/>
                <a:gd name="T22" fmla="*/ 57 w 907"/>
                <a:gd name="T23" fmla="*/ 368 h 822"/>
                <a:gd name="T24" fmla="*/ 28 w 907"/>
                <a:gd name="T25" fmla="*/ 255 h 822"/>
                <a:gd name="T26" fmla="*/ 0 w 907"/>
                <a:gd name="T27" fmla="*/ 198 h 822"/>
                <a:gd name="T28" fmla="*/ 28 w 907"/>
                <a:gd name="T29" fmla="*/ 57 h 822"/>
                <a:gd name="T30" fmla="*/ 85 w 907"/>
                <a:gd name="T31" fmla="*/ 85 h 822"/>
                <a:gd name="T32" fmla="*/ 142 w 907"/>
                <a:gd name="T33" fmla="*/ 0 h 822"/>
                <a:gd name="T34" fmla="*/ 284 w 907"/>
                <a:gd name="T35" fmla="*/ 85 h 822"/>
                <a:gd name="T36" fmla="*/ 369 w 907"/>
                <a:gd name="T37" fmla="*/ 198 h 822"/>
                <a:gd name="T38" fmla="*/ 369 w 907"/>
                <a:gd name="T39" fmla="*/ 255 h 822"/>
                <a:gd name="T40" fmla="*/ 482 w 907"/>
                <a:gd name="T41" fmla="*/ 283 h 822"/>
                <a:gd name="T42" fmla="*/ 539 w 907"/>
                <a:gd name="T43" fmla="*/ 425 h 822"/>
                <a:gd name="T44" fmla="*/ 539 w 907"/>
                <a:gd name="T45" fmla="*/ 482 h 822"/>
                <a:gd name="T46" fmla="*/ 652 w 907"/>
                <a:gd name="T47" fmla="*/ 567 h 822"/>
                <a:gd name="T48" fmla="*/ 766 w 907"/>
                <a:gd name="T49" fmla="*/ 538 h 822"/>
                <a:gd name="T50" fmla="*/ 851 w 907"/>
                <a:gd name="T51" fmla="*/ 567 h 822"/>
                <a:gd name="T52" fmla="*/ 794 w 907"/>
                <a:gd name="T53" fmla="*/ 652 h 822"/>
                <a:gd name="T54" fmla="*/ 851 w 907"/>
                <a:gd name="T55" fmla="*/ 680 h 822"/>
                <a:gd name="T56" fmla="*/ 907 w 907"/>
                <a:gd name="T57" fmla="*/ 652 h 822"/>
                <a:gd name="T58" fmla="*/ 907 w 907"/>
                <a:gd name="T59" fmla="*/ 709 h 822"/>
                <a:gd name="T60" fmla="*/ 879 w 907"/>
                <a:gd name="T61" fmla="*/ 765 h 822"/>
                <a:gd name="T62" fmla="*/ 822 w 907"/>
                <a:gd name="T63" fmla="*/ 794 h 822"/>
                <a:gd name="T64" fmla="*/ 709 w 907"/>
                <a:gd name="T65" fmla="*/ 765 h 822"/>
                <a:gd name="T66" fmla="*/ 709 w 907"/>
                <a:gd name="T67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07" h="822">
                  <a:moveTo>
                    <a:pt x="709" y="822"/>
                  </a:moveTo>
                  <a:lnTo>
                    <a:pt x="652" y="794"/>
                  </a:lnTo>
                  <a:lnTo>
                    <a:pt x="595" y="822"/>
                  </a:lnTo>
                  <a:lnTo>
                    <a:pt x="482" y="709"/>
                  </a:lnTo>
                  <a:lnTo>
                    <a:pt x="312" y="709"/>
                  </a:lnTo>
                  <a:lnTo>
                    <a:pt x="284" y="652"/>
                  </a:lnTo>
                  <a:lnTo>
                    <a:pt x="142" y="595"/>
                  </a:lnTo>
                  <a:lnTo>
                    <a:pt x="114" y="510"/>
                  </a:lnTo>
                  <a:lnTo>
                    <a:pt x="142" y="482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368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28" y="57"/>
                  </a:lnTo>
                  <a:lnTo>
                    <a:pt x="85" y="85"/>
                  </a:lnTo>
                  <a:lnTo>
                    <a:pt x="142" y="0"/>
                  </a:lnTo>
                  <a:lnTo>
                    <a:pt x="284" y="85"/>
                  </a:lnTo>
                  <a:lnTo>
                    <a:pt x="369" y="198"/>
                  </a:lnTo>
                  <a:lnTo>
                    <a:pt x="369" y="255"/>
                  </a:lnTo>
                  <a:lnTo>
                    <a:pt x="482" y="283"/>
                  </a:lnTo>
                  <a:lnTo>
                    <a:pt x="539" y="425"/>
                  </a:lnTo>
                  <a:lnTo>
                    <a:pt x="539" y="482"/>
                  </a:lnTo>
                  <a:lnTo>
                    <a:pt x="652" y="567"/>
                  </a:lnTo>
                  <a:lnTo>
                    <a:pt x="766" y="538"/>
                  </a:lnTo>
                  <a:lnTo>
                    <a:pt x="851" y="567"/>
                  </a:lnTo>
                  <a:lnTo>
                    <a:pt x="794" y="652"/>
                  </a:lnTo>
                  <a:lnTo>
                    <a:pt x="851" y="680"/>
                  </a:lnTo>
                  <a:lnTo>
                    <a:pt x="907" y="652"/>
                  </a:lnTo>
                  <a:lnTo>
                    <a:pt x="907" y="709"/>
                  </a:lnTo>
                  <a:lnTo>
                    <a:pt x="879" y="765"/>
                  </a:lnTo>
                  <a:lnTo>
                    <a:pt x="822" y="794"/>
                  </a:lnTo>
                  <a:lnTo>
                    <a:pt x="709" y="765"/>
                  </a:lnTo>
                  <a:lnTo>
                    <a:pt x="709" y="822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22" name="Freeform 300"/>
            <p:cNvSpPr>
              <a:spLocks/>
            </p:cNvSpPr>
            <p:nvPr/>
          </p:nvSpPr>
          <p:spPr bwMode="auto">
            <a:xfrm>
              <a:off x="4555" y="4174"/>
              <a:ext cx="1106" cy="737"/>
            </a:xfrm>
            <a:custGeom>
              <a:avLst/>
              <a:gdLst>
                <a:gd name="T0" fmla="*/ 935 w 1106"/>
                <a:gd name="T1" fmla="*/ 283 h 737"/>
                <a:gd name="T2" fmla="*/ 935 w 1106"/>
                <a:gd name="T3" fmla="*/ 368 h 737"/>
                <a:gd name="T4" fmla="*/ 794 w 1106"/>
                <a:gd name="T5" fmla="*/ 340 h 737"/>
                <a:gd name="T6" fmla="*/ 709 w 1106"/>
                <a:gd name="T7" fmla="*/ 397 h 737"/>
                <a:gd name="T8" fmla="*/ 794 w 1106"/>
                <a:gd name="T9" fmla="*/ 567 h 737"/>
                <a:gd name="T10" fmla="*/ 822 w 1106"/>
                <a:gd name="T11" fmla="*/ 510 h 737"/>
                <a:gd name="T12" fmla="*/ 879 w 1106"/>
                <a:gd name="T13" fmla="*/ 538 h 737"/>
                <a:gd name="T14" fmla="*/ 907 w 1106"/>
                <a:gd name="T15" fmla="*/ 425 h 737"/>
                <a:gd name="T16" fmla="*/ 1020 w 1106"/>
                <a:gd name="T17" fmla="*/ 368 h 737"/>
                <a:gd name="T18" fmla="*/ 1106 w 1106"/>
                <a:gd name="T19" fmla="*/ 425 h 737"/>
                <a:gd name="T20" fmla="*/ 1020 w 1106"/>
                <a:gd name="T21" fmla="*/ 510 h 737"/>
                <a:gd name="T22" fmla="*/ 1049 w 1106"/>
                <a:gd name="T23" fmla="*/ 623 h 737"/>
                <a:gd name="T24" fmla="*/ 964 w 1106"/>
                <a:gd name="T25" fmla="*/ 680 h 737"/>
                <a:gd name="T26" fmla="*/ 935 w 1106"/>
                <a:gd name="T27" fmla="*/ 623 h 737"/>
                <a:gd name="T28" fmla="*/ 907 w 1106"/>
                <a:gd name="T29" fmla="*/ 623 h 737"/>
                <a:gd name="T30" fmla="*/ 907 w 1106"/>
                <a:gd name="T31" fmla="*/ 680 h 737"/>
                <a:gd name="T32" fmla="*/ 822 w 1106"/>
                <a:gd name="T33" fmla="*/ 708 h 737"/>
                <a:gd name="T34" fmla="*/ 794 w 1106"/>
                <a:gd name="T35" fmla="*/ 623 h 737"/>
                <a:gd name="T36" fmla="*/ 709 w 1106"/>
                <a:gd name="T37" fmla="*/ 737 h 737"/>
                <a:gd name="T38" fmla="*/ 624 w 1106"/>
                <a:gd name="T39" fmla="*/ 708 h 737"/>
                <a:gd name="T40" fmla="*/ 510 w 1106"/>
                <a:gd name="T41" fmla="*/ 737 h 737"/>
                <a:gd name="T42" fmla="*/ 397 w 1106"/>
                <a:gd name="T43" fmla="*/ 652 h 737"/>
                <a:gd name="T44" fmla="*/ 397 w 1106"/>
                <a:gd name="T45" fmla="*/ 595 h 737"/>
                <a:gd name="T46" fmla="*/ 340 w 1106"/>
                <a:gd name="T47" fmla="*/ 453 h 737"/>
                <a:gd name="T48" fmla="*/ 227 w 1106"/>
                <a:gd name="T49" fmla="*/ 425 h 737"/>
                <a:gd name="T50" fmla="*/ 227 w 1106"/>
                <a:gd name="T51" fmla="*/ 368 h 737"/>
                <a:gd name="T52" fmla="*/ 142 w 1106"/>
                <a:gd name="T53" fmla="*/ 255 h 737"/>
                <a:gd name="T54" fmla="*/ 0 w 1106"/>
                <a:gd name="T55" fmla="*/ 170 h 737"/>
                <a:gd name="T56" fmla="*/ 0 w 1106"/>
                <a:gd name="T57" fmla="*/ 113 h 737"/>
                <a:gd name="T58" fmla="*/ 113 w 1106"/>
                <a:gd name="T59" fmla="*/ 56 h 737"/>
                <a:gd name="T60" fmla="*/ 255 w 1106"/>
                <a:gd name="T61" fmla="*/ 28 h 737"/>
                <a:gd name="T62" fmla="*/ 283 w 1106"/>
                <a:gd name="T63" fmla="*/ 85 h 737"/>
                <a:gd name="T64" fmla="*/ 453 w 1106"/>
                <a:gd name="T65" fmla="*/ 0 h 737"/>
                <a:gd name="T66" fmla="*/ 539 w 1106"/>
                <a:gd name="T67" fmla="*/ 56 h 737"/>
                <a:gd name="T68" fmla="*/ 680 w 1106"/>
                <a:gd name="T69" fmla="*/ 56 h 737"/>
                <a:gd name="T70" fmla="*/ 794 w 1106"/>
                <a:gd name="T71" fmla="*/ 113 h 737"/>
                <a:gd name="T72" fmla="*/ 822 w 1106"/>
                <a:gd name="T73" fmla="*/ 198 h 737"/>
                <a:gd name="T74" fmla="*/ 850 w 1106"/>
                <a:gd name="T75" fmla="*/ 198 h 737"/>
                <a:gd name="T76" fmla="*/ 935 w 1106"/>
                <a:gd name="T77" fmla="*/ 283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106" h="737">
                  <a:moveTo>
                    <a:pt x="935" y="283"/>
                  </a:moveTo>
                  <a:lnTo>
                    <a:pt x="935" y="368"/>
                  </a:lnTo>
                  <a:lnTo>
                    <a:pt x="794" y="340"/>
                  </a:lnTo>
                  <a:lnTo>
                    <a:pt x="709" y="397"/>
                  </a:lnTo>
                  <a:lnTo>
                    <a:pt x="794" y="567"/>
                  </a:lnTo>
                  <a:lnTo>
                    <a:pt x="822" y="510"/>
                  </a:lnTo>
                  <a:lnTo>
                    <a:pt x="879" y="538"/>
                  </a:lnTo>
                  <a:lnTo>
                    <a:pt x="907" y="425"/>
                  </a:lnTo>
                  <a:lnTo>
                    <a:pt x="1020" y="368"/>
                  </a:lnTo>
                  <a:lnTo>
                    <a:pt x="1106" y="425"/>
                  </a:lnTo>
                  <a:lnTo>
                    <a:pt x="1020" y="510"/>
                  </a:lnTo>
                  <a:lnTo>
                    <a:pt x="1049" y="623"/>
                  </a:lnTo>
                  <a:lnTo>
                    <a:pt x="964" y="680"/>
                  </a:lnTo>
                  <a:lnTo>
                    <a:pt x="935" y="623"/>
                  </a:lnTo>
                  <a:lnTo>
                    <a:pt x="907" y="623"/>
                  </a:lnTo>
                  <a:lnTo>
                    <a:pt x="907" y="680"/>
                  </a:lnTo>
                  <a:lnTo>
                    <a:pt x="822" y="708"/>
                  </a:lnTo>
                  <a:lnTo>
                    <a:pt x="794" y="623"/>
                  </a:lnTo>
                  <a:lnTo>
                    <a:pt x="709" y="737"/>
                  </a:lnTo>
                  <a:lnTo>
                    <a:pt x="624" y="708"/>
                  </a:lnTo>
                  <a:lnTo>
                    <a:pt x="510" y="737"/>
                  </a:lnTo>
                  <a:lnTo>
                    <a:pt x="397" y="652"/>
                  </a:lnTo>
                  <a:lnTo>
                    <a:pt x="397" y="595"/>
                  </a:lnTo>
                  <a:lnTo>
                    <a:pt x="340" y="453"/>
                  </a:lnTo>
                  <a:lnTo>
                    <a:pt x="227" y="425"/>
                  </a:lnTo>
                  <a:lnTo>
                    <a:pt x="227" y="368"/>
                  </a:lnTo>
                  <a:lnTo>
                    <a:pt x="142" y="255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113" y="56"/>
                  </a:lnTo>
                  <a:lnTo>
                    <a:pt x="255" y="28"/>
                  </a:lnTo>
                  <a:lnTo>
                    <a:pt x="283" y="85"/>
                  </a:lnTo>
                  <a:lnTo>
                    <a:pt x="453" y="0"/>
                  </a:lnTo>
                  <a:lnTo>
                    <a:pt x="539" y="56"/>
                  </a:lnTo>
                  <a:lnTo>
                    <a:pt x="680" y="56"/>
                  </a:lnTo>
                  <a:lnTo>
                    <a:pt x="794" y="113"/>
                  </a:lnTo>
                  <a:lnTo>
                    <a:pt x="822" y="198"/>
                  </a:lnTo>
                  <a:lnTo>
                    <a:pt x="850" y="198"/>
                  </a:lnTo>
                  <a:lnTo>
                    <a:pt x="935" y="28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124" name="Group 301"/>
          <p:cNvGrpSpPr>
            <a:grpSpLocks/>
          </p:cNvGrpSpPr>
          <p:nvPr/>
        </p:nvGrpSpPr>
        <p:grpSpPr bwMode="auto">
          <a:xfrm>
            <a:off x="4627518" y="349053"/>
            <a:ext cx="3971676" cy="6173270"/>
            <a:chOff x="728" y="148"/>
            <a:chExt cx="4961" cy="7711"/>
          </a:xfrm>
        </p:grpSpPr>
        <p:sp>
          <p:nvSpPr>
            <p:cNvPr id="159" name="Freeform 259"/>
            <p:cNvSpPr>
              <a:spLocks/>
            </p:cNvSpPr>
            <p:nvPr/>
          </p:nvSpPr>
          <p:spPr bwMode="auto">
            <a:xfrm>
              <a:off x="1917" y="2500"/>
              <a:ext cx="1870" cy="1673"/>
            </a:xfrm>
            <a:custGeom>
              <a:avLst/>
              <a:gdLst>
                <a:gd name="T0" fmla="*/ 1276 w 1871"/>
                <a:gd name="T1" fmla="*/ 1616 h 1673"/>
                <a:gd name="T2" fmla="*/ 1134 w 1871"/>
                <a:gd name="T3" fmla="*/ 1616 h 1673"/>
                <a:gd name="T4" fmla="*/ 1078 w 1871"/>
                <a:gd name="T5" fmla="*/ 1559 h 1673"/>
                <a:gd name="T6" fmla="*/ 993 w 1871"/>
                <a:gd name="T7" fmla="*/ 1588 h 1673"/>
                <a:gd name="T8" fmla="*/ 737 w 1871"/>
                <a:gd name="T9" fmla="*/ 1503 h 1673"/>
                <a:gd name="T10" fmla="*/ 652 w 1871"/>
                <a:gd name="T11" fmla="*/ 1361 h 1673"/>
                <a:gd name="T12" fmla="*/ 482 w 1871"/>
                <a:gd name="T13" fmla="*/ 1276 h 1673"/>
                <a:gd name="T14" fmla="*/ 284 w 1871"/>
                <a:gd name="T15" fmla="*/ 1361 h 1673"/>
                <a:gd name="T16" fmla="*/ 199 w 1871"/>
                <a:gd name="T17" fmla="*/ 1304 h 1673"/>
                <a:gd name="T18" fmla="*/ 170 w 1871"/>
                <a:gd name="T19" fmla="*/ 1219 h 1673"/>
                <a:gd name="T20" fmla="*/ 85 w 1871"/>
                <a:gd name="T21" fmla="*/ 1276 h 1673"/>
                <a:gd name="T22" fmla="*/ 0 w 1871"/>
                <a:gd name="T23" fmla="*/ 1219 h 1673"/>
                <a:gd name="T24" fmla="*/ 57 w 1871"/>
                <a:gd name="T25" fmla="*/ 1077 h 1673"/>
                <a:gd name="T26" fmla="*/ 199 w 1871"/>
                <a:gd name="T27" fmla="*/ 1106 h 1673"/>
                <a:gd name="T28" fmla="*/ 284 w 1871"/>
                <a:gd name="T29" fmla="*/ 964 h 1673"/>
                <a:gd name="T30" fmla="*/ 341 w 1871"/>
                <a:gd name="T31" fmla="*/ 936 h 1673"/>
                <a:gd name="T32" fmla="*/ 454 w 1871"/>
                <a:gd name="T33" fmla="*/ 766 h 1673"/>
                <a:gd name="T34" fmla="*/ 596 w 1871"/>
                <a:gd name="T35" fmla="*/ 737 h 1673"/>
                <a:gd name="T36" fmla="*/ 596 w 1871"/>
                <a:gd name="T37" fmla="*/ 567 h 1673"/>
                <a:gd name="T38" fmla="*/ 567 w 1871"/>
                <a:gd name="T39" fmla="*/ 510 h 1673"/>
                <a:gd name="T40" fmla="*/ 482 w 1871"/>
                <a:gd name="T41" fmla="*/ 482 h 1673"/>
                <a:gd name="T42" fmla="*/ 426 w 1871"/>
                <a:gd name="T43" fmla="*/ 397 h 1673"/>
                <a:gd name="T44" fmla="*/ 426 w 1871"/>
                <a:gd name="T45" fmla="*/ 199 h 1673"/>
                <a:gd name="T46" fmla="*/ 539 w 1871"/>
                <a:gd name="T47" fmla="*/ 142 h 1673"/>
                <a:gd name="T48" fmla="*/ 567 w 1871"/>
                <a:gd name="T49" fmla="*/ 57 h 1673"/>
                <a:gd name="T50" fmla="*/ 624 w 1871"/>
                <a:gd name="T51" fmla="*/ 0 h 1673"/>
                <a:gd name="T52" fmla="*/ 709 w 1871"/>
                <a:gd name="T53" fmla="*/ 85 h 1673"/>
                <a:gd name="T54" fmla="*/ 936 w 1871"/>
                <a:gd name="T55" fmla="*/ 142 h 1673"/>
                <a:gd name="T56" fmla="*/ 993 w 1871"/>
                <a:gd name="T57" fmla="*/ 170 h 1673"/>
                <a:gd name="T58" fmla="*/ 1049 w 1871"/>
                <a:gd name="T59" fmla="*/ 312 h 1673"/>
                <a:gd name="T60" fmla="*/ 1021 w 1871"/>
                <a:gd name="T61" fmla="*/ 397 h 1673"/>
                <a:gd name="T62" fmla="*/ 1106 w 1871"/>
                <a:gd name="T63" fmla="*/ 425 h 1673"/>
                <a:gd name="T64" fmla="*/ 1191 w 1871"/>
                <a:gd name="T65" fmla="*/ 397 h 1673"/>
                <a:gd name="T66" fmla="*/ 1304 w 1871"/>
                <a:gd name="T67" fmla="*/ 340 h 1673"/>
                <a:gd name="T68" fmla="*/ 1446 w 1871"/>
                <a:gd name="T69" fmla="*/ 340 h 1673"/>
                <a:gd name="T70" fmla="*/ 1531 w 1871"/>
                <a:gd name="T71" fmla="*/ 369 h 1673"/>
                <a:gd name="T72" fmla="*/ 1588 w 1871"/>
                <a:gd name="T73" fmla="*/ 199 h 1673"/>
                <a:gd name="T74" fmla="*/ 1730 w 1871"/>
                <a:gd name="T75" fmla="*/ 199 h 1673"/>
                <a:gd name="T76" fmla="*/ 1786 w 1871"/>
                <a:gd name="T77" fmla="*/ 340 h 1673"/>
                <a:gd name="T78" fmla="*/ 1871 w 1871"/>
                <a:gd name="T79" fmla="*/ 539 h 1673"/>
                <a:gd name="T80" fmla="*/ 1786 w 1871"/>
                <a:gd name="T81" fmla="*/ 539 h 1673"/>
                <a:gd name="T82" fmla="*/ 1616 w 1871"/>
                <a:gd name="T83" fmla="*/ 737 h 1673"/>
                <a:gd name="T84" fmla="*/ 1475 w 1871"/>
                <a:gd name="T85" fmla="*/ 794 h 1673"/>
                <a:gd name="T86" fmla="*/ 1418 w 1871"/>
                <a:gd name="T87" fmla="*/ 879 h 1673"/>
                <a:gd name="T88" fmla="*/ 1446 w 1871"/>
                <a:gd name="T89" fmla="*/ 1021 h 1673"/>
                <a:gd name="T90" fmla="*/ 1361 w 1871"/>
                <a:gd name="T91" fmla="*/ 1191 h 1673"/>
                <a:gd name="T92" fmla="*/ 1248 w 1871"/>
                <a:gd name="T93" fmla="*/ 1276 h 1673"/>
                <a:gd name="T94" fmla="*/ 1248 w 1871"/>
                <a:gd name="T95" fmla="*/ 1389 h 1673"/>
                <a:gd name="T96" fmla="*/ 1560 w 1871"/>
                <a:gd name="T97" fmla="*/ 1616 h 1673"/>
                <a:gd name="T98" fmla="*/ 1503 w 1871"/>
                <a:gd name="T99" fmla="*/ 1673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871" h="1673">
                  <a:moveTo>
                    <a:pt x="1446" y="1616"/>
                  </a:moveTo>
                  <a:lnTo>
                    <a:pt x="1276" y="1616"/>
                  </a:lnTo>
                  <a:lnTo>
                    <a:pt x="1219" y="1644"/>
                  </a:lnTo>
                  <a:lnTo>
                    <a:pt x="1134" y="1616"/>
                  </a:lnTo>
                  <a:lnTo>
                    <a:pt x="1078" y="1644"/>
                  </a:lnTo>
                  <a:lnTo>
                    <a:pt x="1078" y="1559"/>
                  </a:lnTo>
                  <a:lnTo>
                    <a:pt x="1021" y="1446"/>
                  </a:lnTo>
                  <a:lnTo>
                    <a:pt x="993" y="1588"/>
                  </a:lnTo>
                  <a:lnTo>
                    <a:pt x="879" y="1474"/>
                  </a:lnTo>
                  <a:lnTo>
                    <a:pt x="737" y="1503"/>
                  </a:lnTo>
                  <a:lnTo>
                    <a:pt x="652" y="1418"/>
                  </a:lnTo>
                  <a:lnTo>
                    <a:pt x="652" y="1361"/>
                  </a:lnTo>
                  <a:lnTo>
                    <a:pt x="567" y="1361"/>
                  </a:lnTo>
                  <a:lnTo>
                    <a:pt x="482" y="1276"/>
                  </a:lnTo>
                  <a:lnTo>
                    <a:pt x="426" y="1333"/>
                  </a:lnTo>
                  <a:lnTo>
                    <a:pt x="284" y="1361"/>
                  </a:lnTo>
                  <a:lnTo>
                    <a:pt x="227" y="1304"/>
                  </a:lnTo>
                  <a:lnTo>
                    <a:pt x="199" y="1304"/>
                  </a:lnTo>
                  <a:lnTo>
                    <a:pt x="199" y="1248"/>
                  </a:lnTo>
                  <a:lnTo>
                    <a:pt x="170" y="1219"/>
                  </a:lnTo>
                  <a:lnTo>
                    <a:pt x="142" y="1276"/>
                  </a:lnTo>
                  <a:lnTo>
                    <a:pt x="85" y="1276"/>
                  </a:lnTo>
                  <a:lnTo>
                    <a:pt x="85" y="1219"/>
                  </a:lnTo>
                  <a:lnTo>
                    <a:pt x="0" y="1219"/>
                  </a:lnTo>
                  <a:lnTo>
                    <a:pt x="85" y="1134"/>
                  </a:lnTo>
                  <a:lnTo>
                    <a:pt x="57" y="1077"/>
                  </a:lnTo>
                  <a:lnTo>
                    <a:pt x="142" y="1049"/>
                  </a:lnTo>
                  <a:lnTo>
                    <a:pt x="199" y="1106"/>
                  </a:lnTo>
                  <a:lnTo>
                    <a:pt x="284" y="1049"/>
                  </a:lnTo>
                  <a:lnTo>
                    <a:pt x="284" y="964"/>
                  </a:lnTo>
                  <a:lnTo>
                    <a:pt x="256" y="907"/>
                  </a:lnTo>
                  <a:lnTo>
                    <a:pt x="341" y="936"/>
                  </a:lnTo>
                  <a:lnTo>
                    <a:pt x="369" y="936"/>
                  </a:lnTo>
                  <a:lnTo>
                    <a:pt x="454" y="766"/>
                  </a:lnTo>
                  <a:lnTo>
                    <a:pt x="539" y="709"/>
                  </a:lnTo>
                  <a:lnTo>
                    <a:pt x="596" y="737"/>
                  </a:lnTo>
                  <a:lnTo>
                    <a:pt x="624" y="681"/>
                  </a:lnTo>
                  <a:lnTo>
                    <a:pt x="596" y="567"/>
                  </a:lnTo>
                  <a:lnTo>
                    <a:pt x="539" y="539"/>
                  </a:lnTo>
                  <a:lnTo>
                    <a:pt x="567" y="510"/>
                  </a:lnTo>
                  <a:lnTo>
                    <a:pt x="539" y="454"/>
                  </a:lnTo>
                  <a:lnTo>
                    <a:pt x="482" y="482"/>
                  </a:lnTo>
                  <a:lnTo>
                    <a:pt x="482" y="397"/>
                  </a:lnTo>
                  <a:lnTo>
                    <a:pt x="426" y="397"/>
                  </a:lnTo>
                  <a:lnTo>
                    <a:pt x="369" y="227"/>
                  </a:lnTo>
                  <a:lnTo>
                    <a:pt x="426" y="199"/>
                  </a:lnTo>
                  <a:lnTo>
                    <a:pt x="482" y="227"/>
                  </a:lnTo>
                  <a:lnTo>
                    <a:pt x="539" y="142"/>
                  </a:lnTo>
                  <a:lnTo>
                    <a:pt x="624" y="114"/>
                  </a:lnTo>
                  <a:lnTo>
                    <a:pt x="567" y="57"/>
                  </a:lnTo>
                  <a:lnTo>
                    <a:pt x="567" y="28"/>
                  </a:lnTo>
                  <a:lnTo>
                    <a:pt x="624" y="0"/>
                  </a:lnTo>
                  <a:lnTo>
                    <a:pt x="681" y="28"/>
                  </a:lnTo>
                  <a:lnTo>
                    <a:pt x="709" y="85"/>
                  </a:lnTo>
                  <a:lnTo>
                    <a:pt x="794" y="114"/>
                  </a:lnTo>
                  <a:lnTo>
                    <a:pt x="936" y="142"/>
                  </a:lnTo>
                  <a:lnTo>
                    <a:pt x="936" y="114"/>
                  </a:lnTo>
                  <a:lnTo>
                    <a:pt x="993" y="170"/>
                  </a:lnTo>
                  <a:lnTo>
                    <a:pt x="993" y="284"/>
                  </a:lnTo>
                  <a:lnTo>
                    <a:pt x="1049" y="312"/>
                  </a:lnTo>
                  <a:lnTo>
                    <a:pt x="1021" y="340"/>
                  </a:lnTo>
                  <a:lnTo>
                    <a:pt x="1021" y="397"/>
                  </a:lnTo>
                  <a:lnTo>
                    <a:pt x="1078" y="397"/>
                  </a:lnTo>
                  <a:lnTo>
                    <a:pt x="1106" y="425"/>
                  </a:lnTo>
                  <a:lnTo>
                    <a:pt x="1191" y="454"/>
                  </a:lnTo>
                  <a:lnTo>
                    <a:pt x="1191" y="397"/>
                  </a:lnTo>
                  <a:lnTo>
                    <a:pt x="1248" y="397"/>
                  </a:lnTo>
                  <a:lnTo>
                    <a:pt x="1304" y="340"/>
                  </a:lnTo>
                  <a:lnTo>
                    <a:pt x="1361" y="369"/>
                  </a:lnTo>
                  <a:lnTo>
                    <a:pt x="1446" y="340"/>
                  </a:lnTo>
                  <a:lnTo>
                    <a:pt x="1503" y="397"/>
                  </a:lnTo>
                  <a:lnTo>
                    <a:pt x="1531" y="369"/>
                  </a:lnTo>
                  <a:lnTo>
                    <a:pt x="1531" y="227"/>
                  </a:lnTo>
                  <a:lnTo>
                    <a:pt x="1588" y="199"/>
                  </a:lnTo>
                  <a:lnTo>
                    <a:pt x="1673" y="255"/>
                  </a:lnTo>
                  <a:lnTo>
                    <a:pt x="1730" y="199"/>
                  </a:lnTo>
                  <a:lnTo>
                    <a:pt x="1786" y="227"/>
                  </a:lnTo>
                  <a:lnTo>
                    <a:pt x="1786" y="340"/>
                  </a:lnTo>
                  <a:lnTo>
                    <a:pt x="1843" y="425"/>
                  </a:lnTo>
                  <a:lnTo>
                    <a:pt x="1871" y="539"/>
                  </a:lnTo>
                  <a:lnTo>
                    <a:pt x="1843" y="567"/>
                  </a:lnTo>
                  <a:lnTo>
                    <a:pt x="1786" y="539"/>
                  </a:lnTo>
                  <a:lnTo>
                    <a:pt x="1673" y="766"/>
                  </a:lnTo>
                  <a:lnTo>
                    <a:pt x="1616" y="737"/>
                  </a:lnTo>
                  <a:lnTo>
                    <a:pt x="1503" y="794"/>
                  </a:lnTo>
                  <a:lnTo>
                    <a:pt x="1475" y="794"/>
                  </a:lnTo>
                  <a:lnTo>
                    <a:pt x="1389" y="851"/>
                  </a:lnTo>
                  <a:lnTo>
                    <a:pt x="1418" y="879"/>
                  </a:lnTo>
                  <a:lnTo>
                    <a:pt x="1389" y="964"/>
                  </a:lnTo>
                  <a:lnTo>
                    <a:pt x="1446" y="1021"/>
                  </a:lnTo>
                  <a:lnTo>
                    <a:pt x="1446" y="1106"/>
                  </a:lnTo>
                  <a:lnTo>
                    <a:pt x="1361" y="1191"/>
                  </a:lnTo>
                  <a:lnTo>
                    <a:pt x="1248" y="1248"/>
                  </a:lnTo>
                  <a:lnTo>
                    <a:pt x="1248" y="1276"/>
                  </a:lnTo>
                  <a:lnTo>
                    <a:pt x="1219" y="1333"/>
                  </a:lnTo>
                  <a:lnTo>
                    <a:pt x="1248" y="1389"/>
                  </a:lnTo>
                  <a:lnTo>
                    <a:pt x="1446" y="1474"/>
                  </a:lnTo>
                  <a:lnTo>
                    <a:pt x="1560" y="1616"/>
                  </a:lnTo>
                  <a:lnTo>
                    <a:pt x="1531" y="1644"/>
                  </a:lnTo>
                  <a:lnTo>
                    <a:pt x="1503" y="1673"/>
                  </a:lnTo>
                  <a:lnTo>
                    <a:pt x="1446" y="161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0" name="Freeform 260"/>
            <p:cNvSpPr>
              <a:spLocks/>
            </p:cNvSpPr>
            <p:nvPr/>
          </p:nvSpPr>
          <p:spPr bwMode="auto">
            <a:xfrm>
              <a:off x="3137" y="2955"/>
              <a:ext cx="2552" cy="1786"/>
            </a:xfrm>
            <a:custGeom>
              <a:avLst/>
              <a:gdLst>
                <a:gd name="T0" fmla="*/ 142 w 2552"/>
                <a:gd name="T1" fmla="*/ 737 h 1786"/>
                <a:gd name="T2" fmla="*/ 29 w 2552"/>
                <a:gd name="T3" fmla="*/ 822 h 1786"/>
                <a:gd name="T4" fmla="*/ 29 w 2552"/>
                <a:gd name="T5" fmla="*/ 935 h 1786"/>
                <a:gd name="T6" fmla="*/ 341 w 2552"/>
                <a:gd name="T7" fmla="*/ 1162 h 1786"/>
                <a:gd name="T8" fmla="*/ 312 w 2552"/>
                <a:gd name="T9" fmla="*/ 1275 h 1786"/>
                <a:gd name="T10" fmla="*/ 511 w 2552"/>
                <a:gd name="T11" fmla="*/ 1247 h 1786"/>
                <a:gd name="T12" fmla="*/ 766 w 2552"/>
                <a:gd name="T13" fmla="*/ 1389 h 1786"/>
                <a:gd name="T14" fmla="*/ 1163 w 2552"/>
                <a:gd name="T15" fmla="*/ 1729 h 1786"/>
                <a:gd name="T16" fmla="*/ 1248 w 2552"/>
                <a:gd name="T17" fmla="*/ 1729 h 1786"/>
                <a:gd name="T18" fmla="*/ 1304 w 2552"/>
                <a:gd name="T19" fmla="*/ 1644 h 1786"/>
                <a:gd name="T20" fmla="*/ 1304 w 2552"/>
                <a:gd name="T21" fmla="*/ 1446 h 1786"/>
                <a:gd name="T22" fmla="*/ 1418 w 2552"/>
                <a:gd name="T23" fmla="*/ 1389 h 1786"/>
                <a:gd name="T24" fmla="*/ 1531 w 2552"/>
                <a:gd name="T25" fmla="*/ 1275 h 1786"/>
                <a:gd name="T26" fmla="*/ 1701 w 2552"/>
                <a:gd name="T27" fmla="*/ 1304 h 1786"/>
                <a:gd name="T28" fmla="*/ 1957 w 2552"/>
                <a:gd name="T29" fmla="*/ 1275 h 1786"/>
                <a:gd name="T30" fmla="*/ 2212 w 2552"/>
                <a:gd name="T31" fmla="*/ 1332 h 1786"/>
                <a:gd name="T32" fmla="*/ 2268 w 2552"/>
                <a:gd name="T33" fmla="*/ 1417 h 1786"/>
                <a:gd name="T34" fmla="*/ 2438 w 2552"/>
                <a:gd name="T35" fmla="*/ 1417 h 1786"/>
                <a:gd name="T36" fmla="*/ 2467 w 2552"/>
                <a:gd name="T37" fmla="*/ 1360 h 1786"/>
                <a:gd name="T38" fmla="*/ 2552 w 2552"/>
                <a:gd name="T39" fmla="*/ 1389 h 1786"/>
                <a:gd name="T40" fmla="*/ 2552 w 2552"/>
                <a:gd name="T41" fmla="*/ 1275 h 1786"/>
                <a:gd name="T42" fmla="*/ 2524 w 2552"/>
                <a:gd name="T43" fmla="*/ 1219 h 1786"/>
                <a:gd name="T44" fmla="*/ 2410 w 2552"/>
                <a:gd name="T45" fmla="*/ 1162 h 1786"/>
                <a:gd name="T46" fmla="*/ 2382 w 2552"/>
                <a:gd name="T47" fmla="*/ 1049 h 1786"/>
                <a:gd name="T48" fmla="*/ 2382 w 2552"/>
                <a:gd name="T49" fmla="*/ 964 h 1786"/>
                <a:gd name="T50" fmla="*/ 2353 w 2552"/>
                <a:gd name="T51" fmla="*/ 794 h 1786"/>
                <a:gd name="T52" fmla="*/ 2098 w 2552"/>
                <a:gd name="T53" fmla="*/ 1077 h 1786"/>
                <a:gd name="T54" fmla="*/ 2155 w 2552"/>
                <a:gd name="T55" fmla="*/ 935 h 1786"/>
                <a:gd name="T56" fmla="*/ 2155 w 2552"/>
                <a:gd name="T57" fmla="*/ 879 h 1786"/>
                <a:gd name="T58" fmla="*/ 2212 w 2552"/>
                <a:gd name="T59" fmla="*/ 794 h 1786"/>
                <a:gd name="T60" fmla="*/ 2183 w 2552"/>
                <a:gd name="T61" fmla="*/ 623 h 1786"/>
                <a:gd name="T62" fmla="*/ 2212 w 2552"/>
                <a:gd name="T63" fmla="*/ 453 h 1786"/>
                <a:gd name="T64" fmla="*/ 2297 w 2552"/>
                <a:gd name="T65" fmla="*/ 368 h 1786"/>
                <a:gd name="T66" fmla="*/ 2268 w 2552"/>
                <a:gd name="T67" fmla="*/ 283 h 1786"/>
                <a:gd name="T68" fmla="*/ 2240 w 2552"/>
                <a:gd name="T69" fmla="*/ 198 h 1786"/>
                <a:gd name="T70" fmla="*/ 2268 w 2552"/>
                <a:gd name="T71" fmla="*/ 56 h 1786"/>
                <a:gd name="T72" fmla="*/ 2183 w 2552"/>
                <a:gd name="T73" fmla="*/ 56 h 1786"/>
                <a:gd name="T74" fmla="*/ 2098 w 2552"/>
                <a:gd name="T75" fmla="*/ 85 h 1786"/>
                <a:gd name="T76" fmla="*/ 1985 w 2552"/>
                <a:gd name="T77" fmla="*/ 141 h 1786"/>
                <a:gd name="T78" fmla="*/ 1871 w 2552"/>
                <a:gd name="T79" fmla="*/ 170 h 1786"/>
                <a:gd name="T80" fmla="*/ 1957 w 2552"/>
                <a:gd name="T81" fmla="*/ 255 h 1786"/>
                <a:gd name="T82" fmla="*/ 1758 w 2552"/>
                <a:gd name="T83" fmla="*/ 368 h 1786"/>
                <a:gd name="T84" fmla="*/ 1645 w 2552"/>
                <a:gd name="T85" fmla="*/ 453 h 1786"/>
                <a:gd name="T86" fmla="*/ 1503 w 2552"/>
                <a:gd name="T87" fmla="*/ 425 h 1786"/>
                <a:gd name="T88" fmla="*/ 1390 w 2552"/>
                <a:gd name="T89" fmla="*/ 368 h 1786"/>
                <a:gd name="T90" fmla="*/ 1276 w 2552"/>
                <a:gd name="T91" fmla="*/ 368 h 1786"/>
                <a:gd name="T92" fmla="*/ 1106 w 2552"/>
                <a:gd name="T93" fmla="*/ 340 h 1786"/>
                <a:gd name="T94" fmla="*/ 908 w 2552"/>
                <a:gd name="T95" fmla="*/ 538 h 1786"/>
                <a:gd name="T96" fmla="*/ 766 w 2552"/>
                <a:gd name="T97" fmla="*/ 510 h 1786"/>
                <a:gd name="T98" fmla="*/ 511 w 2552"/>
                <a:gd name="T99" fmla="*/ 567 h 1786"/>
                <a:gd name="T100" fmla="*/ 426 w 2552"/>
                <a:gd name="T101" fmla="*/ 680 h 1786"/>
                <a:gd name="T102" fmla="*/ 227 w 2552"/>
                <a:gd name="T103" fmla="*/ 652 h 17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552" h="1786">
                  <a:moveTo>
                    <a:pt x="227" y="652"/>
                  </a:moveTo>
                  <a:lnTo>
                    <a:pt x="142" y="737"/>
                  </a:lnTo>
                  <a:lnTo>
                    <a:pt x="29" y="794"/>
                  </a:lnTo>
                  <a:lnTo>
                    <a:pt x="29" y="822"/>
                  </a:lnTo>
                  <a:lnTo>
                    <a:pt x="0" y="879"/>
                  </a:lnTo>
                  <a:lnTo>
                    <a:pt x="29" y="935"/>
                  </a:lnTo>
                  <a:lnTo>
                    <a:pt x="227" y="1020"/>
                  </a:lnTo>
                  <a:lnTo>
                    <a:pt x="341" y="1162"/>
                  </a:lnTo>
                  <a:lnTo>
                    <a:pt x="284" y="1219"/>
                  </a:lnTo>
                  <a:lnTo>
                    <a:pt x="312" y="1275"/>
                  </a:lnTo>
                  <a:lnTo>
                    <a:pt x="426" y="1219"/>
                  </a:lnTo>
                  <a:lnTo>
                    <a:pt x="511" y="1247"/>
                  </a:lnTo>
                  <a:lnTo>
                    <a:pt x="624" y="1389"/>
                  </a:lnTo>
                  <a:lnTo>
                    <a:pt x="766" y="1389"/>
                  </a:lnTo>
                  <a:lnTo>
                    <a:pt x="1021" y="1701"/>
                  </a:lnTo>
                  <a:lnTo>
                    <a:pt x="1163" y="1729"/>
                  </a:lnTo>
                  <a:lnTo>
                    <a:pt x="1191" y="1786"/>
                  </a:lnTo>
                  <a:lnTo>
                    <a:pt x="1248" y="1729"/>
                  </a:lnTo>
                  <a:lnTo>
                    <a:pt x="1333" y="1757"/>
                  </a:lnTo>
                  <a:lnTo>
                    <a:pt x="1304" y="1644"/>
                  </a:lnTo>
                  <a:lnTo>
                    <a:pt x="1276" y="1587"/>
                  </a:lnTo>
                  <a:lnTo>
                    <a:pt x="1304" y="1446"/>
                  </a:lnTo>
                  <a:lnTo>
                    <a:pt x="1361" y="1474"/>
                  </a:lnTo>
                  <a:lnTo>
                    <a:pt x="1418" y="1389"/>
                  </a:lnTo>
                  <a:lnTo>
                    <a:pt x="1418" y="1332"/>
                  </a:lnTo>
                  <a:lnTo>
                    <a:pt x="1531" y="1275"/>
                  </a:lnTo>
                  <a:lnTo>
                    <a:pt x="1673" y="1247"/>
                  </a:lnTo>
                  <a:lnTo>
                    <a:pt x="1701" y="1304"/>
                  </a:lnTo>
                  <a:lnTo>
                    <a:pt x="1871" y="1219"/>
                  </a:lnTo>
                  <a:lnTo>
                    <a:pt x="1957" y="1275"/>
                  </a:lnTo>
                  <a:lnTo>
                    <a:pt x="2098" y="1275"/>
                  </a:lnTo>
                  <a:lnTo>
                    <a:pt x="2212" y="1332"/>
                  </a:lnTo>
                  <a:lnTo>
                    <a:pt x="2240" y="1417"/>
                  </a:lnTo>
                  <a:lnTo>
                    <a:pt x="2268" y="1417"/>
                  </a:lnTo>
                  <a:lnTo>
                    <a:pt x="2353" y="1502"/>
                  </a:lnTo>
                  <a:lnTo>
                    <a:pt x="2438" y="1417"/>
                  </a:lnTo>
                  <a:lnTo>
                    <a:pt x="2410" y="1360"/>
                  </a:lnTo>
                  <a:lnTo>
                    <a:pt x="2467" y="1360"/>
                  </a:lnTo>
                  <a:lnTo>
                    <a:pt x="2524" y="1417"/>
                  </a:lnTo>
                  <a:lnTo>
                    <a:pt x="2552" y="1389"/>
                  </a:lnTo>
                  <a:lnTo>
                    <a:pt x="2524" y="1360"/>
                  </a:lnTo>
                  <a:lnTo>
                    <a:pt x="2552" y="1275"/>
                  </a:lnTo>
                  <a:lnTo>
                    <a:pt x="2552" y="1219"/>
                  </a:lnTo>
                  <a:lnTo>
                    <a:pt x="2524" y="1219"/>
                  </a:lnTo>
                  <a:lnTo>
                    <a:pt x="2495" y="1162"/>
                  </a:lnTo>
                  <a:lnTo>
                    <a:pt x="2410" y="1162"/>
                  </a:lnTo>
                  <a:lnTo>
                    <a:pt x="2410" y="1077"/>
                  </a:lnTo>
                  <a:lnTo>
                    <a:pt x="2382" y="1049"/>
                  </a:lnTo>
                  <a:lnTo>
                    <a:pt x="2438" y="992"/>
                  </a:lnTo>
                  <a:lnTo>
                    <a:pt x="2382" y="964"/>
                  </a:lnTo>
                  <a:lnTo>
                    <a:pt x="2410" y="850"/>
                  </a:lnTo>
                  <a:lnTo>
                    <a:pt x="2353" y="794"/>
                  </a:lnTo>
                  <a:lnTo>
                    <a:pt x="2127" y="1134"/>
                  </a:lnTo>
                  <a:lnTo>
                    <a:pt x="2098" y="1077"/>
                  </a:lnTo>
                  <a:lnTo>
                    <a:pt x="2155" y="1020"/>
                  </a:lnTo>
                  <a:lnTo>
                    <a:pt x="2155" y="935"/>
                  </a:lnTo>
                  <a:lnTo>
                    <a:pt x="2183" y="935"/>
                  </a:lnTo>
                  <a:lnTo>
                    <a:pt x="2155" y="879"/>
                  </a:lnTo>
                  <a:lnTo>
                    <a:pt x="2240" y="822"/>
                  </a:lnTo>
                  <a:lnTo>
                    <a:pt x="2212" y="794"/>
                  </a:lnTo>
                  <a:lnTo>
                    <a:pt x="2268" y="623"/>
                  </a:lnTo>
                  <a:lnTo>
                    <a:pt x="2183" y="623"/>
                  </a:lnTo>
                  <a:lnTo>
                    <a:pt x="2268" y="510"/>
                  </a:lnTo>
                  <a:lnTo>
                    <a:pt x="2212" y="453"/>
                  </a:lnTo>
                  <a:lnTo>
                    <a:pt x="2268" y="425"/>
                  </a:lnTo>
                  <a:lnTo>
                    <a:pt x="2297" y="368"/>
                  </a:lnTo>
                  <a:lnTo>
                    <a:pt x="2268" y="368"/>
                  </a:lnTo>
                  <a:lnTo>
                    <a:pt x="2268" y="283"/>
                  </a:lnTo>
                  <a:lnTo>
                    <a:pt x="2325" y="255"/>
                  </a:lnTo>
                  <a:lnTo>
                    <a:pt x="2240" y="198"/>
                  </a:lnTo>
                  <a:lnTo>
                    <a:pt x="2240" y="85"/>
                  </a:lnTo>
                  <a:lnTo>
                    <a:pt x="2268" y="56"/>
                  </a:lnTo>
                  <a:lnTo>
                    <a:pt x="2240" y="0"/>
                  </a:lnTo>
                  <a:lnTo>
                    <a:pt x="2183" y="56"/>
                  </a:lnTo>
                  <a:lnTo>
                    <a:pt x="2098" y="56"/>
                  </a:lnTo>
                  <a:lnTo>
                    <a:pt x="2098" y="85"/>
                  </a:lnTo>
                  <a:lnTo>
                    <a:pt x="1985" y="85"/>
                  </a:lnTo>
                  <a:lnTo>
                    <a:pt x="1985" y="141"/>
                  </a:lnTo>
                  <a:lnTo>
                    <a:pt x="1900" y="141"/>
                  </a:lnTo>
                  <a:lnTo>
                    <a:pt x="1871" y="170"/>
                  </a:lnTo>
                  <a:lnTo>
                    <a:pt x="1957" y="198"/>
                  </a:lnTo>
                  <a:lnTo>
                    <a:pt x="1957" y="255"/>
                  </a:lnTo>
                  <a:lnTo>
                    <a:pt x="1871" y="368"/>
                  </a:lnTo>
                  <a:lnTo>
                    <a:pt x="1758" y="368"/>
                  </a:lnTo>
                  <a:lnTo>
                    <a:pt x="1758" y="425"/>
                  </a:lnTo>
                  <a:lnTo>
                    <a:pt x="1645" y="453"/>
                  </a:lnTo>
                  <a:lnTo>
                    <a:pt x="1588" y="510"/>
                  </a:lnTo>
                  <a:lnTo>
                    <a:pt x="1503" y="425"/>
                  </a:lnTo>
                  <a:lnTo>
                    <a:pt x="1446" y="453"/>
                  </a:lnTo>
                  <a:lnTo>
                    <a:pt x="1390" y="368"/>
                  </a:lnTo>
                  <a:lnTo>
                    <a:pt x="1333" y="397"/>
                  </a:lnTo>
                  <a:lnTo>
                    <a:pt x="1276" y="368"/>
                  </a:lnTo>
                  <a:lnTo>
                    <a:pt x="1219" y="397"/>
                  </a:lnTo>
                  <a:lnTo>
                    <a:pt x="1106" y="340"/>
                  </a:lnTo>
                  <a:lnTo>
                    <a:pt x="993" y="340"/>
                  </a:lnTo>
                  <a:lnTo>
                    <a:pt x="908" y="538"/>
                  </a:lnTo>
                  <a:lnTo>
                    <a:pt x="823" y="538"/>
                  </a:lnTo>
                  <a:lnTo>
                    <a:pt x="766" y="510"/>
                  </a:lnTo>
                  <a:lnTo>
                    <a:pt x="709" y="567"/>
                  </a:lnTo>
                  <a:lnTo>
                    <a:pt x="511" y="567"/>
                  </a:lnTo>
                  <a:lnTo>
                    <a:pt x="426" y="652"/>
                  </a:lnTo>
                  <a:lnTo>
                    <a:pt x="426" y="680"/>
                  </a:lnTo>
                  <a:lnTo>
                    <a:pt x="284" y="708"/>
                  </a:lnTo>
                  <a:lnTo>
                    <a:pt x="227" y="652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1" name="Freeform 262"/>
            <p:cNvSpPr>
              <a:spLocks/>
            </p:cNvSpPr>
            <p:nvPr/>
          </p:nvSpPr>
          <p:spPr bwMode="auto">
            <a:xfrm>
              <a:off x="3307" y="1962"/>
              <a:ext cx="2070" cy="1701"/>
            </a:xfrm>
            <a:custGeom>
              <a:avLst/>
              <a:gdLst>
                <a:gd name="T0" fmla="*/ 2013 w 2070"/>
                <a:gd name="T1" fmla="*/ 1049 h 1701"/>
                <a:gd name="T2" fmla="*/ 1928 w 2070"/>
                <a:gd name="T3" fmla="*/ 1078 h 1701"/>
                <a:gd name="T4" fmla="*/ 1815 w 2070"/>
                <a:gd name="T5" fmla="*/ 1134 h 1701"/>
                <a:gd name="T6" fmla="*/ 1701 w 2070"/>
                <a:gd name="T7" fmla="*/ 1163 h 1701"/>
                <a:gd name="T8" fmla="*/ 1787 w 2070"/>
                <a:gd name="T9" fmla="*/ 1248 h 1701"/>
                <a:gd name="T10" fmla="*/ 1588 w 2070"/>
                <a:gd name="T11" fmla="*/ 1361 h 1701"/>
                <a:gd name="T12" fmla="*/ 1588 w 2070"/>
                <a:gd name="T13" fmla="*/ 1418 h 1701"/>
                <a:gd name="T14" fmla="*/ 1418 w 2070"/>
                <a:gd name="T15" fmla="*/ 1503 h 1701"/>
                <a:gd name="T16" fmla="*/ 1276 w 2070"/>
                <a:gd name="T17" fmla="*/ 1446 h 1701"/>
                <a:gd name="T18" fmla="*/ 1163 w 2070"/>
                <a:gd name="T19" fmla="*/ 1390 h 1701"/>
                <a:gd name="T20" fmla="*/ 1049 w 2070"/>
                <a:gd name="T21" fmla="*/ 1390 h 1701"/>
                <a:gd name="T22" fmla="*/ 823 w 2070"/>
                <a:gd name="T23" fmla="*/ 1333 h 1701"/>
                <a:gd name="T24" fmla="*/ 653 w 2070"/>
                <a:gd name="T25" fmla="*/ 1531 h 1701"/>
                <a:gd name="T26" fmla="*/ 539 w 2070"/>
                <a:gd name="T27" fmla="*/ 1560 h 1701"/>
                <a:gd name="T28" fmla="*/ 256 w 2070"/>
                <a:gd name="T29" fmla="*/ 1645 h 1701"/>
                <a:gd name="T30" fmla="*/ 114 w 2070"/>
                <a:gd name="T31" fmla="*/ 1701 h 1701"/>
                <a:gd name="T32" fmla="*/ 57 w 2070"/>
                <a:gd name="T33" fmla="*/ 1560 h 1701"/>
                <a:gd name="T34" fmla="*/ 29 w 2070"/>
                <a:gd name="T35" fmla="*/ 1418 h 1701"/>
                <a:gd name="T36" fmla="*/ 86 w 2070"/>
                <a:gd name="T37" fmla="*/ 1333 h 1701"/>
                <a:gd name="T38" fmla="*/ 227 w 2070"/>
                <a:gd name="T39" fmla="*/ 1276 h 1701"/>
                <a:gd name="T40" fmla="*/ 397 w 2070"/>
                <a:gd name="T41" fmla="*/ 1078 h 1701"/>
                <a:gd name="T42" fmla="*/ 482 w 2070"/>
                <a:gd name="T43" fmla="*/ 1078 h 1701"/>
                <a:gd name="T44" fmla="*/ 397 w 2070"/>
                <a:gd name="T45" fmla="*/ 879 h 1701"/>
                <a:gd name="T46" fmla="*/ 341 w 2070"/>
                <a:gd name="T47" fmla="*/ 738 h 1701"/>
                <a:gd name="T48" fmla="*/ 341 w 2070"/>
                <a:gd name="T49" fmla="*/ 653 h 1701"/>
                <a:gd name="T50" fmla="*/ 454 w 2070"/>
                <a:gd name="T51" fmla="*/ 624 h 1701"/>
                <a:gd name="T52" fmla="*/ 596 w 2070"/>
                <a:gd name="T53" fmla="*/ 624 h 1701"/>
                <a:gd name="T54" fmla="*/ 709 w 2070"/>
                <a:gd name="T55" fmla="*/ 426 h 1701"/>
                <a:gd name="T56" fmla="*/ 482 w 2070"/>
                <a:gd name="T57" fmla="*/ 86 h 1701"/>
                <a:gd name="T58" fmla="*/ 653 w 2070"/>
                <a:gd name="T59" fmla="*/ 0 h 1701"/>
                <a:gd name="T60" fmla="*/ 766 w 2070"/>
                <a:gd name="T61" fmla="*/ 114 h 1701"/>
                <a:gd name="T62" fmla="*/ 936 w 2070"/>
                <a:gd name="T63" fmla="*/ 199 h 1701"/>
                <a:gd name="T64" fmla="*/ 1106 w 2070"/>
                <a:gd name="T65" fmla="*/ 199 h 1701"/>
                <a:gd name="T66" fmla="*/ 1191 w 2070"/>
                <a:gd name="T67" fmla="*/ 171 h 1701"/>
                <a:gd name="T68" fmla="*/ 1305 w 2070"/>
                <a:gd name="T69" fmla="*/ 142 h 1701"/>
                <a:gd name="T70" fmla="*/ 1503 w 2070"/>
                <a:gd name="T71" fmla="*/ 171 h 1701"/>
                <a:gd name="T72" fmla="*/ 1418 w 2070"/>
                <a:gd name="T73" fmla="*/ 227 h 1701"/>
                <a:gd name="T74" fmla="*/ 1446 w 2070"/>
                <a:gd name="T75" fmla="*/ 341 h 1701"/>
                <a:gd name="T76" fmla="*/ 1390 w 2070"/>
                <a:gd name="T77" fmla="*/ 539 h 1701"/>
                <a:gd name="T78" fmla="*/ 1361 w 2070"/>
                <a:gd name="T79" fmla="*/ 709 h 1701"/>
                <a:gd name="T80" fmla="*/ 1531 w 2070"/>
                <a:gd name="T81" fmla="*/ 738 h 1701"/>
                <a:gd name="T82" fmla="*/ 1701 w 2070"/>
                <a:gd name="T83" fmla="*/ 851 h 1701"/>
                <a:gd name="T84" fmla="*/ 1758 w 2070"/>
                <a:gd name="T85" fmla="*/ 879 h 1701"/>
                <a:gd name="T86" fmla="*/ 1985 w 2070"/>
                <a:gd name="T87" fmla="*/ 738 h 1701"/>
                <a:gd name="T88" fmla="*/ 2070 w 2070"/>
                <a:gd name="T89" fmla="*/ 851 h 1701"/>
                <a:gd name="T90" fmla="*/ 2070 w 2070"/>
                <a:gd name="T91" fmla="*/ 993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070" h="1701">
                  <a:moveTo>
                    <a:pt x="2070" y="993"/>
                  </a:moveTo>
                  <a:lnTo>
                    <a:pt x="2013" y="1049"/>
                  </a:lnTo>
                  <a:lnTo>
                    <a:pt x="1928" y="1049"/>
                  </a:lnTo>
                  <a:lnTo>
                    <a:pt x="1928" y="1078"/>
                  </a:lnTo>
                  <a:lnTo>
                    <a:pt x="1815" y="1078"/>
                  </a:lnTo>
                  <a:lnTo>
                    <a:pt x="1815" y="1134"/>
                  </a:lnTo>
                  <a:lnTo>
                    <a:pt x="1730" y="1134"/>
                  </a:lnTo>
                  <a:lnTo>
                    <a:pt x="1701" y="1163"/>
                  </a:lnTo>
                  <a:lnTo>
                    <a:pt x="1787" y="1191"/>
                  </a:lnTo>
                  <a:lnTo>
                    <a:pt x="1787" y="1248"/>
                  </a:lnTo>
                  <a:lnTo>
                    <a:pt x="1701" y="1361"/>
                  </a:lnTo>
                  <a:lnTo>
                    <a:pt x="1588" y="1361"/>
                  </a:lnTo>
                  <a:lnTo>
                    <a:pt x="1588" y="1390"/>
                  </a:lnTo>
                  <a:lnTo>
                    <a:pt x="1588" y="1418"/>
                  </a:lnTo>
                  <a:lnTo>
                    <a:pt x="1475" y="1446"/>
                  </a:lnTo>
                  <a:lnTo>
                    <a:pt x="1418" y="1503"/>
                  </a:lnTo>
                  <a:lnTo>
                    <a:pt x="1333" y="1418"/>
                  </a:lnTo>
                  <a:lnTo>
                    <a:pt x="1276" y="1446"/>
                  </a:lnTo>
                  <a:lnTo>
                    <a:pt x="1220" y="1361"/>
                  </a:lnTo>
                  <a:lnTo>
                    <a:pt x="1163" y="1390"/>
                  </a:lnTo>
                  <a:lnTo>
                    <a:pt x="1106" y="1361"/>
                  </a:lnTo>
                  <a:lnTo>
                    <a:pt x="1049" y="1390"/>
                  </a:lnTo>
                  <a:lnTo>
                    <a:pt x="936" y="1333"/>
                  </a:lnTo>
                  <a:lnTo>
                    <a:pt x="823" y="1333"/>
                  </a:lnTo>
                  <a:lnTo>
                    <a:pt x="738" y="1531"/>
                  </a:lnTo>
                  <a:lnTo>
                    <a:pt x="653" y="1531"/>
                  </a:lnTo>
                  <a:lnTo>
                    <a:pt x="596" y="1503"/>
                  </a:lnTo>
                  <a:lnTo>
                    <a:pt x="539" y="1560"/>
                  </a:lnTo>
                  <a:lnTo>
                    <a:pt x="341" y="1560"/>
                  </a:lnTo>
                  <a:lnTo>
                    <a:pt x="256" y="1645"/>
                  </a:lnTo>
                  <a:lnTo>
                    <a:pt x="256" y="1673"/>
                  </a:lnTo>
                  <a:lnTo>
                    <a:pt x="114" y="1701"/>
                  </a:lnTo>
                  <a:lnTo>
                    <a:pt x="57" y="1645"/>
                  </a:lnTo>
                  <a:lnTo>
                    <a:pt x="57" y="1560"/>
                  </a:lnTo>
                  <a:lnTo>
                    <a:pt x="0" y="1503"/>
                  </a:lnTo>
                  <a:lnTo>
                    <a:pt x="29" y="1418"/>
                  </a:lnTo>
                  <a:lnTo>
                    <a:pt x="0" y="1390"/>
                  </a:lnTo>
                  <a:lnTo>
                    <a:pt x="86" y="1333"/>
                  </a:lnTo>
                  <a:lnTo>
                    <a:pt x="114" y="1333"/>
                  </a:lnTo>
                  <a:lnTo>
                    <a:pt x="227" y="1276"/>
                  </a:lnTo>
                  <a:lnTo>
                    <a:pt x="284" y="1305"/>
                  </a:lnTo>
                  <a:lnTo>
                    <a:pt x="397" y="1078"/>
                  </a:lnTo>
                  <a:lnTo>
                    <a:pt x="454" y="1106"/>
                  </a:lnTo>
                  <a:lnTo>
                    <a:pt x="482" y="1078"/>
                  </a:lnTo>
                  <a:lnTo>
                    <a:pt x="454" y="964"/>
                  </a:lnTo>
                  <a:lnTo>
                    <a:pt x="397" y="879"/>
                  </a:lnTo>
                  <a:lnTo>
                    <a:pt x="397" y="766"/>
                  </a:lnTo>
                  <a:lnTo>
                    <a:pt x="341" y="738"/>
                  </a:lnTo>
                  <a:lnTo>
                    <a:pt x="312" y="681"/>
                  </a:lnTo>
                  <a:lnTo>
                    <a:pt x="341" y="653"/>
                  </a:lnTo>
                  <a:lnTo>
                    <a:pt x="397" y="653"/>
                  </a:lnTo>
                  <a:lnTo>
                    <a:pt x="454" y="624"/>
                  </a:lnTo>
                  <a:lnTo>
                    <a:pt x="539" y="653"/>
                  </a:lnTo>
                  <a:lnTo>
                    <a:pt x="596" y="624"/>
                  </a:lnTo>
                  <a:lnTo>
                    <a:pt x="596" y="539"/>
                  </a:lnTo>
                  <a:lnTo>
                    <a:pt x="709" y="426"/>
                  </a:lnTo>
                  <a:lnTo>
                    <a:pt x="539" y="114"/>
                  </a:lnTo>
                  <a:lnTo>
                    <a:pt x="482" y="86"/>
                  </a:lnTo>
                  <a:lnTo>
                    <a:pt x="482" y="0"/>
                  </a:lnTo>
                  <a:lnTo>
                    <a:pt x="653" y="0"/>
                  </a:lnTo>
                  <a:lnTo>
                    <a:pt x="709" y="114"/>
                  </a:lnTo>
                  <a:lnTo>
                    <a:pt x="766" y="114"/>
                  </a:lnTo>
                  <a:lnTo>
                    <a:pt x="879" y="142"/>
                  </a:lnTo>
                  <a:lnTo>
                    <a:pt x="936" y="199"/>
                  </a:lnTo>
                  <a:lnTo>
                    <a:pt x="1049" y="114"/>
                  </a:lnTo>
                  <a:lnTo>
                    <a:pt x="1106" y="199"/>
                  </a:lnTo>
                  <a:lnTo>
                    <a:pt x="1134" y="171"/>
                  </a:lnTo>
                  <a:lnTo>
                    <a:pt x="1191" y="171"/>
                  </a:lnTo>
                  <a:lnTo>
                    <a:pt x="1276" y="57"/>
                  </a:lnTo>
                  <a:lnTo>
                    <a:pt x="1305" y="142"/>
                  </a:lnTo>
                  <a:lnTo>
                    <a:pt x="1446" y="86"/>
                  </a:lnTo>
                  <a:lnTo>
                    <a:pt x="1503" y="171"/>
                  </a:lnTo>
                  <a:lnTo>
                    <a:pt x="1446" y="171"/>
                  </a:lnTo>
                  <a:lnTo>
                    <a:pt x="1418" y="227"/>
                  </a:lnTo>
                  <a:lnTo>
                    <a:pt x="1446" y="256"/>
                  </a:lnTo>
                  <a:lnTo>
                    <a:pt x="1446" y="341"/>
                  </a:lnTo>
                  <a:lnTo>
                    <a:pt x="1390" y="426"/>
                  </a:lnTo>
                  <a:lnTo>
                    <a:pt x="1390" y="539"/>
                  </a:lnTo>
                  <a:lnTo>
                    <a:pt x="1305" y="681"/>
                  </a:lnTo>
                  <a:lnTo>
                    <a:pt x="1361" y="709"/>
                  </a:lnTo>
                  <a:lnTo>
                    <a:pt x="1531" y="681"/>
                  </a:lnTo>
                  <a:lnTo>
                    <a:pt x="1531" y="738"/>
                  </a:lnTo>
                  <a:lnTo>
                    <a:pt x="1588" y="794"/>
                  </a:lnTo>
                  <a:lnTo>
                    <a:pt x="1701" y="851"/>
                  </a:lnTo>
                  <a:lnTo>
                    <a:pt x="1730" y="823"/>
                  </a:lnTo>
                  <a:lnTo>
                    <a:pt x="1758" y="879"/>
                  </a:lnTo>
                  <a:lnTo>
                    <a:pt x="1872" y="823"/>
                  </a:lnTo>
                  <a:lnTo>
                    <a:pt x="1985" y="738"/>
                  </a:lnTo>
                  <a:lnTo>
                    <a:pt x="2042" y="738"/>
                  </a:lnTo>
                  <a:lnTo>
                    <a:pt x="2070" y="851"/>
                  </a:lnTo>
                  <a:lnTo>
                    <a:pt x="2042" y="908"/>
                  </a:lnTo>
                  <a:lnTo>
                    <a:pt x="2070" y="99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2" name="Freeform 263"/>
            <p:cNvSpPr>
              <a:spLocks/>
            </p:cNvSpPr>
            <p:nvPr/>
          </p:nvSpPr>
          <p:spPr bwMode="auto">
            <a:xfrm>
              <a:off x="4612" y="2218"/>
              <a:ext cx="708" cy="623"/>
            </a:xfrm>
            <a:custGeom>
              <a:avLst/>
              <a:gdLst>
                <a:gd name="T0" fmla="*/ 680 w 708"/>
                <a:gd name="T1" fmla="*/ 482 h 623"/>
                <a:gd name="T2" fmla="*/ 567 w 708"/>
                <a:gd name="T3" fmla="*/ 567 h 623"/>
                <a:gd name="T4" fmla="*/ 453 w 708"/>
                <a:gd name="T5" fmla="*/ 623 h 623"/>
                <a:gd name="T6" fmla="*/ 425 w 708"/>
                <a:gd name="T7" fmla="*/ 567 h 623"/>
                <a:gd name="T8" fmla="*/ 396 w 708"/>
                <a:gd name="T9" fmla="*/ 595 h 623"/>
                <a:gd name="T10" fmla="*/ 283 w 708"/>
                <a:gd name="T11" fmla="*/ 538 h 623"/>
                <a:gd name="T12" fmla="*/ 226 w 708"/>
                <a:gd name="T13" fmla="*/ 482 h 623"/>
                <a:gd name="T14" fmla="*/ 226 w 708"/>
                <a:gd name="T15" fmla="*/ 425 h 623"/>
                <a:gd name="T16" fmla="*/ 56 w 708"/>
                <a:gd name="T17" fmla="*/ 453 h 623"/>
                <a:gd name="T18" fmla="*/ 0 w 708"/>
                <a:gd name="T19" fmla="*/ 425 h 623"/>
                <a:gd name="T20" fmla="*/ 85 w 708"/>
                <a:gd name="T21" fmla="*/ 283 h 623"/>
                <a:gd name="T22" fmla="*/ 85 w 708"/>
                <a:gd name="T23" fmla="*/ 170 h 623"/>
                <a:gd name="T24" fmla="*/ 141 w 708"/>
                <a:gd name="T25" fmla="*/ 85 h 623"/>
                <a:gd name="T26" fmla="*/ 198 w 708"/>
                <a:gd name="T27" fmla="*/ 113 h 623"/>
                <a:gd name="T28" fmla="*/ 255 w 708"/>
                <a:gd name="T29" fmla="*/ 85 h 623"/>
                <a:gd name="T30" fmla="*/ 368 w 708"/>
                <a:gd name="T31" fmla="*/ 85 h 623"/>
                <a:gd name="T32" fmla="*/ 396 w 708"/>
                <a:gd name="T33" fmla="*/ 141 h 623"/>
                <a:gd name="T34" fmla="*/ 453 w 708"/>
                <a:gd name="T35" fmla="*/ 113 h 623"/>
                <a:gd name="T36" fmla="*/ 510 w 708"/>
                <a:gd name="T37" fmla="*/ 56 h 623"/>
                <a:gd name="T38" fmla="*/ 567 w 708"/>
                <a:gd name="T39" fmla="*/ 85 h 623"/>
                <a:gd name="T40" fmla="*/ 595 w 708"/>
                <a:gd name="T41" fmla="*/ 28 h 623"/>
                <a:gd name="T42" fmla="*/ 652 w 708"/>
                <a:gd name="T43" fmla="*/ 0 h 623"/>
                <a:gd name="T44" fmla="*/ 652 w 708"/>
                <a:gd name="T45" fmla="*/ 141 h 623"/>
                <a:gd name="T46" fmla="*/ 708 w 708"/>
                <a:gd name="T47" fmla="*/ 198 h 623"/>
                <a:gd name="T48" fmla="*/ 708 w 708"/>
                <a:gd name="T49" fmla="*/ 226 h 623"/>
                <a:gd name="T50" fmla="*/ 623 w 708"/>
                <a:gd name="T51" fmla="*/ 226 h 623"/>
                <a:gd name="T52" fmla="*/ 595 w 708"/>
                <a:gd name="T53" fmla="*/ 368 h 623"/>
                <a:gd name="T54" fmla="*/ 652 w 708"/>
                <a:gd name="T55" fmla="*/ 368 h 623"/>
                <a:gd name="T56" fmla="*/ 680 w 708"/>
                <a:gd name="T57" fmla="*/ 482 h 6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708" h="623">
                  <a:moveTo>
                    <a:pt x="680" y="482"/>
                  </a:moveTo>
                  <a:lnTo>
                    <a:pt x="567" y="567"/>
                  </a:lnTo>
                  <a:lnTo>
                    <a:pt x="453" y="623"/>
                  </a:lnTo>
                  <a:lnTo>
                    <a:pt x="425" y="567"/>
                  </a:lnTo>
                  <a:lnTo>
                    <a:pt x="396" y="595"/>
                  </a:lnTo>
                  <a:lnTo>
                    <a:pt x="283" y="538"/>
                  </a:lnTo>
                  <a:lnTo>
                    <a:pt x="226" y="482"/>
                  </a:lnTo>
                  <a:lnTo>
                    <a:pt x="226" y="425"/>
                  </a:lnTo>
                  <a:lnTo>
                    <a:pt x="56" y="453"/>
                  </a:lnTo>
                  <a:lnTo>
                    <a:pt x="0" y="425"/>
                  </a:lnTo>
                  <a:lnTo>
                    <a:pt x="85" y="283"/>
                  </a:lnTo>
                  <a:lnTo>
                    <a:pt x="85" y="170"/>
                  </a:lnTo>
                  <a:lnTo>
                    <a:pt x="141" y="85"/>
                  </a:lnTo>
                  <a:lnTo>
                    <a:pt x="198" y="113"/>
                  </a:lnTo>
                  <a:lnTo>
                    <a:pt x="255" y="85"/>
                  </a:lnTo>
                  <a:lnTo>
                    <a:pt x="368" y="85"/>
                  </a:lnTo>
                  <a:lnTo>
                    <a:pt x="396" y="141"/>
                  </a:lnTo>
                  <a:lnTo>
                    <a:pt x="453" y="113"/>
                  </a:lnTo>
                  <a:lnTo>
                    <a:pt x="510" y="56"/>
                  </a:lnTo>
                  <a:lnTo>
                    <a:pt x="567" y="85"/>
                  </a:lnTo>
                  <a:lnTo>
                    <a:pt x="595" y="28"/>
                  </a:lnTo>
                  <a:lnTo>
                    <a:pt x="652" y="0"/>
                  </a:lnTo>
                  <a:lnTo>
                    <a:pt x="652" y="141"/>
                  </a:lnTo>
                  <a:lnTo>
                    <a:pt x="708" y="198"/>
                  </a:lnTo>
                  <a:lnTo>
                    <a:pt x="708" y="226"/>
                  </a:lnTo>
                  <a:lnTo>
                    <a:pt x="623" y="226"/>
                  </a:lnTo>
                  <a:lnTo>
                    <a:pt x="595" y="368"/>
                  </a:lnTo>
                  <a:lnTo>
                    <a:pt x="652" y="368"/>
                  </a:lnTo>
                  <a:lnTo>
                    <a:pt x="680" y="482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3" name="Freeform 265"/>
            <p:cNvSpPr>
              <a:spLocks/>
            </p:cNvSpPr>
            <p:nvPr/>
          </p:nvSpPr>
          <p:spPr bwMode="auto">
            <a:xfrm>
              <a:off x="4725" y="1934"/>
              <a:ext cx="539" cy="425"/>
            </a:xfrm>
            <a:custGeom>
              <a:avLst/>
              <a:gdLst>
                <a:gd name="T0" fmla="*/ 198 w 539"/>
                <a:gd name="T1" fmla="*/ 0 h 425"/>
                <a:gd name="T2" fmla="*/ 142 w 539"/>
                <a:gd name="T3" fmla="*/ 57 h 425"/>
                <a:gd name="T4" fmla="*/ 142 w 539"/>
                <a:gd name="T5" fmla="*/ 114 h 425"/>
                <a:gd name="T6" fmla="*/ 85 w 539"/>
                <a:gd name="T7" fmla="*/ 199 h 425"/>
                <a:gd name="T8" fmla="*/ 28 w 539"/>
                <a:gd name="T9" fmla="*/ 199 h 425"/>
                <a:gd name="T10" fmla="*/ 0 w 539"/>
                <a:gd name="T11" fmla="*/ 255 h 425"/>
                <a:gd name="T12" fmla="*/ 28 w 539"/>
                <a:gd name="T13" fmla="*/ 284 h 425"/>
                <a:gd name="T14" fmla="*/ 28 w 539"/>
                <a:gd name="T15" fmla="*/ 369 h 425"/>
                <a:gd name="T16" fmla="*/ 85 w 539"/>
                <a:gd name="T17" fmla="*/ 397 h 425"/>
                <a:gd name="T18" fmla="*/ 142 w 539"/>
                <a:gd name="T19" fmla="*/ 369 h 425"/>
                <a:gd name="T20" fmla="*/ 255 w 539"/>
                <a:gd name="T21" fmla="*/ 369 h 425"/>
                <a:gd name="T22" fmla="*/ 283 w 539"/>
                <a:gd name="T23" fmla="*/ 425 h 425"/>
                <a:gd name="T24" fmla="*/ 340 w 539"/>
                <a:gd name="T25" fmla="*/ 397 h 425"/>
                <a:gd name="T26" fmla="*/ 397 w 539"/>
                <a:gd name="T27" fmla="*/ 340 h 425"/>
                <a:gd name="T28" fmla="*/ 454 w 539"/>
                <a:gd name="T29" fmla="*/ 369 h 425"/>
                <a:gd name="T30" fmla="*/ 482 w 539"/>
                <a:gd name="T31" fmla="*/ 312 h 425"/>
                <a:gd name="T32" fmla="*/ 539 w 539"/>
                <a:gd name="T33" fmla="*/ 284 h 425"/>
                <a:gd name="T34" fmla="*/ 510 w 539"/>
                <a:gd name="T35" fmla="*/ 227 h 425"/>
                <a:gd name="T36" fmla="*/ 397 w 539"/>
                <a:gd name="T37" fmla="*/ 199 h 425"/>
                <a:gd name="T38" fmla="*/ 312 w 539"/>
                <a:gd name="T39" fmla="*/ 57 h 425"/>
                <a:gd name="T40" fmla="*/ 198 w 539"/>
                <a:gd name="T41" fmla="*/ 0 h 4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539" h="425">
                  <a:moveTo>
                    <a:pt x="198" y="0"/>
                  </a:moveTo>
                  <a:lnTo>
                    <a:pt x="142" y="57"/>
                  </a:lnTo>
                  <a:lnTo>
                    <a:pt x="142" y="114"/>
                  </a:lnTo>
                  <a:lnTo>
                    <a:pt x="85" y="199"/>
                  </a:lnTo>
                  <a:lnTo>
                    <a:pt x="28" y="199"/>
                  </a:lnTo>
                  <a:lnTo>
                    <a:pt x="0" y="255"/>
                  </a:lnTo>
                  <a:lnTo>
                    <a:pt x="28" y="284"/>
                  </a:lnTo>
                  <a:lnTo>
                    <a:pt x="28" y="369"/>
                  </a:lnTo>
                  <a:lnTo>
                    <a:pt x="85" y="397"/>
                  </a:lnTo>
                  <a:lnTo>
                    <a:pt x="142" y="369"/>
                  </a:lnTo>
                  <a:lnTo>
                    <a:pt x="255" y="369"/>
                  </a:lnTo>
                  <a:lnTo>
                    <a:pt x="283" y="425"/>
                  </a:lnTo>
                  <a:lnTo>
                    <a:pt x="340" y="397"/>
                  </a:lnTo>
                  <a:lnTo>
                    <a:pt x="397" y="340"/>
                  </a:lnTo>
                  <a:lnTo>
                    <a:pt x="454" y="369"/>
                  </a:lnTo>
                  <a:lnTo>
                    <a:pt x="482" y="312"/>
                  </a:lnTo>
                  <a:lnTo>
                    <a:pt x="539" y="284"/>
                  </a:lnTo>
                  <a:lnTo>
                    <a:pt x="510" y="227"/>
                  </a:lnTo>
                  <a:lnTo>
                    <a:pt x="397" y="199"/>
                  </a:lnTo>
                  <a:lnTo>
                    <a:pt x="312" y="57"/>
                  </a:lnTo>
                  <a:lnTo>
                    <a:pt x="198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4" name="Freeform 266"/>
            <p:cNvSpPr>
              <a:spLocks/>
            </p:cNvSpPr>
            <p:nvPr/>
          </p:nvSpPr>
          <p:spPr bwMode="auto">
            <a:xfrm>
              <a:off x="4527" y="1566"/>
              <a:ext cx="396" cy="567"/>
            </a:xfrm>
            <a:custGeom>
              <a:avLst/>
              <a:gdLst>
                <a:gd name="T0" fmla="*/ 56 w 396"/>
                <a:gd name="T1" fmla="*/ 453 h 567"/>
                <a:gd name="T2" fmla="*/ 85 w 396"/>
                <a:gd name="T3" fmla="*/ 538 h 567"/>
                <a:gd name="T4" fmla="*/ 226 w 396"/>
                <a:gd name="T5" fmla="*/ 482 h 567"/>
                <a:gd name="T6" fmla="*/ 283 w 396"/>
                <a:gd name="T7" fmla="*/ 567 h 567"/>
                <a:gd name="T8" fmla="*/ 340 w 396"/>
                <a:gd name="T9" fmla="*/ 482 h 567"/>
                <a:gd name="T10" fmla="*/ 340 w 396"/>
                <a:gd name="T11" fmla="*/ 425 h 567"/>
                <a:gd name="T12" fmla="*/ 396 w 396"/>
                <a:gd name="T13" fmla="*/ 368 h 567"/>
                <a:gd name="T14" fmla="*/ 340 w 396"/>
                <a:gd name="T15" fmla="*/ 255 h 567"/>
                <a:gd name="T16" fmla="*/ 311 w 396"/>
                <a:gd name="T17" fmla="*/ 141 h 567"/>
                <a:gd name="T18" fmla="*/ 311 w 396"/>
                <a:gd name="T19" fmla="*/ 85 h 567"/>
                <a:gd name="T20" fmla="*/ 368 w 396"/>
                <a:gd name="T21" fmla="*/ 0 h 567"/>
                <a:gd name="T22" fmla="*/ 283 w 396"/>
                <a:gd name="T23" fmla="*/ 0 h 567"/>
                <a:gd name="T24" fmla="*/ 255 w 396"/>
                <a:gd name="T25" fmla="*/ 113 h 567"/>
                <a:gd name="T26" fmla="*/ 170 w 396"/>
                <a:gd name="T27" fmla="*/ 56 h 567"/>
                <a:gd name="T28" fmla="*/ 141 w 396"/>
                <a:gd name="T29" fmla="*/ 141 h 567"/>
                <a:gd name="T30" fmla="*/ 113 w 396"/>
                <a:gd name="T31" fmla="*/ 85 h 567"/>
                <a:gd name="T32" fmla="*/ 28 w 396"/>
                <a:gd name="T33" fmla="*/ 170 h 567"/>
                <a:gd name="T34" fmla="*/ 0 w 396"/>
                <a:gd name="T35" fmla="*/ 255 h 567"/>
                <a:gd name="T36" fmla="*/ 0 w 396"/>
                <a:gd name="T37" fmla="*/ 368 h 567"/>
                <a:gd name="T38" fmla="*/ 56 w 396"/>
                <a:gd name="T39" fmla="*/ 425 h 567"/>
                <a:gd name="T40" fmla="*/ 56 w 396"/>
                <a:gd name="T41" fmla="*/ 45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96" h="567">
                  <a:moveTo>
                    <a:pt x="56" y="453"/>
                  </a:moveTo>
                  <a:lnTo>
                    <a:pt x="85" y="538"/>
                  </a:lnTo>
                  <a:lnTo>
                    <a:pt x="226" y="482"/>
                  </a:lnTo>
                  <a:lnTo>
                    <a:pt x="283" y="567"/>
                  </a:lnTo>
                  <a:lnTo>
                    <a:pt x="340" y="482"/>
                  </a:lnTo>
                  <a:lnTo>
                    <a:pt x="340" y="425"/>
                  </a:lnTo>
                  <a:lnTo>
                    <a:pt x="396" y="368"/>
                  </a:lnTo>
                  <a:lnTo>
                    <a:pt x="340" y="255"/>
                  </a:lnTo>
                  <a:lnTo>
                    <a:pt x="311" y="141"/>
                  </a:lnTo>
                  <a:lnTo>
                    <a:pt x="311" y="85"/>
                  </a:lnTo>
                  <a:lnTo>
                    <a:pt x="368" y="0"/>
                  </a:lnTo>
                  <a:lnTo>
                    <a:pt x="283" y="0"/>
                  </a:lnTo>
                  <a:lnTo>
                    <a:pt x="255" y="113"/>
                  </a:lnTo>
                  <a:lnTo>
                    <a:pt x="170" y="56"/>
                  </a:lnTo>
                  <a:lnTo>
                    <a:pt x="141" y="141"/>
                  </a:lnTo>
                  <a:lnTo>
                    <a:pt x="113" y="85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0" y="368"/>
                  </a:lnTo>
                  <a:lnTo>
                    <a:pt x="56" y="425"/>
                  </a:lnTo>
                  <a:lnTo>
                    <a:pt x="56" y="45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5" name="Freeform 267"/>
            <p:cNvSpPr>
              <a:spLocks/>
            </p:cNvSpPr>
            <p:nvPr/>
          </p:nvSpPr>
          <p:spPr bwMode="auto">
            <a:xfrm>
              <a:off x="3534" y="828"/>
              <a:ext cx="1474" cy="1333"/>
            </a:xfrm>
            <a:custGeom>
              <a:avLst/>
              <a:gdLst>
                <a:gd name="T0" fmla="*/ 255 w 1474"/>
                <a:gd name="T1" fmla="*/ 1134 h 1333"/>
                <a:gd name="T2" fmla="*/ 426 w 1474"/>
                <a:gd name="T3" fmla="*/ 1134 h 1333"/>
                <a:gd name="T4" fmla="*/ 482 w 1474"/>
                <a:gd name="T5" fmla="*/ 1248 h 1333"/>
                <a:gd name="T6" fmla="*/ 539 w 1474"/>
                <a:gd name="T7" fmla="*/ 1248 h 1333"/>
                <a:gd name="T8" fmla="*/ 652 w 1474"/>
                <a:gd name="T9" fmla="*/ 1276 h 1333"/>
                <a:gd name="T10" fmla="*/ 709 w 1474"/>
                <a:gd name="T11" fmla="*/ 1333 h 1333"/>
                <a:gd name="T12" fmla="*/ 822 w 1474"/>
                <a:gd name="T13" fmla="*/ 1248 h 1333"/>
                <a:gd name="T14" fmla="*/ 879 w 1474"/>
                <a:gd name="T15" fmla="*/ 1333 h 1333"/>
                <a:gd name="T16" fmla="*/ 907 w 1474"/>
                <a:gd name="T17" fmla="*/ 1305 h 1333"/>
                <a:gd name="T18" fmla="*/ 964 w 1474"/>
                <a:gd name="T19" fmla="*/ 1305 h 1333"/>
                <a:gd name="T20" fmla="*/ 1049 w 1474"/>
                <a:gd name="T21" fmla="*/ 1191 h 1333"/>
                <a:gd name="T22" fmla="*/ 1049 w 1474"/>
                <a:gd name="T23" fmla="*/ 1163 h 1333"/>
                <a:gd name="T24" fmla="*/ 993 w 1474"/>
                <a:gd name="T25" fmla="*/ 1106 h 1333"/>
                <a:gd name="T26" fmla="*/ 993 w 1474"/>
                <a:gd name="T27" fmla="*/ 993 h 1333"/>
                <a:gd name="T28" fmla="*/ 1021 w 1474"/>
                <a:gd name="T29" fmla="*/ 908 h 1333"/>
                <a:gd name="T30" fmla="*/ 1106 w 1474"/>
                <a:gd name="T31" fmla="*/ 823 h 1333"/>
                <a:gd name="T32" fmla="*/ 1134 w 1474"/>
                <a:gd name="T33" fmla="*/ 879 h 1333"/>
                <a:gd name="T34" fmla="*/ 1163 w 1474"/>
                <a:gd name="T35" fmla="*/ 794 h 1333"/>
                <a:gd name="T36" fmla="*/ 1248 w 1474"/>
                <a:gd name="T37" fmla="*/ 851 h 1333"/>
                <a:gd name="T38" fmla="*/ 1276 w 1474"/>
                <a:gd name="T39" fmla="*/ 738 h 1333"/>
                <a:gd name="T40" fmla="*/ 1361 w 1474"/>
                <a:gd name="T41" fmla="*/ 738 h 1333"/>
                <a:gd name="T42" fmla="*/ 1389 w 1474"/>
                <a:gd name="T43" fmla="*/ 766 h 1333"/>
                <a:gd name="T44" fmla="*/ 1446 w 1474"/>
                <a:gd name="T45" fmla="*/ 766 h 1333"/>
                <a:gd name="T46" fmla="*/ 1474 w 1474"/>
                <a:gd name="T47" fmla="*/ 709 h 1333"/>
                <a:gd name="T48" fmla="*/ 1418 w 1474"/>
                <a:gd name="T49" fmla="*/ 596 h 1333"/>
                <a:gd name="T50" fmla="*/ 1333 w 1474"/>
                <a:gd name="T51" fmla="*/ 539 h 1333"/>
                <a:gd name="T52" fmla="*/ 1219 w 1474"/>
                <a:gd name="T53" fmla="*/ 511 h 1333"/>
                <a:gd name="T54" fmla="*/ 1248 w 1474"/>
                <a:gd name="T55" fmla="*/ 454 h 1333"/>
                <a:gd name="T56" fmla="*/ 1191 w 1474"/>
                <a:gd name="T57" fmla="*/ 426 h 1333"/>
                <a:gd name="T58" fmla="*/ 1248 w 1474"/>
                <a:gd name="T59" fmla="*/ 341 h 1333"/>
                <a:gd name="T60" fmla="*/ 1333 w 1474"/>
                <a:gd name="T61" fmla="*/ 341 h 1333"/>
                <a:gd name="T62" fmla="*/ 1219 w 1474"/>
                <a:gd name="T63" fmla="*/ 0 h 1333"/>
                <a:gd name="T64" fmla="*/ 1106 w 1474"/>
                <a:gd name="T65" fmla="*/ 114 h 1333"/>
                <a:gd name="T66" fmla="*/ 993 w 1474"/>
                <a:gd name="T67" fmla="*/ 114 h 1333"/>
                <a:gd name="T68" fmla="*/ 936 w 1474"/>
                <a:gd name="T69" fmla="*/ 227 h 1333"/>
                <a:gd name="T70" fmla="*/ 766 w 1474"/>
                <a:gd name="T71" fmla="*/ 256 h 1333"/>
                <a:gd name="T72" fmla="*/ 794 w 1474"/>
                <a:gd name="T73" fmla="*/ 369 h 1333"/>
                <a:gd name="T74" fmla="*/ 681 w 1474"/>
                <a:gd name="T75" fmla="*/ 397 h 1333"/>
                <a:gd name="T76" fmla="*/ 454 w 1474"/>
                <a:gd name="T77" fmla="*/ 284 h 1333"/>
                <a:gd name="T78" fmla="*/ 340 w 1474"/>
                <a:gd name="T79" fmla="*/ 312 h 1333"/>
                <a:gd name="T80" fmla="*/ 312 w 1474"/>
                <a:gd name="T81" fmla="*/ 312 h 1333"/>
                <a:gd name="T82" fmla="*/ 284 w 1474"/>
                <a:gd name="T83" fmla="*/ 312 h 1333"/>
                <a:gd name="T84" fmla="*/ 227 w 1474"/>
                <a:gd name="T85" fmla="*/ 284 h 1333"/>
                <a:gd name="T86" fmla="*/ 199 w 1474"/>
                <a:gd name="T87" fmla="*/ 341 h 1333"/>
                <a:gd name="T88" fmla="*/ 170 w 1474"/>
                <a:gd name="T89" fmla="*/ 397 h 1333"/>
                <a:gd name="T90" fmla="*/ 114 w 1474"/>
                <a:gd name="T91" fmla="*/ 397 h 1333"/>
                <a:gd name="T92" fmla="*/ 114 w 1474"/>
                <a:gd name="T93" fmla="*/ 482 h 1333"/>
                <a:gd name="T94" fmla="*/ 57 w 1474"/>
                <a:gd name="T95" fmla="*/ 709 h 1333"/>
                <a:gd name="T96" fmla="*/ 0 w 1474"/>
                <a:gd name="T97" fmla="*/ 766 h 1333"/>
                <a:gd name="T98" fmla="*/ 29 w 1474"/>
                <a:gd name="T99" fmla="*/ 879 h 1333"/>
                <a:gd name="T100" fmla="*/ 85 w 1474"/>
                <a:gd name="T101" fmla="*/ 879 h 1333"/>
                <a:gd name="T102" fmla="*/ 85 w 1474"/>
                <a:gd name="T103" fmla="*/ 936 h 1333"/>
                <a:gd name="T104" fmla="*/ 142 w 1474"/>
                <a:gd name="T105" fmla="*/ 1021 h 1333"/>
                <a:gd name="T106" fmla="*/ 199 w 1474"/>
                <a:gd name="T107" fmla="*/ 993 h 1333"/>
                <a:gd name="T108" fmla="*/ 255 w 1474"/>
                <a:gd name="T109" fmla="*/ 1021 h 1333"/>
                <a:gd name="T110" fmla="*/ 255 w 1474"/>
                <a:gd name="T111" fmla="*/ 1134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474" h="1333">
                  <a:moveTo>
                    <a:pt x="255" y="1134"/>
                  </a:moveTo>
                  <a:lnTo>
                    <a:pt x="426" y="1134"/>
                  </a:lnTo>
                  <a:lnTo>
                    <a:pt x="482" y="1248"/>
                  </a:lnTo>
                  <a:lnTo>
                    <a:pt x="539" y="1248"/>
                  </a:lnTo>
                  <a:lnTo>
                    <a:pt x="652" y="1276"/>
                  </a:lnTo>
                  <a:lnTo>
                    <a:pt x="709" y="1333"/>
                  </a:lnTo>
                  <a:lnTo>
                    <a:pt x="822" y="1248"/>
                  </a:lnTo>
                  <a:lnTo>
                    <a:pt x="879" y="1333"/>
                  </a:lnTo>
                  <a:lnTo>
                    <a:pt x="907" y="1305"/>
                  </a:lnTo>
                  <a:lnTo>
                    <a:pt x="964" y="1305"/>
                  </a:lnTo>
                  <a:lnTo>
                    <a:pt x="1049" y="1191"/>
                  </a:lnTo>
                  <a:lnTo>
                    <a:pt x="1049" y="1163"/>
                  </a:lnTo>
                  <a:lnTo>
                    <a:pt x="993" y="1106"/>
                  </a:lnTo>
                  <a:lnTo>
                    <a:pt x="993" y="993"/>
                  </a:lnTo>
                  <a:lnTo>
                    <a:pt x="1021" y="908"/>
                  </a:lnTo>
                  <a:lnTo>
                    <a:pt x="1106" y="823"/>
                  </a:lnTo>
                  <a:lnTo>
                    <a:pt x="1134" y="879"/>
                  </a:lnTo>
                  <a:lnTo>
                    <a:pt x="1163" y="794"/>
                  </a:lnTo>
                  <a:lnTo>
                    <a:pt x="1248" y="851"/>
                  </a:lnTo>
                  <a:lnTo>
                    <a:pt x="1276" y="738"/>
                  </a:lnTo>
                  <a:lnTo>
                    <a:pt x="1361" y="738"/>
                  </a:lnTo>
                  <a:lnTo>
                    <a:pt x="1389" y="766"/>
                  </a:lnTo>
                  <a:lnTo>
                    <a:pt x="1446" y="766"/>
                  </a:lnTo>
                  <a:lnTo>
                    <a:pt x="1474" y="709"/>
                  </a:lnTo>
                  <a:lnTo>
                    <a:pt x="1418" y="596"/>
                  </a:lnTo>
                  <a:lnTo>
                    <a:pt x="1333" y="539"/>
                  </a:lnTo>
                  <a:lnTo>
                    <a:pt x="1219" y="511"/>
                  </a:lnTo>
                  <a:lnTo>
                    <a:pt x="1248" y="454"/>
                  </a:lnTo>
                  <a:lnTo>
                    <a:pt x="1191" y="426"/>
                  </a:lnTo>
                  <a:lnTo>
                    <a:pt x="1248" y="341"/>
                  </a:lnTo>
                  <a:lnTo>
                    <a:pt x="1333" y="341"/>
                  </a:lnTo>
                  <a:lnTo>
                    <a:pt x="1219" y="0"/>
                  </a:lnTo>
                  <a:lnTo>
                    <a:pt x="1106" y="114"/>
                  </a:lnTo>
                  <a:lnTo>
                    <a:pt x="993" y="114"/>
                  </a:lnTo>
                  <a:lnTo>
                    <a:pt x="936" y="227"/>
                  </a:lnTo>
                  <a:lnTo>
                    <a:pt x="766" y="256"/>
                  </a:lnTo>
                  <a:lnTo>
                    <a:pt x="794" y="369"/>
                  </a:lnTo>
                  <a:lnTo>
                    <a:pt x="681" y="397"/>
                  </a:lnTo>
                  <a:lnTo>
                    <a:pt x="454" y="284"/>
                  </a:lnTo>
                  <a:lnTo>
                    <a:pt x="340" y="312"/>
                  </a:lnTo>
                  <a:lnTo>
                    <a:pt x="312" y="312"/>
                  </a:lnTo>
                  <a:lnTo>
                    <a:pt x="284" y="312"/>
                  </a:lnTo>
                  <a:lnTo>
                    <a:pt x="227" y="284"/>
                  </a:lnTo>
                  <a:lnTo>
                    <a:pt x="199" y="341"/>
                  </a:lnTo>
                  <a:lnTo>
                    <a:pt x="170" y="397"/>
                  </a:lnTo>
                  <a:lnTo>
                    <a:pt x="114" y="397"/>
                  </a:lnTo>
                  <a:lnTo>
                    <a:pt x="114" y="482"/>
                  </a:lnTo>
                  <a:lnTo>
                    <a:pt x="57" y="709"/>
                  </a:lnTo>
                  <a:lnTo>
                    <a:pt x="0" y="766"/>
                  </a:lnTo>
                  <a:lnTo>
                    <a:pt x="29" y="879"/>
                  </a:lnTo>
                  <a:lnTo>
                    <a:pt x="85" y="879"/>
                  </a:lnTo>
                  <a:lnTo>
                    <a:pt x="85" y="936"/>
                  </a:lnTo>
                  <a:lnTo>
                    <a:pt x="142" y="1021"/>
                  </a:lnTo>
                  <a:lnTo>
                    <a:pt x="199" y="993"/>
                  </a:lnTo>
                  <a:lnTo>
                    <a:pt x="255" y="1021"/>
                  </a:lnTo>
                  <a:lnTo>
                    <a:pt x="255" y="1134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6" name="Freeform 268"/>
            <p:cNvSpPr>
              <a:spLocks/>
            </p:cNvSpPr>
            <p:nvPr/>
          </p:nvSpPr>
          <p:spPr bwMode="auto">
            <a:xfrm>
              <a:off x="3931" y="148"/>
              <a:ext cx="822" cy="1077"/>
            </a:xfrm>
            <a:custGeom>
              <a:avLst/>
              <a:gdLst>
                <a:gd name="T0" fmla="*/ 822 w 822"/>
                <a:gd name="T1" fmla="*/ 680 h 1077"/>
                <a:gd name="T2" fmla="*/ 709 w 822"/>
                <a:gd name="T3" fmla="*/ 794 h 1077"/>
                <a:gd name="T4" fmla="*/ 596 w 822"/>
                <a:gd name="T5" fmla="*/ 794 h 1077"/>
                <a:gd name="T6" fmla="*/ 539 w 822"/>
                <a:gd name="T7" fmla="*/ 907 h 1077"/>
                <a:gd name="T8" fmla="*/ 369 w 822"/>
                <a:gd name="T9" fmla="*/ 936 h 1077"/>
                <a:gd name="T10" fmla="*/ 397 w 822"/>
                <a:gd name="T11" fmla="*/ 1049 h 1077"/>
                <a:gd name="T12" fmla="*/ 284 w 822"/>
                <a:gd name="T13" fmla="*/ 1077 h 1077"/>
                <a:gd name="T14" fmla="*/ 57 w 822"/>
                <a:gd name="T15" fmla="*/ 964 h 1077"/>
                <a:gd name="T16" fmla="*/ 170 w 822"/>
                <a:gd name="T17" fmla="*/ 936 h 1077"/>
                <a:gd name="T18" fmla="*/ 142 w 822"/>
                <a:gd name="T19" fmla="*/ 822 h 1077"/>
                <a:gd name="T20" fmla="*/ 85 w 822"/>
                <a:gd name="T21" fmla="*/ 794 h 1077"/>
                <a:gd name="T22" fmla="*/ 57 w 822"/>
                <a:gd name="T23" fmla="*/ 737 h 1077"/>
                <a:gd name="T24" fmla="*/ 85 w 822"/>
                <a:gd name="T25" fmla="*/ 709 h 1077"/>
                <a:gd name="T26" fmla="*/ 29 w 822"/>
                <a:gd name="T27" fmla="*/ 680 h 1077"/>
                <a:gd name="T28" fmla="*/ 29 w 822"/>
                <a:gd name="T29" fmla="*/ 652 h 1077"/>
                <a:gd name="T30" fmla="*/ 57 w 822"/>
                <a:gd name="T31" fmla="*/ 624 h 1077"/>
                <a:gd name="T32" fmla="*/ 0 w 822"/>
                <a:gd name="T33" fmla="*/ 595 h 1077"/>
                <a:gd name="T34" fmla="*/ 0 w 822"/>
                <a:gd name="T35" fmla="*/ 567 h 1077"/>
                <a:gd name="T36" fmla="*/ 57 w 822"/>
                <a:gd name="T37" fmla="*/ 539 h 1077"/>
                <a:gd name="T38" fmla="*/ 29 w 822"/>
                <a:gd name="T39" fmla="*/ 482 h 1077"/>
                <a:gd name="T40" fmla="*/ 114 w 822"/>
                <a:gd name="T41" fmla="*/ 454 h 1077"/>
                <a:gd name="T42" fmla="*/ 142 w 822"/>
                <a:gd name="T43" fmla="*/ 425 h 1077"/>
                <a:gd name="T44" fmla="*/ 57 w 822"/>
                <a:gd name="T45" fmla="*/ 397 h 1077"/>
                <a:gd name="T46" fmla="*/ 29 w 822"/>
                <a:gd name="T47" fmla="*/ 340 h 1077"/>
                <a:gd name="T48" fmla="*/ 57 w 822"/>
                <a:gd name="T49" fmla="*/ 284 h 1077"/>
                <a:gd name="T50" fmla="*/ 29 w 822"/>
                <a:gd name="T51" fmla="*/ 227 h 1077"/>
                <a:gd name="T52" fmla="*/ 85 w 822"/>
                <a:gd name="T53" fmla="*/ 142 h 1077"/>
                <a:gd name="T54" fmla="*/ 142 w 822"/>
                <a:gd name="T55" fmla="*/ 142 h 1077"/>
                <a:gd name="T56" fmla="*/ 284 w 822"/>
                <a:gd name="T57" fmla="*/ 85 h 1077"/>
                <a:gd name="T58" fmla="*/ 369 w 822"/>
                <a:gd name="T59" fmla="*/ 0 h 1077"/>
                <a:gd name="T60" fmla="*/ 482 w 822"/>
                <a:gd name="T61" fmla="*/ 114 h 1077"/>
                <a:gd name="T62" fmla="*/ 539 w 822"/>
                <a:gd name="T63" fmla="*/ 114 h 1077"/>
                <a:gd name="T64" fmla="*/ 567 w 822"/>
                <a:gd name="T65" fmla="*/ 255 h 1077"/>
                <a:gd name="T66" fmla="*/ 624 w 822"/>
                <a:gd name="T67" fmla="*/ 340 h 1077"/>
                <a:gd name="T68" fmla="*/ 652 w 822"/>
                <a:gd name="T69" fmla="*/ 425 h 1077"/>
                <a:gd name="T70" fmla="*/ 709 w 822"/>
                <a:gd name="T71" fmla="*/ 454 h 1077"/>
                <a:gd name="T72" fmla="*/ 709 w 822"/>
                <a:gd name="T73" fmla="*/ 539 h 1077"/>
                <a:gd name="T74" fmla="*/ 794 w 822"/>
                <a:gd name="T75" fmla="*/ 624 h 1077"/>
                <a:gd name="T76" fmla="*/ 822 w 822"/>
                <a:gd name="T77" fmla="*/ 68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822" h="1077">
                  <a:moveTo>
                    <a:pt x="822" y="680"/>
                  </a:moveTo>
                  <a:lnTo>
                    <a:pt x="709" y="794"/>
                  </a:lnTo>
                  <a:lnTo>
                    <a:pt x="596" y="794"/>
                  </a:lnTo>
                  <a:lnTo>
                    <a:pt x="539" y="907"/>
                  </a:lnTo>
                  <a:lnTo>
                    <a:pt x="369" y="936"/>
                  </a:lnTo>
                  <a:lnTo>
                    <a:pt x="397" y="1049"/>
                  </a:lnTo>
                  <a:lnTo>
                    <a:pt x="284" y="1077"/>
                  </a:lnTo>
                  <a:lnTo>
                    <a:pt x="57" y="964"/>
                  </a:lnTo>
                  <a:lnTo>
                    <a:pt x="170" y="936"/>
                  </a:lnTo>
                  <a:lnTo>
                    <a:pt x="142" y="822"/>
                  </a:lnTo>
                  <a:lnTo>
                    <a:pt x="85" y="794"/>
                  </a:lnTo>
                  <a:lnTo>
                    <a:pt x="57" y="737"/>
                  </a:lnTo>
                  <a:lnTo>
                    <a:pt x="85" y="709"/>
                  </a:lnTo>
                  <a:lnTo>
                    <a:pt x="29" y="680"/>
                  </a:lnTo>
                  <a:lnTo>
                    <a:pt x="29" y="652"/>
                  </a:lnTo>
                  <a:lnTo>
                    <a:pt x="57" y="624"/>
                  </a:lnTo>
                  <a:lnTo>
                    <a:pt x="0" y="595"/>
                  </a:lnTo>
                  <a:lnTo>
                    <a:pt x="0" y="567"/>
                  </a:lnTo>
                  <a:lnTo>
                    <a:pt x="57" y="539"/>
                  </a:lnTo>
                  <a:lnTo>
                    <a:pt x="29" y="482"/>
                  </a:lnTo>
                  <a:lnTo>
                    <a:pt x="114" y="454"/>
                  </a:lnTo>
                  <a:lnTo>
                    <a:pt x="142" y="425"/>
                  </a:lnTo>
                  <a:lnTo>
                    <a:pt x="57" y="397"/>
                  </a:lnTo>
                  <a:lnTo>
                    <a:pt x="29" y="340"/>
                  </a:lnTo>
                  <a:lnTo>
                    <a:pt x="57" y="284"/>
                  </a:lnTo>
                  <a:lnTo>
                    <a:pt x="29" y="227"/>
                  </a:lnTo>
                  <a:lnTo>
                    <a:pt x="85" y="142"/>
                  </a:lnTo>
                  <a:lnTo>
                    <a:pt x="142" y="142"/>
                  </a:lnTo>
                  <a:lnTo>
                    <a:pt x="284" y="85"/>
                  </a:lnTo>
                  <a:lnTo>
                    <a:pt x="369" y="0"/>
                  </a:lnTo>
                  <a:lnTo>
                    <a:pt x="482" y="114"/>
                  </a:lnTo>
                  <a:lnTo>
                    <a:pt x="539" y="114"/>
                  </a:lnTo>
                  <a:lnTo>
                    <a:pt x="567" y="255"/>
                  </a:lnTo>
                  <a:lnTo>
                    <a:pt x="624" y="340"/>
                  </a:lnTo>
                  <a:lnTo>
                    <a:pt x="652" y="425"/>
                  </a:lnTo>
                  <a:lnTo>
                    <a:pt x="709" y="454"/>
                  </a:lnTo>
                  <a:lnTo>
                    <a:pt x="709" y="539"/>
                  </a:lnTo>
                  <a:lnTo>
                    <a:pt x="794" y="624"/>
                  </a:lnTo>
                  <a:lnTo>
                    <a:pt x="822" y="68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7" name="Freeform 269"/>
            <p:cNvSpPr>
              <a:spLocks/>
            </p:cNvSpPr>
            <p:nvPr/>
          </p:nvSpPr>
          <p:spPr bwMode="auto">
            <a:xfrm>
              <a:off x="1408" y="1055"/>
              <a:ext cx="1134" cy="1871"/>
            </a:xfrm>
            <a:custGeom>
              <a:avLst/>
              <a:gdLst>
                <a:gd name="T0" fmla="*/ 879 w 1134"/>
                <a:gd name="T1" fmla="*/ 1673 h 1871"/>
                <a:gd name="T2" fmla="*/ 936 w 1134"/>
                <a:gd name="T3" fmla="*/ 1645 h 1871"/>
                <a:gd name="T4" fmla="*/ 992 w 1134"/>
                <a:gd name="T5" fmla="*/ 1673 h 1871"/>
                <a:gd name="T6" fmla="*/ 1049 w 1134"/>
                <a:gd name="T7" fmla="*/ 1588 h 1871"/>
                <a:gd name="T8" fmla="*/ 1134 w 1134"/>
                <a:gd name="T9" fmla="*/ 1560 h 1871"/>
                <a:gd name="T10" fmla="*/ 1077 w 1134"/>
                <a:gd name="T11" fmla="*/ 1503 h 1871"/>
                <a:gd name="T12" fmla="*/ 1077 w 1134"/>
                <a:gd name="T13" fmla="*/ 1474 h 1871"/>
                <a:gd name="T14" fmla="*/ 1049 w 1134"/>
                <a:gd name="T15" fmla="*/ 1389 h 1871"/>
                <a:gd name="T16" fmla="*/ 992 w 1134"/>
                <a:gd name="T17" fmla="*/ 1389 h 1871"/>
                <a:gd name="T18" fmla="*/ 992 w 1134"/>
                <a:gd name="T19" fmla="*/ 1333 h 1871"/>
                <a:gd name="T20" fmla="*/ 1049 w 1134"/>
                <a:gd name="T21" fmla="*/ 1276 h 1871"/>
                <a:gd name="T22" fmla="*/ 992 w 1134"/>
                <a:gd name="T23" fmla="*/ 1134 h 1871"/>
                <a:gd name="T24" fmla="*/ 964 w 1134"/>
                <a:gd name="T25" fmla="*/ 1021 h 1871"/>
                <a:gd name="T26" fmla="*/ 992 w 1134"/>
                <a:gd name="T27" fmla="*/ 936 h 1871"/>
                <a:gd name="T28" fmla="*/ 1077 w 1134"/>
                <a:gd name="T29" fmla="*/ 907 h 1871"/>
                <a:gd name="T30" fmla="*/ 1049 w 1134"/>
                <a:gd name="T31" fmla="*/ 851 h 1871"/>
                <a:gd name="T32" fmla="*/ 1106 w 1134"/>
                <a:gd name="T33" fmla="*/ 766 h 1871"/>
                <a:gd name="T34" fmla="*/ 1106 w 1134"/>
                <a:gd name="T35" fmla="*/ 737 h 1871"/>
                <a:gd name="T36" fmla="*/ 1077 w 1134"/>
                <a:gd name="T37" fmla="*/ 681 h 1871"/>
                <a:gd name="T38" fmla="*/ 992 w 1134"/>
                <a:gd name="T39" fmla="*/ 681 h 1871"/>
                <a:gd name="T40" fmla="*/ 992 w 1134"/>
                <a:gd name="T41" fmla="*/ 624 h 1871"/>
                <a:gd name="T42" fmla="*/ 907 w 1134"/>
                <a:gd name="T43" fmla="*/ 567 h 1871"/>
                <a:gd name="T44" fmla="*/ 907 w 1134"/>
                <a:gd name="T45" fmla="*/ 511 h 1871"/>
                <a:gd name="T46" fmla="*/ 766 w 1134"/>
                <a:gd name="T47" fmla="*/ 511 h 1871"/>
                <a:gd name="T48" fmla="*/ 624 w 1134"/>
                <a:gd name="T49" fmla="*/ 369 h 1871"/>
                <a:gd name="T50" fmla="*/ 652 w 1134"/>
                <a:gd name="T51" fmla="*/ 312 h 1871"/>
                <a:gd name="T52" fmla="*/ 624 w 1134"/>
                <a:gd name="T53" fmla="*/ 114 h 1871"/>
                <a:gd name="T54" fmla="*/ 454 w 1134"/>
                <a:gd name="T55" fmla="*/ 142 h 1871"/>
                <a:gd name="T56" fmla="*/ 397 w 1134"/>
                <a:gd name="T57" fmla="*/ 0 h 1871"/>
                <a:gd name="T58" fmla="*/ 312 w 1134"/>
                <a:gd name="T59" fmla="*/ 0 h 1871"/>
                <a:gd name="T60" fmla="*/ 340 w 1134"/>
                <a:gd name="T61" fmla="*/ 85 h 1871"/>
                <a:gd name="T62" fmla="*/ 199 w 1134"/>
                <a:gd name="T63" fmla="*/ 114 h 1871"/>
                <a:gd name="T64" fmla="*/ 142 w 1134"/>
                <a:gd name="T65" fmla="*/ 255 h 1871"/>
                <a:gd name="T66" fmla="*/ 28 w 1134"/>
                <a:gd name="T67" fmla="*/ 340 h 1871"/>
                <a:gd name="T68" fmla="*/ 85 w 1134"/>
                <a:gd name="T69" fmla="*/ 397 h 1871"/>
                <a:gd name="T70" fmla="*/ 113 w 1134"/>
                <a:gd name="T71" fmla="*/ 397 h 1871"/>
                <a:gd name="T72" fmla="*/ 142 w 1134"/>
                <a:gd name="T73" fmla="*/ 426 h 1871"/>
                <a:gd name="T74" fmla="*/ 57 w 1134"/>
                <a:gd name="T75" fmla="*/ 539 h 1871"/>
                <a:gd name="T76" fmla="*/ 85 w 1134"/>
                <a:gd name="T77" fmla="*/ 596 h 1871"/>
                <a:gd name="T78" fmla="*/ 142 w 1134"/>
                <a:gd name="T79" fmla="*/ 624 h 1871"/>
                <a:gd name="T80" fmla="*/ 113 w 1134"/>
                <a:gd name="T81" fmla="*/ 709 h 1871"/>
                <a:gd name="T82" fmla="*/ 0 w 1134"/>
                <a:gd name="T83" fmla="*/ 794 h 1871"/>
                <a:gd name="T84" fmla="*/ 28 w 1134"/>
                <a:gd name="T85" fmla="*/ 964 h 1871"/>
                <a:gd name="T86" fmla="*/ 0 w 1134"/>
                <a:gd name="T87" fmla="*/ 1276 h 1871"/>
                <a:gd name="T88" fmla="*/ 57 w 1134"/>
                <a:gd name="T89" fmla="*/ 1361 h 1871"/>
                <a:gd name="T90" fmla="*/ 28 w 1134"/>
                <a:gd name="T91" fmla="*/ 1389 h 1871"/>
                <a:gd name="T92" fmla="*/ 57 w 1134"/>
                <a:gd name="T93" fmla="*/ 1446 h 1871"/>
                <a:gd name="T94" fmla="*/ 28 w 1134"/>
                <a:gd name="T95" fmla="*/ 1503 h 1871"/>
                <a:gd name="T96" fmla="*/ 85 w 1134"/>
                <a:gd name="T97" fmla="*/ 1531 h 1871"/>
                <a:gd name="T98" fmla="*/ 57 w 1134"/>
                <a:gd name="T99" fmla="*/ 1588 h 1871"/>
                <a:gd name="T100" fmla="*/ 113 w 1134"/>
                <a:gd name="T101" fmla="*/ 1645 h 1871"/>
                <a:gd name="T102" fmla="*/ 113 w 1134"/>
                <a:gd name="T103" fmla="*/ 1701 h 1871"/>
                <a:gd name="T104" fmla="*/ 170 w 1134"/>
                <a:gd name="T105" fmla="*/ 1843 h 1871"/>
                <a:gd name="T106" fmla="*/ 255 w 1134"/>
                <a:gd name="T107" fmla="*/ 1815 h 1871"/>
                <a:gd name="T108" fmla="*/ 312 w 1134"/>
                <a:gd name="T109" fmla="*/ 1871 h 1871"/>
                <a:gd name="T110" fmla="*/ 397 w 1134"/>
                <a:gd name="T111" fmla="*/ 1815 h 1871"/>
                <a:gd name="T112" fmla="*/ 482 w 1134"/>
                <a:gd name="T113" fmla="*/ 1843 h 1871"/>
                <a:gd name="T114" fmla="*/ 510 w 1134"/>
                <a:gd name="T115" fmla="*/ 1843 h 1871"/>
                <a:gd name="T116" fmla="*/ 539 w 1134"/>
                <a:gd name="T117" fmla="*/ 1786 h 1871"/>
                <a:gd name="T118" fmla="*/ 737 w 1134"/>
                <a:gd name="T119" fmla="*/ 1730 h 1871"/>
                <a:gd name="T120" fmla="*/ 822 w 1134"/>
                <a:gd name="T121" fmla="*/ 1758 h 1871"/>
                <a:gd name="T122" fmla="*/ 822 w 1134"/>
                <a:gd name="T123" fmla="*/ 1730 h 1871"/>
                <a:gd name="T124" fmla="*/ 879 w 1134"/>
                <a:gd name="T125" fmla="*/ 1673 h 18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134" h="1871">
                  <a:moveTo>
                    <a:pt x="879" y="1673"/>
                  </a:moveTo>
                  <a:lnTo>
                    <a:pt x="936" y="1645"/>
                  </a:lnTo>
                  <a:lnTo>
                    <a:pt x="992" y="1673"/>
                  </a:lnTo>
                  <a:lnTo>
                    <a:pt x="1049" y="1588"/>
                  </a:lnTo>
                  <a:lnTo>
                    <a:pt x="1134" y="1560"/>
                  </a:lnTo>
                  <a:lnTo>
                    <a:pt x="1077" y="1503"/>
                  </a:lnTo>
                  <a:lnTo>
                    <a:pt x="1077" y="1474"/>
                  </a:lnTo>
                  <a:lnTo>
                    <a:pt x="1049" y="1389"/>
                  </a:lnTo>
                  <a:lnTo>
                    <a:pt x="992" y="1389"/>
                  </a:lnTo>
                  <a:lnTo>
                    <a:pt x="992" y="1333"/>
                  </a:lnTo>
                  <a:lnTo>
                    <a:pt x="1049" y="1276"/>
                  </a:lnTo>
                  <a:lnTo>
                    <a:pt x="992" y="1134"/>
                  </a:lnTo>
                  <a:lnTo>
                    <a:pt x="964" y="1021"/>
                  </a:lnTo>
                  <a:lnTo>
                    <a:pt x="992" y="936"/>
                  </a:lnTo>
                  <a:lnTo>
                    <a:pt x="1077" y="907"/>
                  </a:lnTo>
                  <a:lnTo>
                    <a:pt x="1049" y="851"/>
                  </a:lnTo>
                  <a:lnTo>
                    <a:pt x="1106" y="766"/>
                  </a:lnTo>
                  <a:lnTo>
                    <a:pt x="1106" y="737"/>
                  </a:lnTo>
                  <a:lnTo>
                    <a:pt x="1077" y="681"/>
                  </a:lnTo>
                  <a:lnTo>
                    <a:pt x="992" y="681"/>
                  </a:lnTo>
                  <a:lnTo>
                    <a:pt x="992" y="624"/>
                  </a:lnTo>
                  <a:lnTo>
                    <a:pt x="907" y="567"/>
                  </a:lnTo>
                  <a:lnTo>
                    <a:pt x="907" y="511"/>
                  </a:lnTo>
                  <a:lnTo>
                    <a:pt x="766" y="511"/>
                  </a:lnTo>
                  <a:lnTo>
                    <a:pt x="624" y="369"/>
                  </a:lnTo>
                  <a:lnTo>
                    <a:pt x="652" y="312"/>
                  </a:lnTo>
                  <a:lnTo>
                    <a:pt x="624" y="114"/>
                  </a:lnTo>
                  <a:lnTo>
                    <a:pt x="454" y="142"/>
                  </a:lnTo>
                  <a:lnTo>
                    <a:pt x="397" y="0"/>
                  </a:lnTo>
                  <a:lnTo>
                    <a:pt x="312" y="0"/>
                  </a:lnTo>
                  <a:lnTo>
                    <a:pt x="340" y="85"/>
                  </a:lnTo>
                  <a:lnTo>
                    <a:pt x="199" y="114"/>
                  </a:lnTo>
                  <a:lnTo>
                    <a:pt x="142" y="255"/>
                  </a:lnTo>
                  <a:lnTo>
                    <a:pt x="28" y="340"/>
                  </a:lnTo>
                  <a:lnTo>
                    <a:pt x="85" y="397"/>
                  </a:lnTo>
                  <a:lnTo>
                    <a:pt x="113" y="397"/>
                  </a:lnTo>
                  <a:lnTo>
                    <a:pt x="142" y="426"/>
                  </a:lnTo>
                  <a:lnTo>
                    <a:pt x="57" y="539"/>
                  </a:lnTo>
                  <a:lnTo>
                    <a:pt x="85" y="596"/>
                  </a:lnTo>
                  <a:lnTo>
                    <a:pt x="142" y="624"/>
                  </a:lnTo>
                  <a:lnTo>
                    <a:pt x="113" y="709"/>
                  </a:lnTo>
                  <a:lnTo>
                    <a:pt x="0" y="794"/>
                  </a:lnTo>
                  <a:lnTo>
                    <a:pt x="28" y="964"/>
                  </a:lnTo>
                  <a:lnTo>
                    <a:pt x="0" y="1276"/>
                  </a:lnTo>
                  <a:lnTo>
                    <a:pt x="57" y="1361"/>
                  </a:lnTo>
                  <a:lnTo>
                    <a:pt x="28" y="1389"/>
                  </a:lnTo>
                  <a:lnTo>
                    <a:pt x="57" y="1446"/>
                  </a:lnTo>
                  <a:lnTo>
                    <a:pt x="28" y="1503"/>
                  </a:lnTo>
                  <a:lnTo>
                    <a:pt x="85" y="1531"/>
                  </a:lnTo>
                  <a:lnTo>
                    <a:pt x="57" y="1588"/>
                  </a:lnTo>
                  <a:lnTo>
                    <a:pt x="113" y="1645"/>
                  </a:lnTo>
                  <a:lnTo>
                    <a:pt x="113" y="1701"/>
                  </a:lnTo>
                  <a:lnTo>
                    <a:pt x="170" y="1843"/>
                  </a:lnTo>
                  <a:lnTo>
                    <a:pt x="255" y="1815"/>
                  </a:lnTo>
                  <a:lnTo>
                    <a:pt x="312" y="1871"/>
                  </a:lnTo>
                  <a:lnTo>
                    <a:pt x="397" y="1815"/>
                  </a:lnTo>
                  <a:lnTo>
                    <a:pt x="482" y="1843"/>
                  </a:lnTo>
                  <a:lnTo>
                    <a:pt x="510" y="1843"/>
                  </a:lnTo>
                  <a:lnTo>
                    <a:pt x="539" y="1786"/>
                  </a:lnTo>
                  <a:lnTo>
                    <a:pt x="737" y="1730"/>
                  </a:lnTo>
                  <a:lnTo>
                    <a:pt x="822" y="1758"/>
                  </a:lnTo>
                  <a:lnTo>
                    <a:pt x="822" y="1730"/>
                  </a:lnTo>
                  <a:lnTo>
                    <a:pt x="879" y="167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8" name="Freeform 270"/>
            <p:cNvSpPr>
              <a:spLocks/>
            </p:cNvSpPr>
            <p:nvPr/>
          </p:nvSpPr>
          <p:spPr bwMode="auto">
            <a:xfrm>
              <a:off x="2372" y="1821"/>
              <a:ext cx="1077" cy="1134"/>
            </a:xfrm>
            <a:custGeom>
              <a:avLst/>
              <a:gdLst>
                <a:gd name="T0" fmla="*/ 142 w 1077"/>
                <a:gd name="T1" fmla="*/ 0 h 1134"/>
                <a:gd name="T2" fmla="*/ 85 w 1077"/>
                <a:gd name="T3" fmla="*/ 85 h 1134"/>
                <a:gd name="T4" fmla="*/ 113 w 1077"/>
                <a:gd name="T5" fmla="*/ 141 h 1134"/>
                <a:gd name="T6" fmla="*/ 28 w 1077"/>
                <a:gd name="T7" fmla="*/ 170 h 1134"/>
                <a:gd name="T8" fmla="*/ 0 w 1077"/>
                <a:gd name="T9" fmla="*/ 255 h 1134"/>
                <a:gd name="T10" fmla="*/ 28 w 1077"/>
                <a:gd name="T11" fmla="*/ 368 h 1134"/>
                <a:gd name="T12" fmla="*/ 85 w 1077"/>
                <a:gd name="T13" fmla="*/ 510 h 1134"/>
                <a:gd name="T14" fmla="*/ 28 w 1077"/>
                <a:gd name="T15" fmla="*/ 567 h 1134"/>
                <a:gd name="T16" fmla="*/ 28 w 1077"/>
                <a:gd name="T17" fmla="*/ 623 h 1134"/>
                <a:gd name="T18" fmla="*/ 85 w 1077"/>
                <a:gd name="T19" fmla="*/ 623 h 1134"/>
                <a:gd name="T20" fmla="*/ 113 w 1077"/>
                <a:gd name="T21" fmla="*/ 708 h 1134"/>
                <a:gd name="T22" fmla="*/ 170 w 1077"/>
                <a:gd name="T23" fmla="*/ 680 h 1134"/>
                <a:gd name="T24" fmla="*/ 227 w 1077"/>
                <a:gd name="T25" fmla="*/ 708 h 1134"/>
                <a:gd name="T26" fmla="*/ 255 w 1077"/>
                <a:gd name="T27" fmla="*/ 765 h 1134"/>
                <a:gd name="T28" fmla="*/ 482 w 1077"/>
                <a:gd name="T29" fmla="*/ 822 h 1134"/>
                <a:gd name="T30" fmla="*/ 482 w 1077"/>
                <a:gd name="T31" fmla="*/ 794 h 1134"/>
                <a:gd name="T32" fmla="*/ 539 w 1077"/>
                <a:gd name="T33" fmla="*/ 850 h 1134"/>
                <a:gd name="T34" fmla="*/ 539 w 1077"/>
                <a:gd name="T35" fmla="*/ 964 h 1134"/>
                <a:gd name="T36" fmla="*/ 595 w 1077"/>
                <a:gd name="T37" fmla="*/ 992 h 1134"/>
                <a:gd name="T38" fmla="*/ 567 w 1077"/>
                <a:gd name="T39" fmla="*/ 1020 h 1134"/>
                <a:gd name="T40" fmla="*/ 567 w 1077"/>
                <a:gd name="T41" fmla="*/ 1077 h 1134"/>
                <a:gd name="T42" fmla="*/ 624 w 1077"/>
                <a:gd name="T43" fmla="*/ 1077 h 1134"/>
                <a:gd name="T44" fmla="*/ 652 w 1077"/>
                <a:gd name="T45" fmla="*/ 1105 h 1134"/>
                <a:gd name="T46" fmla="*/ 737 w 1077"/>
                <a:gd name="T47" fmla="*/ 1134 h 1134"/>
                <a:gd name="T48" fmla="*/ 737 w 1077"/>
                <a:gd name="T49" fmla="*/ 1077 h 1134"/>
                <a:gd name="T50" fmla="*/ 794 w 1077"/>
                <a:gd name="T51" fmla="*/ 1077 h 1134"/>
                <a:gd name="T52" fmla="*/ 850 w 1077"/>
                <a:gd name="T53" fmla="*/ 1020 h 1134"/>
                <a:gd name="T54" fmla="*/ 907 w 1077"/>
                <a:gd name="T55" fmla="*/ 1049 h 1134"/>
                <a:gd name="T56" fmla="*/ 992 w 1077"/>
                <a:gd name="T57" fmla="*/ 1020 h 1134"/>
                <a:gd name="T58" fmla="*/ 1049 w 1077"/>
                <a:gd name="T59" fmla="*/ 1077 h 1134"/>
                <a:gd name="T60" fmla="*/ 1077 w 1077"/>
                <a:gd name="T61" fmla="*/ 1049 h 1134"/>
                <a:gd name="T62" fmla="*/ 1077 w 1077"/>
                <a:gd name="T63" fmla="*/ 907 h 1134"/>
                <a:gd name="T64" fmla="*/ 992 w 1077"/>
                <a:gd name="T65" fmla="*/ 879 h 1134"/>
                <a:gd name="T66" fmla="*/ 964 w 1077"/>
                <a:gd name="T67" fmla="*/ 822 h 1134"/>
                <a:gd name="T68" fmla="*/ 964 w 1077"/>
                <a:gd name="T69" fmla="*/ 737 h 1134"/>
                <a:gd name="T70" fmla="*/ 879 w 1077"/>
                <a:gd name="T71" fmla="*/ 623 h 1134"/>
                <a:gd name="T72" fmla="*/ 907 w 1077"/>
                <a:gd name="T73" fmla="*/ 538 h 1134"/>
                <a:gd name="T74" fmla="*/ 879 w 1077"/>
                <a:gd name="T75" fmla="*/ 482 h 1134"/>
                <a:gd name="T76" fmla="*/ 737 w 1077"/>
                <a:gd name="T77" fmla="*/ 482 h 1134"/>
                <a:gd name="T78" fmla="*/ 652 w 1077"/>
                <a:gd name="T79" fmla="*/ 397 h 1134"/>
                <a:gd name="T80" fmla="*/ 652 w 1077"/>
                <a:gd name="T81" fmla="*/ 340 h 1134"/>
                <a:gd name="T82" fmla="*/ 595 w 1077"/>
                <a:gd name="T83" fmla="*/ 283 h 1134"/>
                <a:gd name="T84" fmla="*/ 624 w 1077"/>
                <a:gd name="T85" fmla="*/ 255 h 1134"/>
                <a:gd name="T86" fmla="*/ 567 w 1077"/>
                <a:gd name="T87" fmla="*/ 227 h 1134"/>
                <a:gd name="T88" fmla="*/ 539 w 1077"/>
                <a:gd name="T89" fmla="*/ 170 h 1134"/>
                <a:gd name="T90" fmla="*/ 454 w 1077"/>
                <a:gd name="T91" fmla="*/ 198 h 1134"/>
                <a:gd name="T92" fmla="*/ 397 w 1077"/>
                <a:gd name="T93" fmla="*/ 113 h 1134"/>
                <a:gd name="T94" fmla="*/ 227 w 1077"/>
                <a:gd name="T95" fmla="*/ 85 h 1134"/>
                <a:gd name="T96" fmla="*/ 142 w 1077"/>
                <a:gd name="T97" fmla="*/ 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77" h="1134">
                  <a:moveTo>
                    <a:pt x="142" y="0"/>
                  </a:moveTo>
                  <a:lnTo>
                    <a:pt x="85" y="85"/>
                  </a:lnTo>
                  <a:lnTo>
                    <a:pt x="113" y="141"/>
                  </a:lnTo>
                  <a:lnTo>
                    <a:pt x="28" y="170"/>
                  </a:lnTo>
                  <a:lnTo>
                    <a:pt x="0" y="255"/>
                  </a:lnTo>
                  <a:lnTo>
                    <a:pt x="28" y="368"/>
                  </a:lnTo>
                  <a:lnTo>
                    <a:pt x="85" y="510"/>
                  </a:lnTo>
                  <a:lnTo>
                    <a:pt x="28" y="567"/>
                  </a:lnTo>
                  <a:lnTo>
                    <a:pt x="28" y="623"/>
                  </a:lnTo>
                  <a:lnTo>
                    <a:pt x="85" y="623"/>
                  </a:lnTo>
                  <a:lnTo>
                    <a:pt x="113" y="708"/>
                  </a:lnTo>
                  <a:lnTo>
                    <a:pt x="170" y="680"/>
                  </a:lnTo>
                  <a:lnTo>
                    <a:pt x="227" y="708"/>
                  </a:lnTo>
                  <a:lnTo>
                    <a:pt x="255" y="765"/>
                  </a:lnTo>
                  <a:lnTo>
                    <a:pt x="482" y="822"/>
                  </a:lnTo>
                  <a:lnTo>
                    <a:pt x="482" y="794"/>
                  </a:lnTo>
                  <a:lnTo>
                    <a:pt x="539" y="850"/>
                  </a:lnTo>
                  <a:lnTo>
                    <a:pt x="539" y="964"/>
                  </a:lnTo>
                  <a:lnTo>
                    <a:pt x="595" y="992"/>
                  </a:lnTo>
                  <a:lnTo>
                    <a:pt x="567" y="1020"/>
                  </a:lnTo>
                  <a:lnTo>
                    <a:pt x="567" y="1077"/>
                  </a:lnTo>
                  <a:lnTo>
                    <a:pt x="624" y="1077"/>
                  </a:lnTo>
                  <a:lnTo>
                    <a:pt x="652" y="1105"/>
                  </a:lnTo>
                  <a:lnTo>
                    <a:pt x="737" y="1134"/>
                  </a:lnTo>
                  <a:lnTo>
                    <a:pt x="737" y="1077"/>
                  </a:lnTo>
                  <a:lnTo>
                    <a:pt x="794" y="1077"/>
                  </a:lnTo>
                  <a:lnTo>
                    <a:pt x="850" y="1020"/>
                  </a:lnTo>
                  <a:lnTo>
                    <a:pt x="907" y="1049"/>
                  </a:lnTo>
                  <a:lnTo>
                    <a:pt x="992" y="1020"/>
                  </a:lnTo>
                  <a:lnTo>
                    <a:pt x="1049" y="1077"/>
                  </a:lnTo>
                  <a:lnTo>
                    <a:pt x="1077" y="1049"/>
                  </a:lnTo>
                  <a:lnTo>
                    <a:pt x="1077" y="907"/>
                  </a:lnTo>
                  <a:lnTo>
                    <a:pt x="992" y="879"/>
                  </a:lnTo>
                  <a:lnTo>
                    <a:pt x="964" y="822"/>
                  </a:lnTo>
                  <a:lnTo>
                    <a:pt x="964" y="737"/>
                  </a:lnTo>
                  <a:lnTo>
                    <a:pt x="879" y="623"/>
                  </a:lnTo>
                  <a:lnTo>
                    <a:pt x="907" y="538"/>
                  </a:lnTo>
                  <a:lnTo>
                    <a:pt x="879" y="482"/>
                  </a:lnTo>
                  <a:lnTo>
                    <a:pt x="737" y="482"/>
                  </a:lnTo>
                  <a:lnTo>
                    <a:pt x="652" y="397"/>
                  </a:lnTo>
                  <a:lnTo>
                    <a:pt x="652" y="340"/>
                  </a:lnTo>
                  <a:lnTo>
                    <a:pt x="595" y="283"/>
                  </a:lnTo>
                  <a:lnTo>
                    <a:pt x="624" y="255"/>
                  </a:lnTo>
                  <a:lnTo>
                    <a:pt x="567" y="227"/>
                  </a:lnTo>
                  <a:lnTo>
                    <a:pt x="539" y="170"/>
                  </a:lnTo>
                  <a:lnTo>
                    <a:pt x="454" y="198"/>
                  </a:lnTo>
                  <a:lnTo>
                    <a:pt x="397" y="113"/>
                  </a:lnTo>
                  <a:lnTo>
                    <a:pt x="227" y="85"/>
                  </a:lnTo>
                  <a:lnTo>
                    <a:pt x="142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69" name="Freeform 271"/>
            <p:cNvSpPr>
              <a:spLocks/>
            </p:cNvSpPr>
            <p:nvPr/>
          </p:nvSpPr>
          <p:spPr bwMode="auto">
            <a:xfrm>
              <a:off x="2939" y="1481"/>
              <a:ext cx="1077" cy="1275"/>
            </a:xfrm>
            <a:custGeom>
              <a:avLst/>
              <a:gdLst>
                <a:gd name="T0" fmla="*/ 680 w 1077"/>
                <a:gd name="T1" fmla="*/ 226 h 1275"/>
                <a:gd name="T2" fmla="*/ 482 w 1077"/>
                <a:gd name="T3" fmla="*/ 226 h 1275"/>
                <a:gd name="T4" fmla="*/ 482 w 1077"/>
                <a:gd name="T5" fmla="*/ 198 h 1275"/>
                <a:gd name="T6" fmla="*/ 425 w 1077"/>
                <a:gd name="T7" fmla="*/ 198 h 1275"/>
                <a:gd name="T8" fmla="*/ 425 w 1077"/>
                <a:gd name="T9" fmla="*/ 141 h 1275"/>
                <a:gd name="T10" fmla="*/ 340 w 1077"/>
                <a:gd name="T11" fmla="*/ 85 h 1275"/>
                <a:gd name="T12" fmla="*/ 397 w 1077"/>
                <a:gd name="T13" fmla="*/ 0 h 1275"/>
                <a:gd name="T14" fmla="*/ 255 w 1077"/>
                <a:gd name="T15" fmla="*/ 28 h 1275"/>
                <a:gd name="T16" fmla="*/ 255 w 1077"/>
                <a:gd name="T17" fmla="*/ 56 h 1275"/>
                <a:gd name="T18" fmla="*/ 198 w 1077"/>
                <a:gd name="T19" fmla="*/ 56 h 1275"/>
                <a:gd name="T20" fmla="*/ 142 w 1077"/>
                <a:gd name="T21" fmla="*/ 85 h 1275"/>
                <a:gd name="T22" fmla="*/ 170 w 1077"/>
                <a:gd name="T23" fmla="*/ 113 h 1275"/>
                <a:gd name="T24" fmla="*/ 227 w 1077"/>
                <a:gd name="T25" fmla="*/ 113 h 1275"/>
                <a:gd name="T26" fmla="*/ 170 w 1077"/>
                <a:gd name="T27" fmla="*/ 198 h 1275"/>
                <a:gd name="T28" fmla="*/ 227 w 1077"/>
                <a:gd name="T29" fmla="*/ 340 h 1275"/>
                <a:gd name="T30" fmla="*/ 312 w 1077"/>
                <a:gd name="T31" fmla="*/ 396 h 1275"/>
                <a:gd name="T32" fmla="*/ 198 w 1077"/>
                <a:gd name="T33" fmla="*/ 453 h 1275"/>
                <a:gd name="T34" fmla="*/ 113 w 1077"/>
                <a:gd name="T35" fmla="*/ 453 h 1275"/>
                <a:gd name="T36" fmla="*/ 28 w 1077"/>
                <a:gd name="T37" fmla="*/ 425 h 1275"/>
                <a:gd name="T38" fmla="*/ 0 w 1077"/>
                <a:gd name="T39" fmla="*/ 481 h 1275"/>
                <a:gd name="T40" fmla="*/ 57 w 1077"/>
                <a:gd name="T41" fmla="*/ 538 h 1275"/>
                <a:gd name="T42" fmla="*/ 0 w 1077"/>
                <a:gd name="T43" fmla="*/ 567 h 1275"/>
                <a:gd name="T44" fmla="*/ 57 w 1077"/>
                <a:gd name="T45" fmla="*/ 595 h 1275"/>
                <a:gd name="T46" fmla="*/ 28 w 1077"/>
                <a:gd name="T47" fmla="*/ 623 h 1275"/>
                <a:gd name="T48" fmla="*/ 85 w 1077"/>
                <a:gd name="T49" fmla="*/ 680 h 1275"/>
                <a:gd name="T50" fmla="*/ 85 w 1077"/>
                <a:gd name="T51" fmla="*/ 737 h 1275"/>
                <a:gd name="T52" fmla="*/ 170 w 1077"/>
                <a:gd name="T53" fmla="*/ 822 h 1275"/>
                <a:gd name="T54" fmla="*/ 283 w 1077"/>
                <a:gd name="T55" fmla="*/ 822 h 1275"/>
                <a:gd name="T56" fmla="*/ 312 w 1077"/>
                <a:gd name="T57" fmla="*/ 822 h 1275"/>
                <a:gd name="T58" fmla="*/ 340 w 1077"/>
                <a:gd name="T59" fmla="*/ 878 h 1275"/>
                <a:gd name="T60" fmla="*/ 312 w 1077"/>
                <a:gd name="T61" fmla="*/ 963 h 1275"/>
                <a:gd name="T62" fmla="*/ 397 w 1077"/>
                <a:gd name="T63" fmla="*/ 1077 h 1275"/>
                <a:gd name="T64" fmla="*/ 397 w 1077"/>
                <a:gd name="T65" fmla="*/ 1162 h 1275"/>
                <a:gd name="T66" fmla="*/ 425 w 1077"/>
                <a:gd name="T67" fmla="*/ 1219 h 1275"/>
                <a:gd name="T68" fmla="*/ 510 w 1077"/>
                <a:gd name="T69" fmla="*/ 1247 h 1275"/>
                <a:gd name="T70" fmla="*/ 567 w 1077"/>
                <a:gd name="T71" fmla="*/ 1219 h 1275"/>
                <a:gd name="T72" fmla="*/ 652 w 1077"/>
                <a:gd name="T73" fmla="*/ 1275 h 1275"/>
                <a:gd name="T74" fmla="*/ 709 w 1077"/>
                <a:gd name="T75" fmla="*/ 1219 h 1275"/>
                <a:gd name="T76" fmla="*/ 680 w 1077"/>
                <a:gd name="T77" fmla="*/ 1162 h 1275"/>
                <a:gd name="T78" fmla="*/ 709 w 1077"/>
                <a:gd name="T79" fmla="*/ 1134 h 1275"/>
                <a:gd name="T80" fmla="*/ 765 w 1077"/>
                <a:gd name="T81" fmla="*/ 1134 h 1275"/>
                <a:gd name="T82" fmla="*/ 822 w 1077"/>
                <a:gd name="T83" fmla="*/ 1105 h 1275"/>
                <a:gd name="T84" fmla="*/ 907 w 1077"/>
                <a:gd name="T85" fmla="*/ 1134 h 1275"/>
                <a:gd name="T86" fmla="*/ 964 w 1077"/>
                <a:gd name="T87" fmla="*/ 1105 h 1275"/>
                <a:gd name="T88" fmla="*/ 964 w 1077"/>
                <a:gd name="T89" fmla="*/ 1020 h 1275"/>
                <a:gd name="T90" fmla="*/ 1077 w 1077"/>
                <a:gd name="T91" fmla="*/ 907 h 1275"/>
                <a:gd name="T92" fmla="*/ 907 w 1077"/>
                <a:gd name="T93" fmla="*/ 595 h 1275"/>
                <a:gd name="T94" fmla="*/ 850 w 1077"/>
                <a:gd name="T95" fmla="*/ 567 h 1275"/>
                <a:gd name="T96" fmla="*/ 850 w 1077"/>
                <a:gd name="T97" fmla="*/ 368 h 1275"/>
                <a:gd name="T98" fmla="*/ 794 w 1077"/>
                <a:gd name="T99" fmla="*/ 340 h 1275"/>
                <a:gd name="T100" fmla="*/ 737 w 1077"/>
                <a:gd name="T101" fmla="*/ 368 h 1275"/>
                <a:gd name="T102" fmla="*/ 680 w 1077"/>
                <a:gd name="T103" fmla="*/ 283 h 1275"/>
                <a:gd name="T104" fmla="*/ 680 w 1077"/>
                <a:gd name="T105" fmla="*/ 226 h 12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77" h="1275">
                  <a:moveTo>
                    <a:pt x="680" y="226"/>
                  </a:moveTo>
                  <a:lnTo>
                    <a:pt x="482" y="226"/>
                  </a:lnTo>
                  <a:lnTo>
                    <a:pt x="482" y="198"/>
                  </a:lnTo>
                  <a:lnTo>
                    <a:pt x="425" y="198"/>
                  </a:lnTo>
                  <a:lnTo>
                    <a:pt x="425" y="141"/>
                  </a:lnTo>
                  <a:lnTo>
                    <a:pt x="340" y="85"/>
                  </a:lnTo>
                  <a:lnTo>
                    <a:pt x="397" y="0"/>
                  </a:lnTo>
                  <a:lnTo>
                    <a:pt x="255" y="28"/>
                  </a:lnTo>
                  <a:lnTo>
                    <a:pt x="255" y="56"/>
                  </a:lnTo>
                  <a:lnTo>
                    <a:pt x="198" y="56"/>
                  </a:lnTo>
                  <a:lnTo>
                    <a:pt x="142" y="85"/>
                  </a:lnTo>
                  <a:lnTo>
                    <a:pt x="170" y="113"/>
                  </a:lnTo>
                  <a:lnTo>
                    <a:pt x="227" y="113"/>
                  </a:lnTo>
                  <a:lnTo>
                    <a:pt x="170" y="198"/>
                  </a:lnTo>
                  <a:lnTo>
                    <a:pt x="227" y="340"/>
                  </a:lnTo>
                  <a:lnTo>
                    <a:pt x="312" y="396"/>
                  </a:lnTo>
                  <a:lnTo>
                    <a:pt x="198" y="453"/>
                  </a:lnTo>
                  <a:lnTo>
                    <a:pt x="113" y="453"/>
                  </a:lnTo>
                  <a:lnTo>
                    <a:pt x="28" y="425"/>
                  </a:lnTo>
                  <a:lnTo>
                    <a:pt x="0" y="481"/>
                  </a:lnTo>
                  <a:lnTo>
                    <a:pt x="57" y="538"/>
                  </a:lnTo>
                  <a:lnTo>
                    <a:pt x="0" y="567"/>
                  </a:lnTo>
                  <a:lnTo>
                    <a:pt x="57" y="595"/>
                  </a:lnTo>
                  <a:lnTo>
                    <a:pt x="28" y="623"/>
                  </a:lnTo>
                  <a:lnTo>
                    <a:pt x="85" y="680"/>
                  </a:lnTo>
                  <a:lnTo>
                    <a:pt x="85" y="737"/>
                  </a:lnTo>
                  <a:lnTo>
                    <a:pt x="170" y="822"/>
                  </a:lnTo>
                  <a:lnTo>
                    <a:pt x="283" y="822"/>
                  </a:lnTo>
                  <a:lnTo>
                    <a:pt x="312" y="822"/>
                  </a:lnTo>
                  <a:lnTo>
                    <a:pt x="340" y="878"/>
                  </a:lnTo>
                  <a:lnTo>
                    <a:pt x="312" y="963"/>
                  </a:lnTo>
                  <a:lnTo>
                    <a:pt x="397" y="1077"/>
                  </a:lnTo>
                  <a:lnTo>
                    <a:pt x="397" y="1162"/>
                  </a:lnTo>
                  <a:lnTo>
                    <a:pt x="425" y="1219"/>
                  </a:lnTo>
                  <a:lnTo>
                    <a:pt x="510" y="1247"/>
                  </a:lnTo>
                  <a:lnTo>
                    <a:pt x="567" y="1219"/>
                  </a:lnTo>
                  <a:lnTo>
                    <a:pt x="652" y="1275"/>
                  </a:lnTo>
                  <a:lnTo>
                    <a:pt x="709" y="1219"/>
                  </a:lnTo>
                  <a:lnTo>
                    <a:pt x="680" y="1162"/>
                  </a:lnTo>
                  <a:lnTo>
                    <a:pt x="709" y="1134"/>
                  </a:lnTo>
                  <a:lnTo>
                    <a:pt x="765" y="1134"/>
                  </a:lnTo>
                  <a:lnTo>
                    <a:pt x="822" y="1105"/>
                  </a:lnTo>
                  <a:lnTo>
                    <a:pt x="907" y="1134"/>
                  </a:lnTo>
                  <a:lnTo>
                    <a:pt x="964" y="1105"/>
                  </a:lnTo>
                  <a:lnTo>
                    <a:pt x="964" y="1020"/>
                  </a:lnTo>
                  <a:lnTo>
                    <a:pt x="1077" y="907"/>
                  </a:lnTo>
                  <a:lnTo>
                    <a:pt x="907" y="595"/>
                  </a:lnTo>
                  <a:lnTo>
                    <a:pt x="850" y="567"/>
                  </a:lnTo>
                  <a:lnTo>
                    <a:pt x="850" y="368"/>
                  </a:lnTo>
                  <a:lnTo>
                    <a:pt x="794" y="340"/>
                  </a:lnTo>
                  <a:lnTo>
                    <a:pt x="737" y="368"/>
                  </a:lnTo>
                  <a:lnTo>
                    <a:pt x="680" y="283"/>
                  </a:lnTo>
                  <a:lnTo>
                    <a:pt x="680" y="22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0" name="Freeform 272"/>
            <p:cNvSpPr>
              <a:spLocks/>
            </p:cNvSpPr>
            <p:nvPr/>
          </p:nvSpPr>
          <p:spPr bwMode="auto">
            <a:xfrm>
              <a:off x="2514" y="1055"/>
              <a:ext cx="850" cy="993"/>
            </a:xfrm>
            <a:custGeom>
              <a:avLst/>
              <a:gdLst>
                <a:gd name="T0" fmla="*/ 0 w 850"/>
                <a:gd name="T1" fmla="*/ 737 h 993"/>
                <a:gd name="T2" fmla="*/ 0 w 850"/>
                <a:gd name="T3" fmla="*/ 766 h 993"/>
                <a:gd name="T4" fmla="*/ 85 w 850"/>
                <a:gd name="T5" fmla="*/ 851 h 993"/>
                <a:gd name="T6" fmla="*/ 255 w 850"/>
                <a:gd name="T7" fmla="*/ 879 h 993"/>
                <a:gd name="T8" fmla="*/ 312 w 850"/>
                <a:gd name="T9" fmla="*/ 964 h 993"/>
                <a:gd name="T10" fmla="*/ 397 w 850"/>
                <a:gd name="T11" fmla="*/ 936 h 993"/>
                <a:gd name="T12" fmla="*/ 425 w 850"/>
                <a:gd name="T13" fmla="*/ 993 h 993"/>
                <a:gd name="T14" fmla="*/ 482 w 850"/>
                <a:gd name="T15" fmla="*/ 964 h 993"/>
                <a:gd name="T16" fmla="*/ 425 w 850"/>
                <a:gd name="T17" fmla="*/ 907 h 993"/>
                <a:gd name="T18" fmla="*/ 453 w 850"/>
                <a:gd name="T19" fmla="*/ 851 h 993"/>
                <a:gd name="T20" fmla="*/ 538 w 850"/>
                <a:gd name="T21" fmla="*/ 879 h 993"/>
                <a:gd name="T22" fmla="*/ 623 w 850"/>
                <a:gd name="T23" fmla="*/ 879 h 993"/>
                <a:gd name="T24" fmla="*/ 737 w 850"/>
                <a:gd name="T25" fmla="*/ 822 h 993"/>
                <a:gd name="T26" fmla="*/ 652 w 850"/>
                <a:gd name="T27" fmla="*/ 766 h 993"/>
                <a:gd name="T28" fmla="*/ 595 w 850"/>
                <a:gd name="T29" fmla="*/ 624 h 993"/>
                <a:gd name="T30" fmla="*/ 652 w 850"/>
                <a:gd name="T31" fmla="*/ 539 h 993"/>
                <a:gd name="T32" fmla="*/ 595 w 850"/>
                <a:gd name="T33" fmla="*/ 539 h 993"/>
                <a:gd name="T34" fmla="*/ 567 w 850"/>
                <a:gd name="T35" fmla="*/ 511 h 993"/>
                <a:gd name="T36" fmla="*/ 623 w 850"/>
                <a:gd name="T37" fmla="*/ 482 h 993"/>
                <a:gd name="T38" fmla="*/ 680 w 850"/>
                <a:gd name="T39" fmla="*/ 482 h 993"/>
                <a:gd name="T40" fmla="*/ 680 w 850"/>
                <a:gd name="T41" fmla="*/ 454 h 993"/>
                <a:gd name="T42" fmla="*/ 822 w 850"/>
                <a:gd name="T43" fmla="*/ 426 h 993"/>
                <a:gd name="T44" fmla="*/ 850 w 850"/>
                <a:gd name="T45" fmla="*/ 397 h 993"/>
                <a:gd name="T46" fmla="*/ 765 w 850"/>
                <a:gd name="T47" fmla="*/ 227 h 993"/>
                <a:gd name="T48" fmla="*/ 793 w 850"/>
                <a:gd name="T49" fmla="*/ 142 h 993"/>
                <a:gd name="T50" fmla="*/ 765 w 850"/>
                <a:gd name="T51" fmla="*/ 57 h 993"/>
                <a:gd name="T52" fmla="*/ 652 w 850"/>
                <a:gd name="T53" fmla="*/ 85 h 993"/>
                <a:gd name="T54" fmla="*/ 482 w 850"/>
                <a:gd name="T55" fmla="*/ 0 h 993"/>
                <a:gd name="T56" fmla="*/ 368 w 850"/>
                <a:gd name="T57" fmla="*/ 0 h 993"/>
                <a:gd name="T58" fmla="*/ 340 w 850"/>
                <a:gd name="T59" fmla="*/ 57 h 993"/>
                <a:gd name="T60" fmla="*/ 340 w 850"/>
                <a:gd name="T61" fmla="*/ 114 h 993"/>
                <a:gd name="T62" fmla="*/ 283 w 850"/>
                <a:gd name="T63" fmla="*/ 142 h 993"/>
                <a:gd name="T64" fmla="*/ 255 w 850"/>
                <a:gd name="T65" fmla="*/ 199 h 993"/>
                <a:gd name="T66" fmla="*/ 227 w 850"/>
                <a:gd name="T67" fmla="*/ 227 h 993"/>
                <a:gd name="T68" fmla="*/ 198 w 850"/>
                <a:gd name="T69" fmla="*/ 170 h 993"/>
                <a:gd name="T70" fmla="*/ 170 w 850"/>
                <a:gd name="T71" fmla="*/ 255 h 993"/>
                <a:gd name="T72" fmla="*/ 113 w 850"/>
                <a:gd name="T73" fmla="*/ 255 h 993"/>
                <a:gd name="T74" fmla="*/ 113 w 850"/>
                <a:gd name="T75" fmla="*/ 312 h 993"/>
                <a:gd name="T76" fmla="*/ 56 w 850"/>
                <a:gd name="T77" fmla="*/ 397 h 993"/>
                <a:gd name="T78" fmla="*/ 113 w 850"/>
                <a:gd name="T79" fmla="*/ 539 h 993"/>
                <a:gd name="T80" fmla="*/ 56 w 850"/>
                <a:gd name="T81" fmla="*/ 624 h 993"/>
                <a:gd name="T82" fmla="*/ 28 w 850"/>
                <a:gd name="T83" fmla="*/ 652 h 993"/>
                <a:gd name="T84" fmla="*/ 0 w 850"/>
                <a:gd name="T85" fmla="*/ 737 h 9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850" h="993">
                  <a:moveTo>
                    <a:pt x="0" y="737"/>
                  </a:moveTo>
                  <a:lnTo>
                    <a:pt x="0" y="766"/>
                  </a:lnTo>
                  <a:lnTo>
                    <a:pt x="85" y="851"/>
                  </a:lnTo>
                  <a:lnTo>
                    <a:pt x="255" y="879"/>
                  </a:lnTo>
                  <a:lnTo>
                    <a:pt x="312" y="964"/>
                  </a:lnTo>
                  <a:lnTo>
                    <a:pt x="397" y="936"/>
                  </a:lnTo>
                  <a:lnTo>
                    <a:pt x="425" y="993"/>
                  </a:lnTo>
                  <a:lnTo>
                    <a:pt x="482" y="964"/>
                  </a:lnTo>
                  <a:lnTo>
                    <a:pt x="425" y="907"/>
                  </a:lnTo>
                  <a:lnTo>
                    <a:pt x="453" y="851"/>
                  </a:lnTo>
                  <a:lnTo>
                    <a:pt x="538" y="879"/>
                  </a:lnTo>
                  <a:lnTo>
                    <a:pt x="623" y="879"/>
                  </a:lnTo>
                  <a:lnTo>
                    <a:pt x="737" y="822"/>
                  </a:lnTo>
                  <a:lnTo>
                    <a:pt x="652" y="766"/>
                  </a:lnTo>
                  <a:lnTo>
                    <a:pt x="595" y="624"/>
                  </a:lnTo>
                  <a:lnTo>
                    <a:pt x="652" y="539"/>
                  </a:lnTo>
                  <a:lnTo>
                    <a:pt x="595" y="539"/>
                  </a:lnTo>
                  <a:lnTo>
                    <a:pt x="567" y="511"/>
                  </a:lnTo>
                  <a:lnTo>
                    <a:pt x="623" y="482"/>
                  </a:lnTo>
                  <a:lnTo>
                    <a:pt x="680" y="482"/>
                  </a:lnTo>
                  <a:lnTo>
                    <a:pt x="680" y="454"/>
                  </a:lnTo>
                  <a:lnTo>
                    <a:pt x="822" y="426"/>
                  </a:lnTo>
                  <a:lnTo>
                    <a:pt x="850" y="397"/>
                  </a:lnTo>
                  <a:lnTo>
                    <a:pt x="765" y="227"/>
                  </a:lnTo>
                  <a:lnTo>
                    <a:pt x="793" y="142"/>
                  </a:lnTo>
                  <a:lnTo>
                    <a:pt x="765" y="57"/>
                  </a:lnTo>
                  <a:lnTo>
                    <a:pt x="652" y="85"/>
                  </a:lnTo>
                  <a:lnTo>
                    <a:pt x="482" y="0"/>
                  </a:lnTo>
                  <a:lnTo>
                    <a:pt x="368" y="0"/>
                  </a:lnTo>
                  <a:lnTo>
                    <a:pt x="340" y="57"/>
                  </a:lnTo>
                  <a:lnTo>
                    <a:pt x="340" y="114"/>
                  </a:lnTo>
                  <a:lnTo>
                    <a:pt x="283" y="142"/>
                  </a:lnTo>
                  <a:lnTo>
                    <a:pt x="255" y="199"/>
                  </a:lnTo>
                  <a:lnTo>
                    <a:pt x="227" y="227"/>
                  </a:lnTo>
                  <a:lnTo>
                    <a:pt x="198" y="170"/>
                  </a:lnTo>
                  <a:lnTo>
                    <a:pt x="170" y="255"/>
                  </a:lnTo>
                  <a:lnTo>
                    <a:pt x="113" y="255"/>
                  </a:lnTo>
                  <a:lnTo>
                    <a:pt x="113" y="312"/>
                  </a:lnTo>
                  <a:lnTo>
                    <a:pt x="56" y="397"/>
                  </a:lnTo>
                  <a:lnTo>
                    <a:pt x="113" y="539"/>
                  </a:lnTo>
                  <a:lnTo>
                    <a:pt x="56" y="624"/>
                  </a:lnTo>
                  <a:lnTo>
                    <a:pt x="28" y="652"/>
                  </a:lnTo>
                  <a:lnTo>
                    <a:pt x="0" y="737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1" name="Freeform 273"/>
            <p:cNvSpPr>
              <a:spLocks/>
            </p:cNvSpPr>
            <p:nvPr/>
          </p:nvSpPr>
          <p:spPr bwMode="auto">
            <a:xfrm>
              <a:off x="3251" y="914"/>
              <a:ext cx="482" cy="793"/>
            </a:xfrm>
            <a:custGeom>
              <a:avLst/>
              <a:gdLst>
                <a:gd name="T0" fmla="*/ 28 w 482"/>
                <a:gd name="T1" fmla="*/ 198 h 793"/>
                <a:gd name="T2" fmla="*/ 56 w 482"/>
                <a:gd name="T3" fmla="*/ 283 h 793"/>
                <a:gd name="T4" fmla="*/ 28 w 482"/>
                <a:gd name="T5" fmla="*/ 368 h 793"/>
                <a:gd name="T6" fmla="*/ 113 w 482"/>
                <a:gd name="T7" fmla="*/ 538 h 793"/>
                <a:gd name="T8" fmla="*/ 85 w 482"/>
                <a:gd name="T9" fmla="*/ 567 h 793"/>
                <a:gd name="T10" fmla="*/ 28 w 482"/>
                <a:gd name="T11" fmla="*/ 652 h 793"/>
                <a:gd name="T12" fmla="*/ 113 w 482"/>
                <a:gd name="T13" fmla="*/ 708 h 793"/>
                <a:gd name="T14" fmla="*/ 113 w 482"/>
                <a:gd name="T15" fmla="*/ 765 h 793"/>
                <a:gd name="T16" fmla="*/ 170 w 482"/>
                <a:gd name="T17" fmla="*/ 765 h 793"/>
                <a:gd name="T18" fmla="*/ 170 w 482"/>
                <a:gd name="T19" fmla="*/ 793 h 793"/>
                <a:gd name="T20" fmla="*/ 312 w 482"/>
                <a:gd name="T21" fmla="*/ 793 h 793"/>
                <a:gd name="T22" fmla="*/ 283 w 482"/>
                <a:gd name="T23" fmla="*/ 680 h 793"/>
                <a:gd name="T24" fmla="*/ 340 w 482"/>
                <a:gd name="T25" fmla="*/ 623 h 793"/>
                <a:gd name="T26" fmla="*/ 397 w 482"/>
                <a:gd name="T27" fmla="*/ 396 h 793"/>
                <a:gd name="T28" fmla="*/ 397 w 482"/>
                <a:gd name="T29" fmla="*/ 311 h 793"/>
                <a:gd name="T30" fmla="*/ 453 w 482"/>
                <a:gd name="T31" fmla="*/ 311 h 793"/>
                <a:gd name="T32" fmla="*/ 482 w 482"/>
                <a:gd name="T33" fmla="*/ 255 h 793"/>
                <a:gd name="T34" fmla="*/ 283 w 482"/>
                <a:gd name="T35" fmla="*/ 170 h 793"/>
                <a:gd name="T36" fmla="*/ 312 w 482"/>
                <a:gd name="T37" fmla="*/ 113 h 793"/>
                <a:gd name="T38" fmla="*/ 227 w 482"/>
                <a:gd name="T39" fmla="*/ 56 h 793"/>
                <a:gd name="T40" fmla="*/ 255 w 482"/>
                <a:gd name="T41" fmla="*/ 0 h 793"/>
                <a:gd name="T42" fmla="*/ 227 w 482"/>
                <a:gd name="T43" fmla="*/ 0 h 793"/>
                <a:gd name="T44" fmla="*/ 170 w 482"/>
                <a:gd name="T45" fmla="*/ 28 h 793"/>
                <a:gd name="T46" fmla="*/ 170 w 482"/>
                <a:gd name="T47" fmla="*/ 0 h 793"/>
                <a:gd name="T48" fmla="*/ 113 w 482"/>
                <a:gd name="T49" fmla="*/ 0 h 793"/>
                <a:gd name="T50" fmla="*/ 0 w 482"/>
                <a:gd name="T51" fmla="*/ 28 h 793"/>
                <a:gd name="T52" fmla="*/ 0 w 482"/>
                <a:gd name="T53" fmla="*/ 85 h 793"/>
                <a:gd name="T54" fmla="*/ 28 w 482"/>
                <a:gd name="T55" fmla="*/ 113 h 793"/>
                <a:gd name="T56" fmla="*/ 28 w 482"/>
                <a:gd name="T57" fmla="*/ 198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82" h="793">
                  <a:moveTo>
                    <a:pt x="28" y="198"/>
                  </a:moveTo>
                  <a:lnTo>
                    <a:pt x="56" y="283"/>
                  </a:lnTo>
                  <a:lnTo>
                    <a:pt x="28" y="368"/>
                  </a:lnTo>
                  <a:lnTo>
                    <a:pt x="113" y="538"/>
                  </a:lnTo>
                  <a:lnTo>
                    <a:pt x="85" y="567"/>
                  </a:lnTo>
                  <a:lnTo>
                    <a:pt x="28" y="652"/>
                  </a:lnTo>
                  <a:lnTo>
                    <a:pt x="113" y="708"/>
                  </a:lnTo>
                  <a:lnTo>
                    <a:pt x="113" y="765"/>
                  </a:lnTo>
                  <a:lnTo>
                    <a:pt x="170" y="765"/>
                  </a:lnTo>
                  <a:lnTo>
                    <a:pt x="170" y="793"/>
                  </a:lnTo>
                  <a:lnTo>
                    <a:pt x="312" y="793"/>
                  </a:lnTo>
                  <a:lnTo>
                    <a:pt x="283" y="680"/>
                  </a:lnTo>
                  <a:lnTo>
                    <a:pt x="340" y="623"/>
                  </a:lnTo>
                  <a:lnTo>
                    <a:pt x="397" y="396"/>
                  </a:lnTo>
                  <a:lnTo>
                    <a:pt x="397" y="311"/>
                  </a:lnTo>
                  <a:lnTo>
                    <a:pt x="453" y="311"/>
                  </a:lnTo>
                  <a:lnTo>
                    <a:pt x="482" y="255"/>
                  </a:lnTo>
                  <a:lnTo>
                    <a:pt x="283" y="170"/>
                  </a:lnTo>
                  <a:lnTo>
                    <a:pt x="312" y="113"/>
                  </a:lnTo>
                  <a:lnTo>
                    <a:pt x="227" y="56"/>
                  </a:lnTo>
                  <a:lnTo>
                    <a:pt x="255" y="0"/>
                  </a:lnTo>
                  <a:lnTo>
                    <a:pt x="227" y="0"/>
                  </a:lnTo>
                  <a:lnTo>
                    <a:pt x="170" y="28"/>
                  </a:lnTo>
                  <a:lnTo>
                    <a:pt x="170" y="0"/>
                  </a:lnTo>
                  <a:lnTo>
                    <a:pt x="113" y="0"/>
                  </a:lnTo>
                  <a:lnTo>
                    <a:pt x="0" y="28"/>
                  </a:lnTo>
                  <a:lnTo>
                    <a:pt x="0" y="85"/>
                  </a:lnTo>
                  <a:lnTo>
                    <a:pt x="28" y="113"/>
                  </a:lnTo>
                  <a:lnTo>
                    <a:pt x="28" y="19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2" name="Freeform 274"/>
            <p:cNvSpPr>
              <a:spLocks/>
            </p:cNvSpPr>
            <p:nvPr/>
          </p:nvSpPr>
          <p:spPr bwMode="auto">
            <a:xfrm>
              <a:off x="2032" y="488"/>
              <a:ext cx="1247" cy="1304"/>
            </a:xfrm>
            <a:custGeom>
              <a:avLst/>
              <a:gdLst>
                <a:gd name="T0" fmla="*/ 0 w 1247"/>
                <a:gd name="T1" fmla="*/ 681 h 1304"/>
                <a:gd name="T2" fmla="*/ 28 w 1247"/>
                <a:gd name="T3" fmla="*/ 879 h 1304"/>
                <a:gd name="T4" fmla="*/ 0 w 1247"/>
                <a:gd name="T5" fmla="*/ 936 h 1304"/>
                <a:gd name="T6" fmla="*/ 142 w 1247"/>
                <a:gd name="T7" fmla="*/ 1078 h 1304"/>
                <a:gd name="T8" fmla="*/ 283 w 1247"/>
                <a:gd name="T9" fmla="*/ 1078 h 1304"/>
                <a:gd name="T10" fmla="*/ 283 w 1247"/>
                <a:gd name="T11" fmla="*/ 1134 h 1304"/>
                <a:gd name="T12" fmla="*/ 368 w 1247"/>
                <a:gd name="T13" fmla="*/ 1191 h 1304"/>
                <a:gd name="T14" fmla="*/ 368 w 1247"/>
                <a:gd name="T15" fmla="*/ 1248 h 1304"/>
                <a:gd name="T16" fmla="*/ 453 w 1247"/>
                <a:gd name="T17" fmla="*/ 1248 h 1304"/>
                <a:gd name="T18" fmla="*/ 482 w 1247"/>
                <a:gd name="T19" fmla="*/ 1304 h 1304"/>
                <a:gd name="T20" fmla="*/ 510 w 1247"/>
                <a:gd name="T21" fmla="*/ 1219 h 1304"/>
                <a:gd name="T22" fmla="*/ 538 w 1247"/>
                <a:gd name="T23" fmla="*/ 1191 h 1304"/>
                <a:gd name="T24" fmla="*/ 595 w 1247"/>
                <a:gd name="T25" fmla="*/ 1106 h 1304"/>
                <a:gd name="T26" fmla="*/ 538 w 1247"/>
                <a:gd name="T27" fmla="*/ 964 h 1304"/>
                <a:gd name="T28" fmla="*/ 595 w 1247"/>
                <a:gd name="T29" fmla="*/ 879 h 1304"/>
                <a:gd name="T30" fmla="*/ 595 w 1247"/>
                <a:gd name="T31" fmla="*/ 822 h 1304"/>
                <a:gd name="T32" fmla="*/ 652 w 1247"/>
                <a:gd name="T33" fmla="*/ 822 h 1304"/>
                <a:gd name="T34" fmla="*/ 680 w 1247"/>
                <a:gd name="T35" fmla="*/ 737 h 1304"/>
                <a:gd name="T36" fmla="*/ 709 w 1247"/>
                <a:gd name="T37" fmla="*/ 794 h 1304"/>
                <a:gd name="T38" fmla="*/ 737 w 1247"/>
                <a:gd name="T39" fmla="*/ 766 h 1304"/>
                <a:gd name="T40" fmla="*/ 765 w 1247"/>
                <a:gd name="T41" fmla="*/ 709 h 1304"/>
                <a:gd name="T42" fmla="*/ 822 w 1247"/>
                <a:gd name="T43" fmla="*/ 681 h 1304"/>
                <a:gd name="T44" fmla="*/ 822 w 1247"/>
                <a:gd name="T45" fmla="*/ 624 h 1304"/>
                <a:gd name="T46" fmla="*/ 850 w 1247"/>
                <a:gd name="T47" fmla="*/ 567 h 1304"/>
                <a:gd name="T48" fmla="*/ 964 w 1247"/>
                <a:gd name="T49" fmla="*/ 567 h 1304"/>
                <a:gd name="T50" fmla="*/ 1134 w 1247"/>
                <a:gd name="T51" fmla="*/ 652 h 1304"/>
                <a:gd name="T52" fmla="*/ 1247 w 1247"/>
                <a:gd name="T53" fmla="*/ 624 h 1304"/>
                <a:gd name="T54" fmla="*/ 1247 w 1247"/>
                <a:gd name="T55" fmla="*/ 539 h 1304"/>
                <a:gd name="T56" fmla="*/ 1219 w 1247"/>
                <a:gd name="T57" fmla="*/ 511 h 1304"/>
                <a:gd name="T58" fmla="*/ 1219 w 1247"/>
                <a:gd name="T59" fmla="*/ 454 h 1304"/>
                <a:gd name="T60" fmla="*/ 1190 w 1247"/>
                <a:gd name="T61" fmla="*/ 340 h 1304"/>
                <a:gd name="T62" fmla="*/ 1134 w 1247"/>
                <a:gd name="T63" fmla="*/ 340 h 1304"/>
                <a:gd name="T64" fmla="*/ 1134 w 1247"/>
                <a:gd name="T65" fmla="*/ 170 h 1304"/>
                <a:gd name="T66" fmla="*/ 1077 w 1247"/>
                <a:gd name="T67" fmla="*/ 114 h 1304"/>
                <a:gd name="T68" fmla="*/ 1077 w 1247"/>
                <a:gd name="T69" fmla="*/ 57 h 1304"/>
                <a:gd name="T70" fmla="*/ 1020 w 1247"/>
                <a:gd name="T71" fmla="*/ 0 h 1304"/>
                <a:gd name="T72" fmla="*/ 935 w 1247"/>
                <a:gd name="T73" fmla="*/ 29 h 1304"/>
                <a:gd name="T74" fmla="*/ 935 w 1247"/>
                <a:gd name="T75" fmla="*/ 85 h 1304"/>
                <a:gd name="T76" fmla="*/ 879 w 1247"/>
                <a:gd name="T77" fmla="*/ 114 h 1304"/>
                <a:gd name="T78" fmla="*/ 822 w 1247"/>
                <a:gd name="T79" fmla="*/ 85 h 1304"/>
                <a:gd name="T80" fmla="*/ 794 w 1247"/>
                <a:gd name="T81" fmla="*/ 142 h 1304"/>
                <a:gd name="T82" fmla="*/ 709 w 1247"/>
                <a:gd name="T83" fmla="*/ 199 h 1304"/>
                <a:gd name="T84" fmla="*/ 680 w 1247"/>
                <a:gd name="T85" fmla="*/ 255 h 1304"/>
                <a:gd name="T86" fmla="*/ 623 w 1247"/>
                <a:gd name="T87" fmla="*/ 284 h 1304"/>
                <a:gd name="T88" fmla="*/ 510 w 1247"/>
                <a:gd name="T89" fmla="*/ 284 h 1304"/>
                <a:gd name="T90" fmla="*/ 255 w 1247"/>
                <a:gd name="T91" fmla="*/ 397 h 1304"/>
                <a:gd name="T92" fmla="*/ 283 w 1247"/>
                <a:gd name="T93" fmla="*/ 539 h 1304"/>
                <a:gd name="T94" fmla="*/ 170 w 1247"/>
                <a:gd name="T95" fmla="*/ 539 h 1304"/>
                <a:gd name="T96" fmla="*/ 113 w 1247"/>
                <a:gd name="T97" fmla="*/ 624 h 1304"/>
                <a:gd name="T98" fmla="*/ 56 w 1247"/>
                <a:gd name="T99" fmla="*/ 624 h 1304"/>
                <a:gd name="T100" fmla="*/ 0 w 1247"/>
                <a:gd name="T101" fmla="*/ 681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247" h="1304">
                  <a:moveTo>
                    <a:pt x="0" y="681"/>
                  </a:moveTo>
                  <a:lnTo>
                    <a:pt x="28" y="879"/>
                  </a:lnTo>
                  <a:lnTo>
                    <a:pt x="0" y="936"/>
                  </a:lnTo>
                  <a:lnTo>
                    <a:pt x="142" y="1078"/>
                  </a:lnTo>
                  <a:lnTo>
                    <a:pt x="283" y="1078"/>
                  </a:lnTo>
                  <a:lnTo>
                    <a:pt x="283" y="1134"/>
                  </a:lnTo>
                  <a:lnTo>
                    <a:pt x="368" y="1191"/>
                  </a:lnTo>
                  <a:lnTo>
                    <a:pt x="368" y="1248"/>
                  </a:lnTo>
                  <a:lnTo>
                    <a:pt x="453" y="1248"/>
                  </a:lnTo>
                  <a:lnTo>
                    <a:pt x="482" y="1304"/>
                  </a:lnTo>
                  <a:lnTo>
                    <a:pt x="510" y="1219"/>
                  </a:lnTo>
                  <a:lnTo>
                    <a:pt x="538" y="1191"/>
                  </a:lnTo>
                  <a:lnTo>
                    <a:pt x="595" y="1106"/>
                  </a:lnTo>
                  <a:lnTo>
                    <a:pt x="538" y="964"/>
                  </a:lnTo>
                  <a:lnTo>
                    <a:pt x="595" y="879"/>
                  </a:lnTo>
                  <a:lnTo>
                    <a:pt x="595" y="822"/>
                  </a:lnTo>
                  <a:lnTo>
                    <a:pt x="652" y="822"/>
                  </a:lnTo>
                  <a:lnTo>
                    <a:pt x="680" y="737"/>
                  </a:lnTo>
                  <a:lnTo>
                    <a:pt x="709" y="794"/>
                  </a:lnTo>
                  <a:lnTo>
                    <a:pt x="737" y="766"/>
                  </a:lnTo>
                  <a:lnTo>
                    <a:pt x="765" y="709"/>
                  </a:lnTo>
                  <a:lnTo>
                    <a:pt x="822" y="681"/>
                  </a:lnTo>
                  <a:lnTo>
                    <a:pt x="822" y="624"/>
                  </a:lnTo>
                  <a:lnTo>
                    <a:pt x="850" y="567"/>
                  </a:lnTo>
                  <a:lnTo>
                    <a:pt x="964" y="567"/>
                  </a:lnTo>
                  <a:lnTo>
                    <a:pt x="1134" y="652"/>
                  </a:lnTo>
                  <a:lnTo>
                    <a:pt x="1247" y="624"/>
                  </a:lnTo>
                  <a:lnTo>
                    <a:pt x="1247" y="539"/>
                  </a:lnTo>
                  <a:lnTo>
                    <a:pt x="1219" y="511"/>
                  </a:lnTo>
                  <a:lnTo>
                    <a:pt x="1219" y="454"/>
                  </a:lnTo>
                  <a:lnTo>
                    <a:pt x="1190" y="340"/>
                  </a:lnTo>
                  <a:lnTo>
                    <a:pt x="1134" y="340"/>
                  </a:lnTo>
                  <a:lnTo>
                    <a:pt x="1134" y="170"/>
                  </a:lnTo>
                  <a:lnTo>
                    <a:pt x="1077" y="114"/>
                  </a:lnTo>
                  <a:lnTo>
                    <a:pt x="1077" y="57"/>
                  </a:lnTo>
                  <a:lnTo>
                    <a:pt x="1020" y="0"/>
                  </a:lnTo>
                  <a:lnTo>
                    <a:pt x="935" y="29"/>
                  </a:lnTo>
                  <a:lnTo>
                    <a:pt x="935" y="85"/>
                  </a:lnTo>
                  <a:lnTo>
                    <a:pt x="879" y="114"/>
                  </a:lnTo>
                  <a:lnTo>
                    <a:pt x="822" y="85"/>
                  </a:lnTo>
                  <a:lnTo>
                    <a:pt x="794" y="142"/>
                  </a:lnTo>
                  <a:lnTo>
                    <a:pt x="709" y="199"/>
                  </a:lnTo>
                  <a:lnTo>
                    <a:pt x="680" y="255"/>
                  </a:lnTo>
                  <a:lnTo>
                    <a:pt x="623" y="284"/>
                  </a:lnTo>
                  <a:lnTo>
                    <a:pt x="510" y="284"/>
                  </a:lnTo>
                  <a:lnTo>
                    <a:pt x="255" y="397"/>
                  </a:lnTo>
                  <a:lnTo>
                    <a:pt x="283" y="539"/>
                  </a:lnTo>
                  <a:lnTo>
                    <a:pt x="170" y="539"/>
                  </a:lnTo>
                  <a:lnTo>
                    <a:pt x="113" y="624"/>
                  </a:lnTo>
                  <a:lnTo>
                    <a:pt x="56" y="624"/>
                  </a:lnTo>
                  <a:lnTo>
                    <a:pt x="0" y="68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3" name="Freeform 275"/>
            <p:cNvSpPr>
              <a:spLocks/>
            </p:cNvSpPr>
            <p:nvPr/>
          </p:nvSpPr>
          <p:spPr bwMode="auto">
            <a:xfrm>
              <a:off x="3166" y="460"/>
              <a:ext cx="935" cy="709"/>
            </a:xfrm>
            <a:custGeom>
              <a:avLst/>
              <a:gdLst>
                <a:gd name="T0" fmla="*/ 0 w 935"/>
                <a:gd name="T1" fmla="*/ 198 h 709"/>
                <a:gd name="T2" fmla="*/ 0 w 935"/>
                <a:gd name="T3" fmla="*/ 368 h 709"/>
                <a:gd name="T4" fmla="*/ 56 w 935"/>
                <a:gd name="T5" fmla="*/ 368 h 709"/>
                <a:gd name="T6" fmla="*/ 85 w 935"/>
                <a:gd name="T7" fmla="*/ 482 h 709"/>
                <a:gd name="T8" fmla="*/ 198 w 935"/>
                <a:gd name="T9" fmla="*/ 454 h 709"/>
                <a:gd name="T10" fmla="*/ 255 w 935"/>
                <a:gd name="T11" fmla="*/ 454 h 709"/>
                <a:gd name="T12" fmla="*/ 255 w 935"/>
                <a:gd name="T13" fmla="*/ 482 h 709"/>
                <a:gd name="T14" fmla="*/ 312 w 935"/>
                <a:gd name="T15" fmla="*/ 454 h 709"/>
                <a:gd name="T16" fmla="*/ 340 w 935"/>
                <a:gd name="T17" fmla="*/ 454 h 709"/>
                <a:gd name="T18" fmla="*/ 312 w 935"/>
                <a:gd name="T19" fmla="*/ 510 h 709"/>
                <a:gd name="T20" fmla="*/ 397 w 935"/>
                <a:gd name="T21" fmla="*/ 567 h 709"/>
                <a:gd name="T22" fmla="*/ 368 w 935"/>
                <a:gd name="T23" fmla="*/ 624 h 709"/>
                <a:gd name="T24" fmla="*/ 567 w 935"/>
                <a:gd name="T25" fmla="*/ 709 h 709"/>
                <a:gd name="T26" fmla="*/ 595 w 935"/>
                <a:gd name="T27" fmla="*/ 652 h 709"/>
                <a:gd name="T28" fmla="*/ 652 w 935"/>
                <a:gd name="T29" fmla="*/ 680 h 709"/>
                <a:gd name="T30" fmla="*/ 708 w 935"/>
                <a:gd name="T31" fmla="*/ 680 h 709"/>
                <a:gd name="T32" fmla="*/ 822 w 935"/>
                <a:gd name="T33" fmla="*/ 652 h 709"/>
                <a:gd name="T34" fmla="*/ 935 w 935"/>
                <a:gd name="T35" fmla="*/ 624 h 709"/>
                <a:gd name="T36" fmla="*/ 907 w 935"/>
                <a:gd name="T37" fmla="*/ 510 h 709"/>
                <a:gd name="T38" fmla="*/ 850 w 935"/>
                <a:gd name="T39" fmla="*/ 482 h 709"/>
                <a:gd name="T40" fmla="*/ 822 w 935"/>
                <a:gd name="T41" fmla="*/ 425 h 709"/>
                <a:gd name="T42" fmla="*/ 850 w 935"/>
                <a:gd name="T43" fmla="*/ 397 h 709"/>
                <a:gd name="T44" fmla="*/ 794 w 935"/>
                <a:gd name="T45" fmla="*/ 368 h 709"/>
                <a:gd name="T46" fmla="*/ 794 w 935"/>
                <a:gd name="T47" fmla="*/ 340 h 709"/>
                <a:gd name="T48" fmla="*/ 822 w 935"/>
                <a:gd name="T49" fmla="*/ 312 h 709"/>
                <a:gd name="T50" fmla="*/ 765 w 935"/>
                <a:gd name="T51" fmla="*/ 283 h 709"/>
                <a:gd name="T52" fmla="*/ 765 w 935"/>
                <a:gd name="T53" fmla="*/ 255 h 709"/>
                <a:gd name="T54" fmla="*/ 822 w 935"/>
                <a:gd name="T55" fmla="*/ 227 h 709"/>
                <a:gd name="T56" fmla="*/ 794 w 935"/>
                <a:gd name="T57" fmla="*/ 170 h 709"/>
                <a:gd name="T58" fmla="*/ 879 w 935"/>
                <a:gd name="T59" fmla="*/ 142 h 709"/>
                <a:gd name="T60" fmla="*/ 907 w 935"/>
                <a:gd name="T61" fmla="*/ 113 h 709"/>
                <a:gd name="T62" fmla="*/ 822 w 935"/>
                <a:gd name="T63" fmla="*/ 85 h 709"/>
                <a:gd name="T64" fmla="*/ 794 w 935"/>
                <a:gd name="T65" fmla="*/ 28 h 709"/>
                <a:gd name="T66" fmla="*/ 708 w 935"/>
                <a:gd name="T67" fmla="*/ 85 h 709"/>
                <a:gd name="T68" fmla="*/ 652 w 935"/>
                <a:gd name="T69" fmla="*/ 142 h 709"/>
                <a:gd name="T70" fmla="*/ 595 w 935"/>
                <a:gd name="T71" fmla="*/ 113 h 709"/>
                <a:gd name="T72" fmla="*/ 510 w 935"/>
                <a:gd name="T73" fmla="*/ 57 h 709"/>
                <a:gd name="T74" fmla="*/ 453 w 935"/>
                <a:gd name="T75" fmla="*/ 0 h 709"/>
                <a:gd name="T76" fmla="*/ 312 w 935"/>
                <a:gd name="T77" fmla="*/ 0 h 709"/>
                <a:gd name="T78" fmla="*/ 255 w 935"/>
                <a:gd name="T79" fmla="*/ 85 h 709"/>
                <a:gd name="T80" fmla="*/ 198 w 935"/>
                <a:gd name="T81" fmla="*/ 85 h 709"/>
                <a:gd name="T82" fmla="*/ 170 w 935"/>
                <a:gd name="T83" fmla="*/ 57 h 709"/>
                <a:gd name="T84" fmla="*/ 113 w 935"/>
                <a:gd name="T85" fmla="*/ 170 h 709"/>
                <a:gd name="T86" fmla="*/ 85 w 935"/>
                <a:gd name="T87" fmla="*/ 170 h 709"/>
                <a:gd name="T88" fmla="*/ 56 w 935"/>
                <a:gd name="T89" fmla="*/ 198 h 709"/>
                <a:gd name="T90" fmla="*/ 0 w 935"/>
                <a:gd name="T91" fmla="*/ 198 h 7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935" h="709">
                  <a:moveTo>
                    <a:pt x="0" y="198"/>
                  </a:moveTo>
                  <a:lnTo>
                    <a:pt x="0" y="368"/>
                  </a:lnTo>
                  <a:lnTo>
                    <a:pt x="56" y="368"/>
                  </a:lnTo>
                  <a:lnTo>
                    <a:pt x="85" y="482"/>
                  </a:lnTo>
                  <a:lnTo>
                    <a:pt x="198" y="454"/>
                  </a:lnTo>
                  <a:lnTo>
                    <a:pt x="255" y="454"/>
                  </a:lnTo>
                  <a:lnTo>
                    <a:pt x="255" y="482"/>
                  </a:lnTo>
                  <a:lnTo>
                    <a:pt x="312" y="454"/>
                  </a:lnTo>
                  <a:lnTo>
                    <a:pt x="340" y="454"/>
                  </a:lnTo>
                  <a:lnTo>
                    <a:pt x="312" y="510"/>
                  </a:lnTo>
                  <a:lnTo>
                    <a:pt x="397" y="567"/>
                  </a:lnTo>
                  <a:lnTo>
                    <a:pt x="368" y="624"/>
                  </a:lnTo>
                  <a:lnTo>
                    <a:pt x="567" y="709"/>
                  </a:lnTo>
                  <a:lnTo>
                    <a:pt x="595" y="652"/>
                  </a:lnTo>
                  <a:lnTo>
                    <a:pt x="652" y="680"/>
                  </a:lnTo>
                  <a:lnTo>
                    <a:pt x="708" y="680"/>
                  </a:lnTo>
                  <a:lnTo>
                    <a:pt x="822" y="652"/>
                  </a:lnTo>
                  <a:lnTo>
                    <a:pt x="935" y="624"/>
                  </a:lnTo>
                  <a:lnTo>
                    <a:pt x="907" y="510"/>
                  </a:lnTo>
                  <a:lnTo>
                    <a:pt x="850" y="482"/>
                  </a:lnTo>
                  <a:lnTo>
                    <a:pt x="822" y="425"/>
                  </a:lnTo>
                  <a:lnTo>
                    <a:pt x="850" y="397"/>
                  </a:lnTo>
                  <a:lnTo>
                    <a:pt x="794" y="368"/>
                  </a:lnTo>
                  <a:lnTo>
                    <a:pt x="794" y="340"/>
                  </a:lnTo>
                  <a:lnTo>
                    <a:pt x="822" y="312"/>
                  </a:lnTo>
                  <a:lnTo>
                    <a:pt x="765" y="283"/>
                  </a:lnTo>
                  <a:lnTo>
                    <a:pt x="765" y="255"/>
                  </a:lnTo>
                  <a:lnTo>
                    <a:pt x="822" y="227"/>
                  </a:lnTo>
                  <a:lnTo>
                    <a:pt x="794" y="170"/>
                  </a:lnTo>
                  <a:lnTo>
                    <a:pt x="879" y="142"/>
                  </a:lnTo>
                  <a:lnTo>
                    <a:pt x="907" y="113"/>
                  </a:lnTo>
                  <a:lnTo>
                    <a:pt x="822" y="85"/>
                  </a:lnTo>
                  <a:lnTo>
                    <a:pt x="794" y="28"/>
                  </a:lnTo>
                  <a:lnTo>
                    <a:pt x="708" y="85"/>
                  </a:lnTo>
                  <a:lnTo>
                    <a:pt x="652" y="142"/>
                  </a:lnTo>
                  <a:lnTo>
                    <a:pt x="595" y="113"/>
                  </a:lnTo>
                  <a:lnTo>
                    <a:pt x="510" y="57"/>
                  </a:lnTo>
                  <a:lnTo>
                    <a:pt x="453" y="0"/>
                  </a:lnTo>
                  <a:lnTo>
                    <a:pt x="312" y="0"/>
                  </a:lnTo>
                  <a:lnTo>
                    <a:pt x="255" y="85"/>
                  </a:lnTo>
                  <a:lnTo>
                    <a:pt x="198" y="85"/>
                  </a:lnTo>
                  <a:lnTo>
                    <a:pt x="170" y="57"/>
                  </a:lnTo>
                  <a:lnTo>
                    <a:pt x="113" y="170"/>
                  </a:lnTo>
                  <a:lnTo>
                    <a:pt x="85" y="170"/>
                  </a:lnTo>
                  <a:lnTo>
                    <a:pt x="56" y="198"/>
                  </a:lnTo>
                  <a:lnTo>
                    <a:pt x="0" y="19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4" name="Freeform 278"/>
            <p:cNvSpPr>
              <a:spLocks/>
            </p:cNvSpPr>
            <p:nvPr/>
          </p:nvSpPr>
          <p:spPr bwMode="auto">
            <a:xfrm>
              <a:off x="1918" y="2728"/>
              <a:ext cx="624" cy="879"/>
            </a:xfrm>
            <a:custGeom>
              <a:avLst/>
              <a:gdLst>
                <a:gd name="T0" fmla="*/ 142 w 624"/>
                <a:gd name="T1" fmla="*/ 822 h 879"/>
                <a:gd name="T2" fmla="*/ 199 w 624"/>
                <a:gd name="T3" fmla="*/ 879 h 879"/>
                <a:gd name="T4" fmla="*/ 284 w 624"/>
                <a:gd name="T5" fmla="*/ 822 h 879"/>
                <a:gd name="T6" fmla="*/ 284 w 624"/>
                <a:gd name="T7" fmla="*/ 737 h 879"/>
                <a:gd name="T8" fmla="*/ 256 w 624"/>
                <a:gd name="T9" fmla="*/ 680 h 879"/>
                <a:gd name="T10" fmla="*/ 341 w 624"/>
                <a:gd name="T11" fmla="*/ 709 h 879"/>
                <a:gd name="T12" fmla="*/ 369 w 624"/>
                <a:gd name="T13" fmla="*/ 709 h 879"/>
                <a:gd name="T14" fmla="*/ 454 w 624"/>
                <a:gd name="T15" fmla="*/ 539 h 879"/>
                <a:gd name="T16" fmla="*/ 539 w 624"/>
                <a:gd name="T17" fmla="*/ 482 h 879"/>
                <a:gd name="T18" fmla="*/ 596 w 624"/>
                <a:gd name="T19" fmla="*/ 510 h 879"/>
                <a:gd name="T20" fmla="*/ 624 w 624"/>
                <a:gd name="T21" fmla="*/ 454 h 879"/>
                <a:gd name="T22" fmla="*/ 596 w 624"/>
                <a:gd name="T23" fmla="*/ 340 h 879"/>
                <a:gd name="T24" fmla="*/ 539 w 624"/>
                <a:gd name="T25" fmla="*/ 312 h 879"/>
                <a:gd name="T26" fmla="*/ 567 w 624"/>
                <a:gd name="T27" fmla="*/ 283 h 879"/>
                <a:gd name="T28" fmla="*/ 539 w 624"/>
                <a:gd name="T29" fmla="*/ 227 h 879"/>
                <a:gd name="T30" fmla="*/ 482 w 624"/>
                <a:gd name="T31" fmla="*/ 255 h 879"/>
                <a:gd name="T32" fmla="*/ 482 w 624"/>
                <a:gd name="T33" fmla="*/ 170 h 879"/>
                <a:gd name="T34" fmla="*/ 426 w 624"/>
                <a:gd name="T35" fmla="*/ 170 h 879"/>
                <a:gd name="T36" fmla="*/ 369 w 624"/>
                <a:gd name="T37" fmla="*/ 0 h 879"/>
                <a:gd name="T38" fmla="*/ 312 w 624"/>
                <a:gd name="T39" fmla="*/ 57 h 879"/>
                <a:gd name="T40" fmla="*/ 312 w 624"/>
                <a:gd name="T41" fmla="*/ 85 h 879"/>
                <a:gd name="T42" fmla="*/ 227 w 624"/>
                <a:gd name="T43" fmla="*/ 57 h 879"/>
                <a:gd name="T44" fmla="*/ 29 w 624"/>
                <a:gd name="T45" fmla="*/ 113 h 879"/>
                <a:gd name="T46" fmla="*/ 0 w 624"/>
                <a:gd name="T47" fmla="*/ 170 h 879"/>
                <a:gd name="T48" fmla="*/ 57 w 624"/>
                <a:gd name="T49" fmla="*/ 255 h 879"/>
                <a:gd name="T50" fmla="*/ 29 w 624"/>
                <a:gd name="T51" fmla="*/ 312 h 879"/>
                <a:gd name="T52" fmla="*/ 29 w 624"/>
                <a:gd name="T53" fmla="*/ 454 h 879"/>
                <a:gd name="T54" fmla="*/ 85 w 624"/>
                <a:gd name="T55" fmla="*/ 510 h 879"/>
                <a:gd name="T56" fmla="*/ 85 w 624"/>
                <a:gd name="T57" fmla="*/ 567 h 879"/>
                <a:gd name="T58" fmla="*/ 85 w 624"/>
                <a:gd name="T59" fmla="*/ 765 h 879"/>
                <a:gd name="T60" fmla="*/ 170 w 624"/>
                <a:gd name="T61" fmla="*/ 794 h 879"/>
                <a:gd name="T62" fmla="*/ 142 w 624"/>
                <a:gd name="T63" fmla="*/ 822 h 8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624" h="879">
                  <a:moveTo>
                    <a:pt x="142" y="822"/>
                  </a:moveTo>
                  <a:lnTo>
                    <a:pt x="199" y="879"/>
                  </a:lnTo>
                  <a:lnTo>
                    <a:pt x="284" y="822"/>
                  </a:lnTo>
                  <a:lnTo>
                    <a:pt x="284" y="737"/>
                  </a:lnTo>
                  <a:lnTo>
                    <a:pt x="256" y="680"/>
                  </a:lnTo>
                  <a:lnTo>
                    <a:pt x="341" y="709"/>
                  </a:lnTo>
                  <a:lnTo>
                    <a:pt x="369" y="709"/>
                  </a:lnTo>
                  <a:lnTo>
                    <a:pt x="454" y="539"/>
                  </a:lnTo>
                  <a:lnTo>
                    <a:pt x="539" y="482"/>
                  </a:lnTo>
                  <a:lnTo>
                    <a:pt x="596" y="510"/>
                  </a:lnTo>
                  <a:lnTo>
                    <a:pt x="624" y="454"/>
                  </a:lnTo>
                  <a:lnTo>
                    <a:pt x="596" y="340"/>
                  </a:lnTo>
                  <a:lnTo>
                    <a:pt x="539" y="312"/>
                  </a:lnTo>
                  <a:lnTo>
                    <a:pt x="567" y="283"/>
                  </a:lnTo>
                  <a:lnTo>
                    <a:pt x="539" y="227"/>
                  </a:lnTo>
                  <a:lnTo>
                    <a:pt x="482" y="255"/>
                  </a:lnTo>
                  <a:lnTo>
                    <a:pt x="482" y="170"/>
                  </a:lnTo>
                  <a:lnTo>
                    <a:pt x="426" y="170"/>
                  </a:lnTo>
                  <a:lnTo>
                    <a:pt x="369" y="0"/>
                  </a:lnTo>
                  <a:lnTo>
                    <a:pt x="312" y="57"/>
                  </a:lnTo>
                  <a:lnTo>
                    <a:pt x="312" y="85"/>
                  </a:lnTo>
                  <a:lnTo>
                    <a:pt x="227" y="57"/>
                  </a:lnTo>
                  <a:lnTo>
                    <a:pt x="29" y="113"/>
                  </a:lnTo>
                  <a:lnTo>
                    <a:pt x="0" y="170"/>
                  </a:lnTo>
                  <a:lnTo>
                    <a:pt x="57" y="255"/>
                  </a:lnTo>
                  <a:lnTo>
                    <a:pt x="29" y="312"/>
                  </a:lnTo>
                  <a:lnTo>
                    <a:pt x="29" y="454"/>
                  </a:lnTo>
                  <a:lnTo>
                    <a:pt x="85" y="510"/>
                  </a:lnTo>
                  <a:lnTo>
                    <a:pt x="85" y="567"/>
                  </a:lnTo>
                  <a:lnTo>
                    <a:pt x="85" y="765"/>
                  </a:lnTo>
                  <a:lnTo>
                    <a:pt x="170" y="794"/>
                  </a:lnTo>
                  <a:lnTo>
                    <a:pt x="142" y="822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5" name="Freeform 279"/>
            <p:cNvSpPr>
              <a:spLocks/>
            </p:cNvSpPr>
            <p:nvPr/>
          </p:nvSpPr>
          <p:spPr bwMode="auto">
            <a:xfrm>
              <a:off x="1521" y="4117"/>
              <a:ext cx="2155" cy="1418"/>
            </a:xfrm>
            <a:custGeom>
              <a:avLst/>
              <a:gdLst>
                <a:gd name="T0" fmla="*/ 1531 w 2155"/>
                <a:gd name="T1" fmla="*/ 0 h 1418"/>
                <a:gd name="T2" fmla="*/ 1673 w 2155"/>
                <a:gd name="T3" fmla="*/ 0 h 1418"/>
                <a:gd name="T4" fmla="*/ 1900 w 2155"/>
                <a:gd name="T5" fmla="*/ 57 h 1418"/>
                <a:gd name="T6" fmla="*/ 2042 w 2155"/>
                <a:gd name="T7" fmla="*/ 57 h 1418"/>
                <a:gd name="T8" fmla="*/ 2155 w 2155"/>
                <a:gd name="T9" fmla="*/ 198 h 1418"/>
                <a:gd name="T10" fmla="*/ 1928 w 2155"/>
                <a:gd name="T11" fmla="*/ 312 h 1418"/>
                <a:gd name="T12" fmla="*/ 1786 w 2155"/>
                <a:gd name="T13" fmla="*/ 567 h 1418"/>
                <a:gd name="T14" fmla="*/ 1616 w 2155"/>
                <a:gd name="T15" fmla="*/ 709 h 1418"/>
                <a:gd name="T16" fmla="*/ 1531 w 2155"/>
                <a:gd name="T17" fmla="*/ 765 h 1418"/>
                <a:gd name="T18" fmla="*/ 1475 w 2155"/>
                <a:gd name="T19" fmla="*/ 851 h 1418"/>
                <a:gd name="T20" fmla="*/ 1531 w 2155"/>
                <a:gd name="T21" fmla="*/ 992 h 1418"/>
                <a:gd name="T22" fmla="*/ 1588 w 2155"/>
                <a:gd name="T23" fmla="*/ 1049 h 1418"/>
                <a:gd name="T24" fmla="*/ 1645 w 2155"/>
                <a:gd name="T25" fmla="*/ 1191 h 1418"/>
                <a:gd name="T26" fmla="*/ 1645 w 2155"/>
                <a:gd name="T27" fmla="*/ 1276 h 1418"/>
                <a:gd name="T28" fmla="*/ 1730 w 2155"/>
                <a:gd name="T29" fmla="*/ 1361 h 1418"/>
                <a:gd name="T30" fmla="*/ 1588 w 2155"/>
                <a:gd name="T31" fmla="*/ 1389 h 1418"/>
                <a:gd name="T32" fmla="*/ 1560 w 2155"/>
                <a:gd name="T33" fmla="*/ 1304 h 1418"/>
                <a:gd name="T34" fmla="*/ 1503 w 2155"/>
                <a:gd name="T35" fmla="*/ 1276 h 1418"/>
                <a:gd name="T36" fmla="*/ 1333 w 2155"/>
                <a:gd name="T37" fmla="*/ 1162 h 1418"/>
                <a:gd name="T38" fmla="*/ 1220 w 2155"/>
                <a:gd name="T39" fmla="*/ 1191 h 1418"/>
                <a:gd name="T40" fmla="*/ 1134 w 2155"/>
                <a:gd name="T41" fmla="*/ 1162 h 1418"/>
                <a:gd name="T42" fmla="*/ 1078 w 2155"/>
                <a:gd name="T43" fmla="*/ 1134 h 1418"/>
                <a:gd name="T44" fmla="*/ 1049 w 2155"/>
                <a:gd name="T45" fmla="*/ 992 h 1418"/>
                <a:gd name="T46" fmla="*/ 993 w 2155"/>
                <a:gd name="T47" fmla="*/ 907 h 1418"/>
                <a:gd name="T48" fmla="*/ 908 w 2155"/>
                <a:gd name="T49" fmla="*/ 1021 h 1418"/>
                <a:gd name="T50" fmla="*/ 766 w 2155"/>
                <a:gd name="T51" fmla="*/ 964 h 1418"/>
                <a:gd name="T52" fmla="*/ 653 w 2155"/>
                <a:gd name="T53" fmla="*/ 1106 h 1418"/>
                <a:gd name="T54" fmla="*/ 482 w 2155"/>
                <a:gd name="T55" fmla="*/ 1077 h 1418"/>
                <a:gd name="T56" fmla="*/ 341 w 2155"/>
                <a:gd name="T57" fmla="*/ 964 h 1418"/>
                <a:gd name="T58" fmla="*/ 142 w 2155"/>
                <a:gd name="T59" fmla="*/ 964 h 1418"/>
                <a:gd name="T60" fmla="*/ 114 w 2155"/>
                <a:gd name="T61" fmla="*/ 680 h 1418"/>
                <a:gd name="T62" fmla="*/ 114 w 2155"/>
                <a:gd name="T63" fmla="*/ 510 h 1418"/>
                <a:gd name="T64" fmla="*/ 57 w 2155"/>
                <a:gd name="T65" fmla="*/ 482 h 1418"/>
                <a:gd name="T66" fmla="*/ 29 w 2155"/>
                <a:gd name="T67" fmla="*/ 369 h 1418"/>
                <a:gd name="T68" fmla="*/ 57 w 2155"/>
                <a:gd name="T69" fmla="*/ 284 h 1418"/>
                <a:gd name="T70" fmla="*/ 57 w 2155"/>
                <a:gd name="T71" fmla="*/ 170 h 1418"/>
                <a:gd name="T72" fmla="*/ 284 w 2155"/>
                <a:gd name="T73" fmla="*/ 198 h 1418"/>
                <a:gd name="T74" fmla="*/ 482 w 2155"/>
                <a:gd name="T75" fmla="*/ 227 h 1418"/>
                <a:gd name="T76" fmla="*/ 653 w 2155"/>
                <a:gd name="T77" fmla="*/ 255 h 1418"/>
                <a:gd name="T78" fmla="*/ 709 w 2155"/>
                <a:gd name="T79" fmla="*/ 198 h 1418"/>
                <a:gd name="T80" fmla="*/ 823 w 2155"/>
                <a:gd name="T81" fmla="*/ 312 h 1418"/>
                <a:gd name="T82" fmla="*/ 1248 w 2155"/>
                <a:gd name="T83" fmla="*/ 397 h 1418"/>
                <a:gd name="T84" fmla="*/ 1390 w 2155"/>
                <a:gd name="T85" fmla="*/ 397 h 1418"/>
                <a:gd name="T86" fmla="*/ 1418 w 2155"/>
                <a:gd name="T87" fmla="*/ 255 h 1418"/>
                <a:gd name="T88" fmla="*/ 1418 w 2155"/>
                <a:gd name="T89" fmla="*/ 142 h 14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2155" h="1418">
                  <a:moveTo>
                    <a:pt x="1475" y="28"/>
                  </a:moveTo>
                  <a:lnTo>
                    <a:pt x="1531" y="0"/>
                  </a:lnTo>
                  <a:lnTo>
                    <a:pt x="1616" y="28"/>
                  </a:lnTo>
                  <a:lnTo>
                    <a:pt x="1673" y="0"/>
                  </a:lnTo>
                  <a:lnTo>
                    <a:pt x="1843" y="0"/>
                  </a:lnTo>
                  <a:lnTo>
                    <a:pt x="1900" y="57"/>
                  </a:lnTo>
                  <a:lnTo>
                    <a:pt x="1928" y="113"/>
                  </a:lnTo>
                  <a:lnTo>
                    <a:pt x="2042" y="57"/>
                  </a:lnTo>
                  <a:lnTo>
                    <a:pt x="2127" y="85"/>
                  </a:lnTo>
                  <a:lnTo>
                    <a:pt x="2155" y="198"/>
                  </a:lnTo>
                  <a:lnTo>
                    <a:pt x="2070" y="170"/>
                  </a:lnTo>
                  <a:lnTo>
                    <a:pt x="1928" y="312"/>
                  </a:lnTo>
                  <a:lnTo>
                    <a:pt x="1957" y="482"/>
                  </a:lnTo>
                  <a:lnTo>
                    <a:pt x="1786" y="567"/>
                  </a:lnTo>
                  <a:lnTo>
                    <a:pt x="1758" y="652"/>
                  </a:lnTo>
                  <a:lnTo>
                    <a:pt x="1616" y="709"/>
                  </a:lnTo>
                  <a:lnTo>
                    <a:pt x="1531" y="709"/>
                  </a:lnTo>
                  <a:lnTo>
                    <a:pt x="1531" y="765"/>
                  </a:lnTo>
                  <a:lnTo>
                    <a:pt x="1531" y="794"/>
                  </a:lnTo>
                  <a:lnTo>
                    <a:pt x="1475" y="851"/>
                  </a:lnTo>
                  <a:lnTo>
                    <a:pt x="1475" y="964"/>
                  </a:lnTo>
                  <a:lnTo>
                    <a:pt x="1531" y="992"/>
                  </a:lnTo>
                  <a:lnTo>
                    <a:pt x="1560" y="992"/>
                  </a:lnTo>
                  <a:lnTo>
                    <a:pt x="1588" y="1049"/>
                  </a:lnTo>
                  <a:lnTo>
                    <a:pt x="1560" y="1077"/>
                  </a:lnTo>
                  <a:lnTo>
                    <a:pt x="1645" y="1191"/>
                  </a:lnTo>
                  <a:lnTo>
                    <a:pt x="1616" y="1219"/>
                  </a:lnTo>
                  <a:lnTo>
                    <a:pt x="1645" y="1276"/>
                  </a:lnTo>
                  <a:lnTo>
                    <a:pt x="1730" y="1304"/>
                  </a:lnTo>
                  <a:lnTo>
                    <a:pt x="1730" y="1361"/>
                  </a:lnTo>
                  <a:lnTo>
                    <a:pt x="1673" y="1418"/>
                  </a:lnTo>
                  <a:lnTo>
                    <a:pt x="1588" y="1389"/>
                  </a:lnTo>
                  <a:lnTo>
                    <a:pt x="1588" y="1332"/>
                  </a:lnTo>
                  <a:lnTo>
                    <a:pt x="1560" y="1304"/>
                  </a:lnTo>
                  <a:lnTo>
                    <a:pt x="1475" y="1332"/>
                  </a:lnTo>
                  <a:lnTo>
                    <a:pt x="1503" y="1276"/>
                  </a:lnTo>
                  <a:lnTo>
                    <a:pt x="1446" y="1162"/>
                  </a:lnTo>
                  <a:lnTo>
                    <a:pt x="1333" y="1162"/>
                  </a:lnTo>
                  <a:lnTo>
                    <a:pt x="1248" y="1219"/>
                  </a:lnTo>
                  <a:lnTo>
                    <a:pt x="1220" y="1191"/>
                  </a:lnTo>
                  <a:lnTo>
                    <a:pt x="1191" y="1219"/>
                  </a:lnTo>
                  <a:lnTo>
                    <a:pt x="1134" y="1162"/>
                  </a:lnTo>
                  <a:lnTo>
                    <a:pt x="1078" y="1191"/>
                  </a:lnTo>
                  <a:lnTo>
                    <a:pt x="1078" y="1134"/>
                  </a:lnTo>
                  <a:lnTo>
                    <a:pt x="1078" y="1049"/>
                  </a:lnTo>
                  <a:lnTo>
                    <a:pt x="1049" y="992"/>
                  </a:lnTo>
                  <a:lnTo>
                    <a:pt x="1049" y="936"/>
                  </a:lnTo>
                  <a:lnTo>
                    <a:pt x="993" y="907"/>
                  </a:lnTo>
                  <a:lnTo>
                    <a:pt x="1021" y="992"/>
                  </a:lnTo>
                  <a:lnTo>
                    <a:pt x="908" y="1021"/>
                  </a:lnTo>
                  <a:lnTo>
                    <a:pt x="823" y="992"/>
                  </a:lnTo>
                  <a:lnTo>
                    <a:pt x="766" y="964"/>
                  </a:lnTo>
                  <a:lnTo>
                    <a:pt x="624" y="1049"/>
                  </a:lnTo>
                  <a:lnTo>
                    <a:pt x="653" y="1106"/>
                  </a:lnTo>
                  <a:lnTo>
                    <a:pt x="567" y="1077"/>
                  </a:lnTo>
                  <a:lnTo>
                    <a:pt x="482" y="1077"/>
                  </a:lnTo>
                  <a:lnTo>
                    <a:pt x="369" y="1021"/>
                  </a:lnTo>
                  <a:lnTo>
                    <a:pt x="341" y="964"/>
                  </a:lnTo>
                  <a:lnTo>
                    <a:pt x="312" y="992"/>
                  </a:lnTo>
                  <a:lnTo>
                    <a:pt x="142" y="964"/>
                  </a:lnTo>
                  <a:lnTo>
                    <a:pt x="86" y="765"/>
                  </a:lnTo>
                  <a:lnTo>
                    <a:pt x="114" y="680"/>
                  </a:lnTo>
                  <a:lnTo>
                    <a:pt x="57" y="539"/>
                  </a:lnTo>
                  <a:lnTo>
                    <a:pt x="114" y="510"/>
                  </a:lnTo>
                  <a:lnTo>
                    <a:pt x="86" y="482"/>
                  </a:lnTo>
                  <a:lnTo>
                    <a:pt x="57" y="482"/>
                  </a:lnTo>
                  <a:lnTo>
                    <a:pt x="0" y="425"/>
                  </a:lnTo>
                  <a:lnTo>
                    <a:pt x="29" y="369"/>
                  </a:lnTo>
                  <a:lnTo>
                    <a:pt x="0" y="340"/>
                  </a:lnTo>
                  <a:lnTo>
                    <a:pt x="57" y="284"/>
                  </a:lnTo>
                  <a:lnTo>
                    <a:pt x="29" y="255"/>
                  </a:lnTo>
                  <a:lnTo>
                    <a:pt x="57" y="170"/>
                  </a:lnTo>
                  <a:lnTo>
                    <a:pt x="142" y="142"/>
                  </a:lnTo>
                  <a:lnTo>
                    <a:pt x="284" y="198"/>
                  </a:lnTo>
                  <a:lnTo>
                    <a:pt x="312" y="113"/>
                  </a:lnTo>
                  <a:lnTo>
                    <a:pt x="482" y="227"/>
                  </a:lnTo>
                  <a:lnTo>
                    <a:pt x="624" y="198"/>
                  </a:lnTo>
                  <a:lnTo>
                    <a:pt x="653" y="255"/>
                  </a:lnTo>
                  <a:lnTo>
                    <a:pt x="681" y="198"/>
                  </a:lnTo>
                  <a:lnTo>
                    <a:pt x="709" y="198"/>
                  </a:lnTo>
                  <a:lnTo>
                    <a:pt x="738" y="255"/>
                  </a:lnTo>
                  <a:lnTo>
                    <a:pt x="823" y="312"/>
                  </a:lnTo>
                  <a:lnTo>
                    <a:pt x="908" y="284"/>
                  </a:lnTo>
                  <a:lnTo>
                    <a:pt x="1248" y="397"/>
                  </a:lnTo>
                  <a:lnTo>
                    <a:pt x="1333" y="369"/>
                  </a:lnTo>
                  <a:lnTo>
                    <a:pt x="1390" y="397"/>
                  </a:lnTo>
                  <a:lnTo>
                    <a:pt x="1475" y="312"/>
                  </a:lnTo>
                  <a:lnTo>
                    <a:pt x="1418" y="255"/>
                  </a:lnTo>
                  <a:lnTo>
                    <a:pt x="1446" y="198"/>
                  </a:lnTo>
                  <a:lnTo>
                    <a:pt x="1418" y="142"/>
                  </a:lnTo>
                  <a:lnTo>
                    <a:pt x="1475" y="2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6" name="Freeform 280"/>
            <p:cNvSpPr>
              <a:spLocks/>
            </p:cNvSpPr>
            <p:nvPr/>
          </p:nvSpPr>
          <p:spPr bwMode="auto">
            <a:xfrm>
              <a:off x="1805" y="3947"/>
              <a:ext cx="1191" cy="567"/>
            </a:xfrm>
            <a:custGeom>
              <a:avLst/>
              <a:gdLst>
                <a:gd name="T0" fmla="*/ 28 w 1191"/>
                <a:gd name="T1" fmla="*/ 283 h 567"/>
                <a:gd name="T2" fmla="*/ 198 w 1191"/>
                <a:gd name="T3" fmla="*/ 397 h 567"/>
                <a:gd name="T4" fmla="*/ 340 w 1191"/>
                <a:gd name="T5" fmla="*/ 368 h 567"/>
                <a:gd name="T6" fmla="*/ 369 w 1191"/>
                <a:gd name="T7" fmla="*/ 425 h 567"/>
                <a:gd name="T8" fmla="*/ 397 w 1191"/>
                <a:gd name="T9" fmla="*/ 368 h 567"/>
                <a:gd name="T10" fmla="*/ 425 w 1191"/>
                <a:gd name="T11" fmla="*/ 368 h 567"/>
                <a:gd name="T12" fmla="*/ 454 w 1191"/>
                <a:gd name="T13" fmla="*/ 425 h 567"/>
                <a:gd name="T14" fmla="*/ 539 w 1191"/>
                <a:gd name="T15" fmla="*/ 482 h 567"/>
                <a:gd name="T16" fmla="*/ 624 w 1191"/>
                <a:gd name="T17" fmla="*/ 454 h 567"/>
                <a:gd name="T18" fmla="*/ 964 w 1191"/>
                <a:gd name="T19" fmla="*/ 567 h 567"/>
                <a:gd name="T20" fmla="*/ 1049 w 1191"/>
                <a:gd name="T21" fmla="*/ 539 h 567"/>
                <a:gd name="T22" fmla="*/ 1106 w 1191"/>
                <a:gd name="T23" fmla="*/ 567 h 567"/>
                <a:gd name="T24" fmla="*/ 1191 w 1191"/>
                <a:gd name="T25" fmla="*/ 482 h 567"/>
                <a:gd name="T26" fmla="*/ 1134 w 1191"/>
                <a:gd name="T27" fmla="*/ 425 h 567"/>
                <a:gd name="T28" fmla="*/ 1162 w 1191"/>
                <a:gd name="T29" fmla="*/ 368 h 567"/>
                <a:gd name="T30" fmla="*/ 1134 w 1191"/>
                <a:gd name="T31" fmla="*/ 312 h 567"/>
                <a:gd name="T32" fmla="*/ 1191 w 1191"/>
                <a:gd name="T33" fmla="*/ 198 h 567"/>
                <a:gd name="T34" fmla="*/ 1191 w 1191"/>
                <a:gd name="T35" fmla="*/ 113 h 567"/>
                <a:gd name="T36" fmla="*/ 1134 w 1191"/>
                <a:gd name="T37" fmla="*/ 0 h 567"/>
                <a:gd name="T38" fmla="*/ 1106 w 1191"/>
                <a:gd name="T39" fmla="*/ 142 h 567"/>
                <a:gd name="T40" fmla="*/ 992 w 1191"/>
                <a:gd name="T41" fmla="*/ 28 h 567"/>
                <a:gd name="T42" fmla="*/ 850 w 1191"/>
                <a:gd name="T43" fmla="*/ 57 h 567"/>
                <a:gd name="T44" fmla="*/ 850 w 1191"/>
                <a:gd name="T45" fmla="*/ 113 h 567"/>
                <a:gd name="T46" fmla="*/ 737 w 1191"/>
                <a:gd name="T47" fmla="*/ 170 h 567"/>
                <a:gd name="T48" fmla="*/ 680 w 1191"/>
                <a:gd name="T49" fmla="*/ 113 h 567"/>
                <a:gd name="T50" fmla="*/ 624 w 1191"/>
                <a:gd name="T51" fmla="*/ 142 h 567"/>
                <a:gd name="T52" fmla="*/ 482 w 1191"/>
                <a:gd name="T53" fmla="*/ 142 h 567"/>
                <a:gd name="T54" fmla="*/ 454 w 1191"/>
                <a:gd name="T55" fmla="*/ 57 h 567"/>
                <a:gd name="T56" fmla="*/ 425 w 1191"/>
                <a:gd name="T57" fmla="*/ 85 h 567"/>
                <a:gd name="T58" fmla="*/ 397 w 1191"/>
                <a:gd name="T59" fmla="*/ 28 h 567"/>
                <a:gd name="T60" fmla="*/ 369 w 1191"/>
                <a:gd name="T61" fmla="*/ 57 h 567"/>
                <a:gd name="T62" fmla="*/ 369 w 1191"/>
                <a:gd name="T63" fmla="*/ 113 h 567"/>
                <a:gd name="T64" fmla="*/ 312 w 1191"/>
                <a:gd name="T65" fmla="*/ 142 h 567"/>
                <a:gd name="T66" fmla="*/ 283 w 1191"/>
                <a:gd name="T67" fmla="*/ 85 h 567"/>
                <a:gd name="T68" fmla="*/ 255 w 1191"/>
                <a:gd name="T69" fmla="*/ 170 h 567"/>
                <a:gd name="T70" fmla="*/ 170 w 1191"/>
                <a:gd name="T71" fmla="*/ 198 h 567"/>
                <a:gd name="T72" fmla="*/ 142 w 1191"/>
                <a:gd name="T73" fmla="*/ 170 h 567"/>
                <a:gd name="T74" fmla="*/ 85 w 1191"/>
                <a:gd name="T75" fmla="*/ 170 h 567"/>
                <a:gd name="T76" fmla="*/ 85 w 1191"/>
                <a:gd name="T77" fmla="*/ 142 h 567"/>
                <a:gd name="T78" fmla="*/ 28 w 1191"/>
                <a:gd name="T79" fmla="*/ 142 h 567"/>
                <a:gd name="T80" fmla="*/ 0 w 1191"/>
                <a:gd name="T81" fmla="*/ 198 h 567"/>
                <a:gd name="T82" fmla="*/ 28 w 1191"/>
                <a:gd name="T83" fmla="*/ 28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191" h="567">
                  <a:moveTo>
                    <a:pt x="28" y="283"/>
                  </a:moveTo>
                  <a:lnTo>
                    <a:pt x="198" y="397"/>
                  </a:lnTo>
                  <a:lnTo>
                    <a:pt x="340" y="368"/>
                  </a:lnTo>
                  <a:lnTo>
                    <a:pt x="369" y="425"/>
                  </a:lnTo>
                  <a:lnTo>
                    <a:pt x="397" y="368"/>
                  </a:lnTo>
                  <a:lnTo>
                    <a:pt x="425" y="368"/>
                  </a:lnTo>
                  <a:lnTo>
                    <a:pt x="454" y="425"/>
                  </a:lnTo>
                  <a:lnTo>
                    <a:pt x="539" y="482"/>
                  </a:lnTo>
                  <a:lnTo>
                    <a:pt x="624" y="454"/>
                  </a:lnTo>
                  <a:lnTo>
                    <a:pt x="964" y="567"/>
                  </a:lnTo>
                  <a:lnTo>
                    <a:pt x="1049" y="539"/>
                  </a:lnTo>
                  <a:lnTo>
                    <a:pt x="1106" y="567"/>
                  </a:lnTo>
                  <a:lnTo>
                    <a:pt x="1191" y="482"/>
                  </a:lnTo>
                  <a:lnTo>
                    <a:pt x="1134" y="425"/>
                  </a:lnTo>
                  <a:lnTo>
                    <a:pt x="1162" y="368"/>
                  </a:lnTo>
                  <a:lnTo>
                    <a:pt x="1134" y="312"/>
                  </a:lnTo>
                  <a:lnTo>
                    <a:pt x="1191" y="198"/>
                  </a:lnTo>
                  <a:lnTo>
                    <a:pt x="1191" y="113"/>
                  </a:lnTo>
                  <a:lnTo>
                    <a:pt x="1134" y="0"/>
                  </a:lnTo>
                  <a:lnTo>
                    <a:pt x="1106" y="142"/>
                  </a:lnTo>
                  <a:lnTo>
                    <a:pt x="992" y="28"/>
                  </a:lnTo>
                  <a:lnTo>
                    <a:pt x="850" y="57"/>
                  </a:lnTo>
                  <a:lnTo>
                    <a:pt x="850" y="113"/>
                  </a:lnTo>
                  <a:lnTo>
                    <a:pt x="737" y="170"/>
                  </a:lnTo>
                  <a:lnTo>
                    <a:pt x="680" y="113"/>
                  </a:lnTo>
                  <a:lnTo>
                    <a:pt x="624" y="142"/>
                  </a:lnTo>
                  <a:lnTo>
                    <a:pt x="482" y="142"/>
                  </a:lnTo>
                  <a:lnTo>
                    <a:pt x="454" y="57"/>
                  </a:lnTo>
                  <a:lnTo>
                    <a:pt x="425" y="85"/>
                  </a:lnTo>
                  <a:lnTo>
                    <a:pt x="397" y="28"/>
                  </a:lnTo>
                  <a:lnTo>
                    <a:pt x="369" y="57"/>
                  </a:lnTo>
                  <a:lnTo>
                    <a:pt x="369" y="113"/>
                  </a:lnTo>
                  <a:lnTo>
                    <a:pt x="312" y="142"/>
                  </a:lnTo>
                  <a:lnTo>
                    <a:pt x="283" y="85"/>
                  </a:lnTo>
                  <a:lnTo>
                    <a:pt x="255" y="170"/>
                  </a:lnTo>
                  <a:lnTo>
                    <a:pt x="170" y="198"/>
                  </a:lnTo>
                  <a:lnTo>
                    <a:pt x="142" y="170"/>
                  </a:lnTo>
                  <a:lnTo>
                    <a:pt x="85" y="170"/>
                  </a:lnTo>
                  <a:lnTo>
                    <a:pt x="85" y="142"/>
                  </a:lnTo>
                  <a:lnTo>
                    <a:pt x="28" y="142"/>
                  </a:lnTo>
                  <a:lnTo>
                    <a:pt x="0" y="198"/>
                  </a:lnTo>
                  <a:lnTo>
                    <a:pt x="28" y="28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7" name="Freeform 281"/>
            <p:cNvSpPr>
              <a:spLocks/>
            </p:cNvSpPr>
            <p:nvPr/>
          </p:nvSpPr>
          <p:spPr bwMode="auto">
            <a:xfrm>
              <a:off x="2088" y="3777"/>
              <a:ext cx="567" cy="340"/>
            </a:xfrm>
            <a:custGeom>
              <a:avLst/>
              <a:gdLst>
                <a:gd name="T0" fmla="*/ 29 w 567"/>
                <a:gd name="T1" fmla="*/ 28 h 340"/>
                <a:gd name="T2" fmla="*/ 57 w 567"/>
                <a:gd name="T3" fmla="*/ 28 h 340"/>
                <a:gd name="T4" fmla="*/ 114 w 567"/>
                <a:gd name="T5" fmla="*/ 85 h 340"/>
                <a:gd name="T6" fmla="*/ 256 w 567"/>
                <a:gd name="T7" fmla="*/ 57 h 340"/>
                <a:gd name="T8" fmla="*/ 312 w 567"/>
                <a:gd name="T9" fmla="*/ 0 h 340"/>
                <a:gd name="T10" fmla="*/ 397 w 567"/>
                <a:gd name="T11" fmla="*/ 85 h 340"/>
                <a:gd name="T12" fmla="*/ 482 w 567"/>
                <a:gd name="T13" fmla="*/ 85 h 340"/>
                <a:gd name="T14" fmla="*/ 482 w 567"/>
                <a:gd name="T15" fmla="*/ 113 h 340"/>
                <a:gd name="T16" fmla="*/ 482 w 567"/>
                <a:gd name="T17" fmla="*/ 142 h 340"/>
                <a:gd name="T18" fmla="*/ 567 w 567"/>
                <a:gd name="T19" fmla="*/ 227 h 340"/>
                <a:gd name="T20" fmla="*/ 567 w 567"/>
                <a:gd name="T21" fmla="*/ 255 h 340"/>
                <a:gd name="T22" fmla="*/ 567 w 567"/>
                <a:gd name="T23" fmla="*/ 283 h 340"/>
                <a:gd name="T24" fmla="*/ 454 w 567"/>
                <a:gd name="T25" fmla="*/ 340 h 340"/>
                <a:gd name="T26" fmla="*/ 397 w 567"/>
                <a:gd name="T27" fmla="*/ 283 h 340"/>
                <a:gd name="T28" fmla="*/ 369 w 567"/>
                <a:gd name="T29" fmla="*/ 312 h 340"/>
                <a:gd name="T30" fmla="*/ 199 w 567"/>
                <a:gd name="T31" fmla="*/ 312 h 340"/>
                <a:gd name="T32" fmla="*/ 171 w 567"/>
                <a:gd name="T33" fmla="*/ 227 h 340"/>
                <a:gd name="T34" fmla="*/ 142 w 567"/>
                <a:gd name="T35" fmla="*/ 255 h 340"/>
                <a:gd name="T36" fmla="*/ 114 w 567"/>
                <a:gd name="T37" fmla="*/ 198 h 340"/>
                <a:gd name="T38" fmla="*/ 86 w 567"/>
                <a:gd name="T39" fmla="*/ 227 h 340"/>
                <a:gd name="T40" fmla="*/ 29 w 567"/>
                <a:gd name="T41" fmla="*/ 170 h 340"/>
                <a:gd name="T42" fmla="*/ 57 w 567"/>
                <a:gd name="T43" fmla="*/ 142 h 340"/>
                <a:gd name="T44" fmla="*/ 0 w 567"/>
                <a:gd name="T45" fmla="*/ 85 h 340"/>
                <a:gd name="T46" fmla="*/ 29 w 567"/>
                <a:gd name="T47" fmla="*/ 28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567" h="340">
                  <a:moveTo>
                    <a:pt x="29" y="28"/>
                  </a:moveTo>
                  <a:lnTo>
                    <a:pt x="57" y="28"/>
                  </a:lnTo>
                  <a:lnTo>
                    <a:pt x="114" y="85"/>
                  </a:lnTo>
                  <a:lnTo>
                    <a:pt x="256" y="57"/>
                  </a:lnTo>
                  <a:lnTo>
                    <a:pt x="312" y="0"/>
                  </a:lnTo>
                  <a:lnTo>
                    <a:pt x="397" y="85"/>
                  </a:lnTo>
                  <a:lnTo>
                    <a:pt x="482" y="85"/>
                  </a:lnTo>
                  <a:lnTo>
                    <a:pt x="482" y="113"/>
                  </a:lnTo>
                  <a:lnTo>
                    <a:pt x="482" y="142"/>
                  </a:lnTo>
                  <a:lnTo>
                    <a:pt x="567" y="227"/>
                  </a:lnTo>
                  <a:lnTo>
                    <a:pt x="567" y="255"/>
                  </a:lnTo>
                  <a:lnTo>
                    <a:pt x="567" y="283"/>
                  </a:lnTo>
                  <a:lnTo>
                    <a:pt x="454" y="340"/>
                  </a:lnTo>
                  <a:lnTo>
                    <a:pt x="397" y="283"/>
                  </a:lnTo>
                  <a:lnTo>
                    <a:pt x="369" y="312"/>
                  </a:lnTo>
                  <a:lnTo>
                    <a:pt x="199" y="312"/>
                  </a:lnTo>
                  <a:lnTo>
                    <a:pt x="171" y="227"/>
                  </a:lnTo>
                  <a:lnTo>
                    <a:pt x="142" y="255"/>
                  </a:lnTo>
                  <a:lnTo>
                    <a:pt x="114" y="198"/>
                  </a:lnTo>
                  <a:lnTo>
                    <a:pt x="86" y="227"/>
                  </a:lnTo>
                  <a:lnTo>
                    <a:pt x="29" y="170"/>
                  </a:lnTo>
                  <a:lnTo>
                    <a:pt x="57" y="142"/>
                  </a:lnTo>
                  <a:lnTo>
                    <a:pt x="0" y="85"/>
                  </a:lnTo>
                  <a:lnTo>
                    <a:pt x="29" y="2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8" name="Freeform 282"/>
            <p:cNvSpPr>
              <a:spLocks/>
            </p:cNvSpPr>
            <p:nvPr/>
          </p:nvSpPr>
          <p:spPr bwMode="auto">
            <a:xfrm>
              <a:off x="1153" y="2700"/>
              <a:ext cx="1021" cy="1672"/>
            </a:xfrm>
            <a:custGeom>
              <a:avLst/>
              <a:gdLst>
                <a:gd name="T0" fmla="*/ 425 w 1021"/>
                <a:gd name="T1" fmla="*/ 1587 h 1672"/>
                <a:gd name="T2" fmla="*/ 652 w 1021"/>
                <a:gd name="T3" fmla="*/ 1615 h 1672"/>
                <a:gd name="T4" fmla="*/ 652 w 1021"/>
                <a:gd name="T5" fmla="*/ 1445 h 1672"/>
                <a:gd name="T6" fmla="*/ 737 w 1021"/>
                <a:gd name="T7" fmla="*/ 1389 h 1672"/>
                <a:gd name="T8" fmla="*/ 794 w 1021"/>
                <a:gd name="T9" fmla="*/ 1417 h 1672"/>
                <a:gd name="T10" fmla="*/ 907 w 1021"/>
                <a:gd name="T11" fmla="*/ 1417 h 1672"/>
                <a:gd name="T12" fmla="*/ 964 w 1021"/>
                <a:gd name="T13" fmla="*/ 1389 h 1672"/>
                <a:gd name="T14" fmla="*/ 1021 w 1021"/>
                <a:gd name="T15" fmla="*/ 1304 h 1672"/>
                <a:gd name="T16" fmla="*/ 992 w 1021"/>
                <a:gd name="T17" fmla="*/ 1219 h 1672"/>
                <a:gd name="T18" fmla="*/ 964 w 1021"/>
                <a:gd name="T19" fmla="*/ 1105 h 1672"/>
                <a:gd name="T20" fmla="*/ 935 w 1021"/>
                <a:gd name="T21" fmla="*/ 1020 h 1672"/>
                <a:gd name="T22" fmla="*/ 850 w 1021"/>
                <a:gd name="T23" fmla="*/ 1077 h 1672"/>
                <a:gd name="T24" fmla="*/ 765 w 1021"/>
                <a:gd name="T25" fmla="*/ 1020 h 1672"/>
                <a:gd name="T26" fmla="*/ 822 w 1021"/>
                <a:gd name="T27" fmla="*/ 878 h 1672"/>
                <a:gd name="T28" fmla="*/ 935 w 1021"/>
                <a:gd name="T29" fmla="*/ 822 h 1672"/>
                <a:gd name="T30" fmla="*/ 850 w 1021"/>
                <a:gd name="T31" fmla="*/ 538 h 1672"/>
                <a:gd name="T32" fmla="*/ 794 w 1021"/>
                <a:gd name="T33" fmla="*/ 340 h 1672"/>
                <a:gd name="T34" fmla="*/ 765 w 1021"/>
                <a:gd name="T35" fmla="*/ 198 h 1672"/>
                <a:gd name="T36" fmla="*/ 652 w 1021"/>
                <a:gd name="T37" fmla="*/ 170 h 1672"/>
                <a:gd name="T38" fmla="*/ 510 w 1021"/>
                <a:gd name="T39" fmla="*/ 170 h 1672"/>
                <a:gd name="T40" fmla="*/ 368 w 1021"/>
                <a:gd name="T41" fmla="*/ 56 h 1672"/>
                <a:gd name="T42" fmla="*/ 283 w 1021"/>
                <a:gd name="T43" fmla="*/ 85 h 1672"/>
                <a:gd name="T44" fmla="*/ 142 w 1021"/>
                <a:gd name="T45" fmla="*/ 28 h 1672"/>
                <a:gd name="T46" fmla="*/ 28 w 1021"/>
                <a:gd name="T47" fmla="*/ 85 h 1672"/>
                <a:gd name="T48" fmla="*/ 28 w 1021"/>
                <a:gd name="T49" fmla="*/ 255 h 1672"/>
                <a:gd name="T50" fmla="*/ 170 w 1021"/>
                <a:gd name="T51" fmla="*/ 311 h 1672"/>
                <a:gd name="T52" fmla="*/ 255 w 1021"/>
                <a:gd name="T53" fmla="*/ 368 h 1672"/>
                <a:gd name="T54" fmla="*/ 113 w 1021"/>
                <a:gd name="T55" fmla="*/ 595 h 1672"/>
                <a:gd name="T56" fmla="*/ 0 w 1021"/>
                <a:gd name="T57" fmla="*/ 680 h 1672"/>
                <a:gd name="T58" fmla="*/ 142 w 1021"/>
                <a:gd name="T59" fmla="*/ 822 h 1672"/>
                <a:gd name="T60" fmla="*/ 170 w 1021"/>
                <a:gd name="T61" fmla="*/ 907 h 1672"/>
                <a:gd name="T62" fmla="*/ 170 w 1021"/>
                <a:gd name="T63" fmla="*/ 992 h 1672"/>
                <a:gd name="T64" fmla="*/ 113 w 1021"/>
                <a:gd name="T65" fmla="*/ 1134 h 1672"/>
                <a:gd name="T66" fmla="*/ 113 w 1021"/>
                <a:gd name="T67" fmla="*/ 1247 h 1672"/>
                <a:gd name="T68" fmla="*/ 113 w 1021"/>
                <a:gd name="T69" fmla="*/ 1360 h 1672"/>
                <a:gd name="T70" fmla="*/ 312 w 1021"/>
                <a:gd name="T71" fmla="*/ 1417 h 1672"/>
                <a:gd name="T72" fmla="*/ 397 w 1021"/>
                <a:gd name="T73" fmla="*/ 1559 h 1672"/>
                <a:gd name="T74" fmla="*/ 397 w 1021"/>
                <a:gd name="T75" fmla="*/ 1672 h 16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</a:cxnLst>
              <a:rect l="0" t="0" r="r" b="b"/>
              <a:pathLst>
                <a:path w="1021" h="1672">
                  <a:moveTo>
                    <a:pt x="397" y="1672"/>
                  </a:moveTo>
                  <a:lnTo>
                    <a:pt x="425" y="1587"/>
                  </a:lnTo>
                  <a:lnTo>
                    <a:pt x="510" y="1559"/>
                  </a:lnTo>
                  <a:lnTo>
                    <a:pt x="652" y="1615"/>
                  </a:lnTo>
                  <a:lnTo>
                    <a:pt x="680" y="1530"/>
                  </a:lnTo>
                  <a:lnTo>
                    <a:pt x="652" y="1445"/>
                  </a:lnTo>
                  <a:lnTo>
                    <a:pt x="680" y="1389"/>
                  </a:lnTo>
                  <a:lnTo>
                    <a:pt x="737" y="1389"/>
                  </a:lnTo>
                  <a:lnTo>
                    <a:pt x="737" y="1417"/>
                  </a:lnTo>
                  <a:lnTo>
                    <a:pt x="794" y="1417"/>
                  </a:lnTo>
                  <a:lnTo>
                    <a:pt x="822" y="1445"/>
                  </a:lnTo>
                  <a:lnTo>
                    <a:pt x="907" y="1417"/>
                  </a:lnTo>
                  <a:lnTo>
                    <a:pt x="935" y="1332"/>
                  </a:lnTo>
                  <a:lnTo>
                    <a:pt x="964" y="1389"/>
                  </a:lnTo>
                  <a:lnTo>
                    <a:pt x="1021" y="1360"/>
                  </a:lnTo>
                  <a:lnTo>
                    <a:pt x="1021" y="1304"/>
                  </a:lnTo>
                  <a:lnTo>
                    <a:pt x="964" y="1247"/>
                  </a:lnTo>
                  <a:lnTo>
                    <a:pt x="992" y="1219"/>
                  </a:lnTo>
                  <a:lnTo>
                    <a:pt x="935" y="1162"/>
                  </a:lnTo>
                  <a:lnTo>
                    <a:pt x="964" y="1105"/>
                  </a:lnTo>
                  <a:lnTo>
                    <a:pt x="964" y="1049"/>
                  </a:lnTo>
                  <a:lnTo>
                    <a:pt x="935" y="1020"/>
                  </a:lnTo>
                  <a:lnTo>
                    <a:pt x="907" y="1077"/>
                  </a:lnTo>
                  <a:lnTo>
                    <a:pt x="850" y="1077"/>
                  </a:lnTo>
                  <a:lnTo>
                    <a:pt x="850" y="1020"/>
                  </a:lnTo>
                  <a:lnTo>
                    <a:pt x="765" y="1020"/>
                  </a:lnTo>
                  <a:lnTo>
                    <a:pt x="850" y="935"/>
                  </a:lnTo>
                  <a:lnTo>
                    <a:pt x="822" y="878"/>
                  </a:lnTo>
                  <a:lnTo>
                    <a:pt x="907" y="850"/>
                  </a:lnTo>
                  <a:lnTo>
                    <a:pt x="935" y="822"/>
                  </a:lnTo>
                  <a:lnTo>
                    <a:pt x="850" y="793"/>
                  </a:lnTo>
                  <a:lnTo>
                    <a:pt x="850" y="538"/>
                  </a:lnTo>
                  <a:lnTo>
                    <a:pt x="794" y="482"/>
                  </a:lnTo>
                  <a:lnTo>
                    <a:pt x="794" y="340"/>
                  </a:lnTo>
                  <a:lnTo>
                    <a:pt x="822" y="283"/>
                  </a:lnTo>
                  <a:lnTo>
                    <a:pt x="765" y="198"/>
                  </a:lnTo>
                  <a:lnTo>
                    <a:pt x="737" y="198"/>
                  </a:lnTo>
                  <a:lnTo>
                    <a:pt x="652" y="170"/>
                  </a:lnTo>
                  <a:lnTo>
                    <a:pt x="567" y="226"/>
                  </a:lnTo>
                  <a:lnTo>
                    <a:pt x="510" y="170"/>
                  </a:lnTo>
                  <a:lnTo>
                    <a:pt x="425" y="198"/>
                  </a:lnTo>
                  <a:lnTo>
                    <a:pt x="368" y="56"/>
                  </a:lnTo>
                  <a:lnTo>
                    <a:pt x="312" y="56"/>
                  </a:lnTo>
                  <a:lnTo>
                    <a:pt x="283" y="85"/>
                  </a:lnTo>
                  <a:lnTo>
                    <a:pt x="198" y="0"/>
                  </a:lnTo>
                  <a:lnTo>
                    <a:pt x="142" y="28"/>
                  </a:lnTo>
                  <a:lnTo>
                    <a:pt x="85" y="28"/>
                  </a:lnTo>
                  <a:lnTo>
                    <a:pt x="28" y="85"/>
                  </a:lnTo>
                  <a:lnTo>
                    <a:pt x="57" y="170"/>
                  </a:lnTo>
                  <a:lnTo>
                    <a:pt x="28" y="255"/>
                  </a:lnTo>
                  <a:lnTo>
                    <a:pt x="85" y="311"/>
                  </a:lnTo>
                  <a:lnTo>
                    <a:pt x="170" y="311"/>
                  </a:lnTo>
                  <a:lnTo>
                    <a:pt x="198" y="368"/>
                  </a:lnTo>
                  <a:lnTo>
                    <a:pt x="255" y="368"/>
                  </a:lnTo>
                  <a:lnTo>
                    <a:pt x="255" y="425"/>
                  </a:lnTo>
                  <a:lnTo>
                    <a:pt x="113" y="595"/>
                  </a:lnTo>
                  <a:lnTo>
                    <a:pt x="113" y="652"/>
                  </a:lnTo>
                  <a:lnTo>
                    <a:pt x="0" y="680"/>
                  </a:lnTo>
                  <a:lnTo>
                    <a:pt x="85" y="822"/>
                  </a:lnTo>
                  <a:lnTo>
                    <a:pt x="142" y="822"/>
                  </a:lnTo>
                  <a:lnTo>
                    <a:pt x="142" y="878"/>
                  </a:lnTo>
                  <a:lnTo>
                    <a:pt x="170" y="907"/>
                  </a:lnTo>
                  <a:lnTo>
                    <a:pt x="170" y="963"/>
                  </a:lnTo>
                  <a:lnTo>
                    <a:pt x="170" y="992"/>
                  </a:lnTo>
                  <a:lnTo>
                    <a:pt x="170" y="1077"/>
                  </a:lnTo>
                  <a:lnTo>
                    <a:pt x="113" y="1134"/>
                  </a:lnTo>
                  <a:lnTo>
                    <a:pt x="113" y="1190"/>
                  </a:lnTo>
                  <a:lnTo>
                    <a:pt x="113" y="1247"/>
                  </a:lnTo>
                  <a:lnTo>
                    <a:pt x="85" y="1275"/>
                  </a:lnTo>
                  <a:lnTo>
                    <a:pt x="113" y="1360"/>
                  </a:lnTo>
                  <a:lnTo>
                    <a:pt x="227" y="1332"/>
                  </a:lnTo>
                  <a:lnTo>
                    <a:pt x="312" y="1417"/>
                  </a:lnTo>
                  <a:lnTo>
                    <a:pt x="283" y="1474"/>
                  </a:lnTo>
                  <a:lnTo>
                    <a:pt x="397" y="1559"/>
                  </a:lnTo>
                  <a:lnTo>
                    <a:pt x="340" y="1615"/>
                  </a:lnTo>
                  <a:lnTo>
                    <a:pt x="397" y="1672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79" name="Freeform 285"/>
            <p:cNvSpPr>
              <a:spLocks/>
            </p:cNvSpPr>
            <p:nvPr/>
          </p:nvSpPr>
          <p:spPr bwMode="auto">
            <a:xfrm>
              <a:off x="728" y="3975"/>
              <a:ext cx="879" cy="1985"/>
            </a:xfrm>
            <a:custGeom>
              <a:avLst/>
              <a:gdLst>
                <a:gd name="T0" fmla="*/ 822 w 879"/>
                <a:gd name="T1" fmla="*/ 511 h 1985"/>
                <a:gd name="T2" fmla="*/ 850 w 879"/>
                <a:gd name="T3" fmla="*/ 426 h 1985"/>
                <a:gd name="T4" fmla="*/ 765 w 879"/>
                <a:gd name="T5" fmla="*/ 340 h 1985"/>
                <a:gd name="T6" fmla="*/ 708 w 879"/>
                <a:gd name="T7" fmla="*/ 199 h 1985"/>
                <a:gd name="T8" fmla="*/ 652 w 879"/>
                <a:gd name="T9" fmla="*/ 57 h 1985"/>
                <a:gd name="T10" fmla="*/ 510 w 879"/>
                <a:gd name="T11" fmla="*/ 0 h 1985"/>
                <a:gd name="T12" fmla="*/ 453 w 879"/>
                <a:gd name="T13" fmla="*/ 85 h 1985"/>
                <a:gd name="T14" fmla="*/ 368 w 879"/>
                <a:gd name="T15" fmla="*/ 170 h 1985"/>
                <a:gd name="T16" fmla="*/ 255 w 879"/>
                <a:gd name="T17" fmla="*/ 227 h 1985"/>
                <a:gd name="T18" fmla="*/ 283 w 879"/>
                <a:gd name="T19" fmla="*/ 397 h 1985"/>
                <a:gd name="T20" fmla="*/ 255 w 879"/>
                <a:gd name="T21" fmla="*/ 454 h 1985"/>
                <a:gd name="T22" fmla="*/ 255 w 879"/>
                <a:gd name="T23" fmla="*/ 567 h 1985"/>
                <a:gd name="T24" fmla="*/ 85 w 879"/>
                <a:gd name="T25" fmla="*/ 709 h 1985"/>
                <a:gd name="T26" fmla="*/ 85 w 879"/>
                <a:gd name="T27" fmla="*/ 851 h 1985"/>
                <a:gd name="T28" fmla="*/ 28 w 879"/>
                <a:gd name="T29" fmla="*/ 907 h 1985"/>
                <a:gd name="T30" fmla="*/ 28 w 879"/>
                <a:gd name="T31" fmla="*/ 993 h 1985"/>
                <a:gd name="T32" fmla="*/ 85 w 879"/>
                <a:gd name="T33" fmla="*/ 1078 h 1985"/>
                <a:gd name="T34" fmla="*/ 141 w 879"/>
                <a:gd name="T35" fmla="*/ 1163 h 1985"/>
                <a:gd name="T36" fmla="*/ 170 w 879"/>
                <a:gd name="T37" fmla="*/ 1276 h 1985"/>
                <a:gd name="T38" fmla="*/ 226 w 879"/>
                <a:gd name="T39" fmla="*/ 1389 h 1985"/>
                <a:gd name="T40" fmla="*/ 340 w 879"/>
                <a:gd name="T41" fmla="*/ 1560 h 1985"/>
                <a:gd name="T42" fmla="*/ 482 w 879"/>
                <a:gd name="T43" fmla="*/ 1673 h 1985"/>
                <a:gd name="T44" fmla="*/ 368 w 879"/>
                <a:gd name="T45" fmla="*/ 1758 h 1985"/>
                <a:gd name="T46" fmla="*/ 368 w 879"/>
                <a:gd name="T47" fmla="*/ 1843 h 1985"/>
                <a:gd name="T48" fmla="*/ 538 w 879"/>
                <a:gd name="T49" fmla="*/ 1928 h 1985"/>
                <a:gd name="T50" fmla="*/ 623 w 879"/>
                <a:gd name="T51" fmla="*/ 1985 h 1985"/>
                <a:gd name="T52" fmla="*/ 708 w 879"/>
                <a:gd name="T53" fmla="*/ 1871 h 1985"/>
                <a:gd name="T54" fmla="*/ 708 w 879"/>
                <a:gd name="T55" fmla="*/ 1786 h 1985"/>
                <a:gd name="T56" fmla="*/ 822 w 879"/>
                <a:gd name="T57" fmla="*/ 1645 h 1985"/>
                <a:gd name="T58" fmla="*/ 793 w 879"/>
                <a:gd name="T59" fmla="*/ 1560 h 1985"/>
                <a:gd name="T60" fmla="*/ 850 w 879"/>
                <a:gd name="T61" fmla="*/ 1361 h 1985"/>
                <a:gd name="T62" fmla="*/ 822 w 879"/>
                <a:gd name="T63" fmla="*/ 1219 h 1985"/>
                <a:gd name="T64" fmla="*/ 765 w 879"/>
                <a:gd name="T65" fmla="*/ 1134 h 1985"/>
                <a:gd name="T66" fmla="*/ 737 w 879"/>
                <a:gd name="T67" fmla="*/ 1021 h 1985"/>
                <a:gd name="T68" fmla="*/ 680 w 879"/>
                <a:gd name="T69" fmla="*/ 964 h 1985"/>
                <a:gd name="T70" fmla="*/ 623 w 879"/>
                <a:gd name="T71" fmla="*/ 907 h 1985"/>
                <a:gd name="T72" fmla="*/ 623 w 879"/>
                <a:gd name="T73" fmla="*/ 822 h 1985"/>
                <a:gd name="T74" fmla="*/ 680 w 879"/>
                <a:gd name="T75" fmla="*/ 766 h 1985"/>
                <a:gd name="T76" fmla="*/ 765 w 879"/>
                <a:gd name="T77" fmla="*/ 709 h 1985"/>
                <a:gd name="T78" fmla="*/ 793 w 879"/>
                <a:gd name="T79" fmla="*/ 567 h 19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879" h="1985">
                  <a:moveTo>
                    <a:pt x="793" y="567"/>
                  </a:moveTo>
                  <a:lnTo>
                    <a:pt x="822" y="511"/>
                  </a:lnTo>
                  <a:lnTo>
                    <a:pt x="793" y="482"/>
                  </a:lnTo>
                  <a:lnTo>
                    <a:pt x="850" y="426"/>
                  </a:lnTo>
                  <a:lnTo>
                    <a:pt x="822" y="397"/>
                  </a:lnTo>
                  <a:lnTo>
                    <a:pt x="765" y="340"/>
                  </a:lnTo>
                  <a:lnTo>
                    <a:pt x="822" y="284"/>
                  </a:lnTo>
                  <a:lnTo>
                    <a:pt x="708" y="199"/>
                  </a:lnTo>
                  <a:lnTo>
                    <a:pt x="737" y="142"/>
                  </a:lnTo>
                  <a:lnTo>
                    <a:pt x="652" y="57"/>
                  </a:lnTo>
                  <a:lnTo>
                    <a:pt x="538" y="85"/>
                  </a:lnTo>
                  <a:lnTo>
                    <a:pt x="510" y="0"/>
                  </a:lnTo>
                  <a:lnTo>
                    <a:pt x="453" y="0"/>
                  </a:lnTo>
                  <a:lnTo>
                    <a:pt x="453" y="85"/>
                  </a:lnTo>
                  <a:lnTo>
                    <a:pt x="397" y="57"/>
                  </a:lnTo>
                  <a:lnTo>
                    <a:pt x="368" y="170"/>
                  </a:lnTo>
                  <a:lnTo>
                    <a:pt x="283" y="170"/>
                  </a:lnTo>
                  <a:lnTo>
                    <a:pt x="255" y="227"/>
                  </a:lnTo>
                  <a:lnTo>
                    <a:pt x="312" y="255"/>
                  </a:lnTo>
                  <a:lnTo>
                    <a:pt x="283" y="397"/>
                  </a:lnTo>
                  <a:lnTo>
                    <a:pt x="255" y="397"/>
                  </a:lnTo>
                  <a:lnTo>
                    <a:pt x="255" y="454"/>
                  </a:lnTo>
                  <a:lnTo>
                    <a:pt x="198" y="511"/>
                  </a:lnTo>
                  <a:lnTo>
                    <a:pt x="255" y="567"/>
                  </a:lnTo>
                  <a:lnTo>
                    <a:pt x="141" y="624"/>
                  </a:lnTo>
                  <a:lnTo>
                    <a:pt x="85" y="709"/>
                  </a:lnTo>
                  <a:lnTo>
                    <a:pt x="113" y="794"/>
                  </a:lnTo>
                  <a:lnTo>
                    <a:pt x="85" y="851"/>
                  </a:lnTo>
                  <a:lnTo>
                    <a:pt x="28" y="879"/>
                  </a:lnTo>
                  <a:lnTo>
                    <a:pt x="28" y="907"/>
                  </a:lnTo>
                  <a:lnTo>
                    <a:pt x="0" y="964"/>
                  </a:lnTo>
                  <a:lnTo>
                    <a:pt x="28" y="993"/>
                  </a:lnTo>
                  <a:lnTo>
                    <a:pt x="85" y="993"/>
                  </a:lnTo>
                  <a:lnTo>
                    <a:pt x="85" y="1078"/>
                  </a:lnTo>
                  <a:lnTo>
                    <a:pt x="141" y="1134"/>
                  </a:lnTo>
                  <a:lnTo>
                    <a:pt x="141" y="1163"/>
                  </a:lnTo>
                  <a:lnTo>
                    <a:pt x="198" y="1219"/>
                  </a:lnTo>
                  <a:lnTo>
                    <a:pt x="170" y="1276"/>
                  </a:lnTo>
                  <a:lnTo>
                    <a:pt x="141" y="1389"/>
                  </a:lnTo>
                  <a:lnTo>
                    <a:pt x="226" y="1389"/>
                  </a:lnTo>
                  <a:lnTo>
                    <a:pt x="226" y="1503"/>
                  </a:lnTo>
                  <a:lnTo>
                    <a:pt x="340" y="1560"/>
                  </a:lnTo>
                  <a:lnTo>
                    <a:pt x="397" y="1645"/>
                  </a:lnTo>
                  <a:lnTo>
                    <a:pt x="482" y="1673"/>
                  </a:lnTo>
                  <a:lnTo>
                    <a:pt x="482" y="1701"/>
                  </a:lnTo>
                  <a:lnTo>
                    <a:pt x="368" y="1758"/>
                  </a:lnTo>
                  <a:lnTo>
                    <a:pt x="397" y="1815"/>
                  </a:lnTo>
                  <a:lnTo>
                    <a:pt x="368" y="1843"/>
                  </a:lnTo>
                  <a:lnTo>
                    <a:pt x="510" y="1871"/>
                  </a:lnTo>
                  <a:lnTo>
                    <a:pt x="538" y="1928"/>
                  </a:lnTo>
                  <a:lnTo>
                    <a:pt x="595" y="1928"/>
                  </a:lnTo>
                  <a:lnTo>
                    <a:pt x="623" y="1985"/>
                  </a:lnTo>
                  <a:lnTo>
                    <a:pt x="737" y="1928"/>
                  </a:lnTo>
                  <a:lnTo>
                    <a:pt x="708" y="1871"/>
                  </a:lnTo>
                  <a:lnTo>
                    <a:pt x="737" y="1843"/>
                  </a:lnTo>
                  <a:lnTo>
                    <a:pt x="708" y="1786"/>
                  </a:lnTo>
                  <a:lnTo>
                    <a:pt x="822" y="1701"/>
                  </a:lnTo>
                  <a:lnTo>
                    <a:pt x="822" y="1645"/>
                  </a:lnTo>
                  <a:lnTo>
                    <a:pt x="793" y="1588"/>
                  </a:lnTo>
                  <a:lnTo>
                    <a:pt x="793" y="1560"/>
                  </a:lnTo>
                  <a:lnTo>
                    <a:pt x="879" y="1446"/>
                  </a:lnTo>
                  <a:lnTo>
                    <a:pt x="850" y="1361"/>
                  </a:lnTo>
                  <a:lnTo>
                    <a:pt x="879" y="1333"/>
                  </a:lnTo>
                  <a:lnTo>
                    <a:pt x="822" y="1219"/>
                  </a:lnTo>
                  <a:lnTo>
                    <a:pt x="765" y="1191"/>
                  </a:lnTo>
                  <a:lnTo>
                    <a:pt x="765" y="1134"/>
                  </a:lnTo>
                  <a:lnTo>
                    <a:pt x="708" y="1078"/>
                  </a:lnTo>
                  <a:lnTo>
                    <a:pt x="737" y="1021"/>
                  </a:lnTo>
                  <a:lnTo>
                    <a:pt x="652" y="1021"/>
                  </a:lnTo>
                  <a:lnTo>
                    <a:pt x="680" y="964"/>
                  </a:lnTo>
                  <a:lnTo>
                    <a:pt x="652" y="907"/>
                  </a:lnTo>
                  <a:lnTo>
                    <a:pt x="623" y="907"/>
                  </a:lnTo>
                  <a:lnTo>
                    <a:pt x="567" y="851"/>
                  </a:lnTo>
                  <a:lnTo>
                    <a:pt x="623" y="822"/>
                  </a:lnTo>
                  <a:lnTo>
                    <a:pt x="595" y="766"/>
                  </a:lnTo>
                  <a:lnTo>
                    <a:pt x="680" y="766"/>
                  </a:lnTo>
                  <a:lnTo>
                    <a:pt x="708" y="794"/>
                  </a:lnTo>
                  <a:lnTo>
                    <a:pt x="765" y="709"/>
                  </a:lnTo>
                  <a:lnTo>
                    <a:pt x="737" y="652"/>
                  </a:lnTo>
                  <a:lnTo>
                    <a:pt x="793" y="567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0" name="Freeform 286"/>
            <p:cNvSpPr>
              <a:spLocks/>
            </p:cNvSpPr>
            <p:nvPr/>
          </p:nvSpPr>
          <p:spPr bwMode="auto">
            <a:xfrm>
              <a:off x="1295" y="4542"/>
              <a:ext cx="1531" cy="1389"/>
            </a:xfrm>
            <a:custGeom>
              <a:avLst/>
              <a:gdLst>
                <a:gd name="T0" fmla="*/ 141 w 1531"/>
                <a:gd name="T1" fmla="*/ 1304 h 1389"/>
                <a:gd name="T2" fmla="*/ 141 w 1531"/>
                <a:gd name="T3" fmla="*/ 1219 h 1389"/>
                <a:gd name="T4" fmla="*/ 255 w 1531"/>
                <a:gd name="T5" fmla="*/ 1078 h 1389"/>
                <a:gd name="T6" fmla="*/ 226 w 1531"/>
                <a:gd name="T7" fmla="*/ 993 h 1389"/>
                <a:gd name="T8" fmla="*/ 283 w 1531"/>
                <a:gd name="T9" fmla="*/ 794 h 1389"/>
                <a:gd name="T10" fmla="*/ 255 w 1531"/>
                <a:gd name="T11" fmla="*/ 652 h 1389"/>
                <a:gd name="T12" fmla="*/ 198 w 1531"/>
                <a:gd name="T13" fmla="*/ 567 h 1389"/>
                <a:gd name="T14" fmla="*/ 170 w 1531"/>
                <a:gd name="T15" fmla="*/ 454 h 1389"/>
                <a:gd name="T16" fmla="*/ 113 w 1531"/>
                <a:gd name="T17" fmla="*/ 397 h 1389"/>
                <a:gd name="T18" fmla="*/ 56 w 1531"/>
                <a:gd name="T19" fmla="*/ 340 h 1389"/>
                <a:gd name="T20" fmla="*/ 56 w 1531"/>
                <a:gd name="T21" fmla="*/ 255 h 1389"/>
                <a:gd name="T22" fmla="*/ 113 w 1531"/>
                <a:gd name="T23" fmla="*/ 199 h 1389"/>
                <a:gd name="T24" fmla="*/ 198 w 1531"/>
                <a:gd name="T25" fmla="*/ 142 h 1389"/>
                <a:gd name="T26" fmla="*/ 226 w 1531"/>
                <a:gd name="T27" fmla="*/ 0 h 1389"/>
                <a:gd name="T28" fmla="*/ 312 w 1531"/>
                <a:gd name="T29" fmla="*/ 57 h 1389"/>
                <a:gd name="T30" fmla="*/ 283 w 1531"/>
                <a:gd name="T31" fmla="*/ 114 h 1389"/>
                <a:gd name="T32" fmla="*/ 312 w 1531"/>
                <a:gd name="T33" fmla="*/ 340 h 1389"/>
                <a:gd name="T34" fmla="*/ 538 w 1531"/>
                <a:gd name="T35" fmla="*/ 567 h 1389"/>
                <a:gd name="T36" fmla="*/ 595 w 1531"/>
                <a:gd name="T37" fmla="*/ 596 h 1389"/>
                <a:gd name="T38" fmla="*/ 765 w 1531"/>
                <a:gd name="T39" fmla="*/ 652 h 1389"/>
                <a:gd name="T40" fmla="*/ 879 w 1531"/>
                <a:gd name="T41" fmla="*/ 681 h 1389"/>
                <a:gd name="T42" fmla="*/ 992 w 1531"/>
                <a:gd name="T43" fmla="*/ 539 h 1389"/>
                <a:gd name="T44" fmla="*/ 1134 w 1531"/>
                <a:gd name="T45" fmla="*/ 596 h 1389"/>
                <a:gd name="T46" fmla="*/ 1219 w 1531"/>
                <a:gd name="T47" fmla="*/ 482 h 1389"/>
                <a:gd name="T48" fmla="*/ 1275 w 1531"/>
                <a:gd name="T49" fmla="*/ 567 h 1389"/>
                <a:gd name="T50" fmla="*/ 1304 w 1531"/>
                <a:gd name="T51" fmla="*/ 766 h 1389"/>
                <a:gd name="T52" fmla="*/ 1417 w 1531"/>
                <a:gd name="T53" fmla="*/ 794 h 1389"/>
                <a:gd name="T54" fmla="*/ 1474 w 1531"/>
                <a:gd name="T55" fmla="*/ 794 h 1389"/>
                <a:gd name="T56" fmla="*/ 1531 w 1531"/>
                <a:gd name="T57" fmla="*/ 936 h 1389"/>
                <a:gd name="T58" fmla="*/ 1332 w 1531"/>
                <a:gd name="T59" fmla="*/ 936 h 1389"/>
                <a:gd name="T60" fmla="*/ 1247 w 1531"/>
                <a:gd name="T61" fmla="*/ 1021 h 1389"/>
                <a:gd name="T62" fmla="*/ 1162 w 1531"/>
                <a:gd name="T63" fmla="*/ 1021 h 1389"/>
                <a:gd name="T64" fmla="*/ 1020 w 1531"/>
                <a:gd name="T65" fmla="*/ 1106 h 1389"/>
                <a:gd name="T66" fmla="*/ 935 w 1531"/>
                <a:gd name="T67" fmla="*/ 1106 h 1389"/>
                <a:gd name="T68" fmla="*/ 850 w 1531"/>
                <a:gd name="T69" fmla="*/ 1049 h 1389"/>
                <a:gd name="T70" fmla="*/ 793 w 1531"/>
                <a:gd name="T71" fmla="*/ 1049 h 1389"/>
                <a:gd name="T72" fmla="*/ 652 w 1531"/>
                <a:gd name="T73" fmla="*/ 1078 h 1389"/>
                <a:gd name="T74" fmla="*/ 368 w 1531"/>
                <a:gd name="T75" fmla="*/ 1276 h 1389"/>
                <a:gd name="T76" fmla="*/ 255 w 1531"/>
                <a:gd name="T77" fmla="*/ 1361 h 1389"/>
                <a:gd name="T78" fmla="*/ 170 w 1531"/>
                <a:gd name="T79" fmla="*/ 1361 h 13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1" h="1389">
                  <a:moveTo>
                    <a:pt x="170" y="1361"/>
                  </a:moveTo>
                  <a:lnTo>
                    <a:pt x="141" y="1304"/>
                  </a:lnTo>
                  <a:lnTo>
                    <a:pt x="170" y="1276"/>
                  </a:lnTo>
                  <a:lnTo>
                    <a:pt x="141" y="1219"/>
                  </a:lnTo>
                  <a:lnTo>
                    <a:pt x="255" y="1134"/>
                  </a:lnTo>
                  <a:lnTo>
                    <a:pt x="255" y="1078"/>
                  </a:lnTo>
                  <a:lnTo>
                    <a:pt x="226" y="1021"/>
                  </a:lnTo>
                  <a:lnTo>
                    <a:pt x="226" y="993"/>
                  </a:lnTo>
                  <a:lnTo>
                    <a:pt x="312" y="879"/>
                  </a:lnTo>
                  <a:lnTo>
                    <a:pt x="283" y="794"/>
                  </a:lnTo>
                  <a:lnTo>
                    <a:pt x="312" y="766"/>
                  </a:lnTo>
                  <a:lnTo>
                    <a:pt x="255" y="652"/>
                  </a:lnTo>
                  <a:lnTo>
                    <a:pt x="198" y="624"/>
                  </a:lnTo>
                  <a:lnTo>
                    <a:pt x="198" y="567"/>
                  </a:lnTo>
                  <a:lnTo>
                    <a:pt x="141" y="511"/>
                  </a:lnTo>
                  <a:lnTo>
                    <a:pt x="170" y="454"/>
                  </a:lnTo>
                  <a:lnTo>
                    <a:pt x="85" y="454"/>
                  </a:lnTo>
                  <a:lnTo>
                    <a:pt x="113" y="397"/>
                  </a:lnTo>
                  <a:lnTo>
                    <a:pt x="85" y="340"/>
                  </a:lnTo>
                  <a:lnTo>
                    <a:pt x="56" y="340"/>
                  </a:lnTo>
                  <a:lnTo>
                    <a:pt x="0" y="284"/>
                  </a:lnTo>
                  <a:lnTo>
                    <a:pt x="56" y="255"/>
                  </a:lnTo>
                  <a:lnTo>
                    <a:pt x="28" y="199"/>
                  </a:lnTo>
                  <a:lnTo>
                    <a:pt x="113" y="199"/>
                  </a:lnTo>
                  <a:lnTo>
                    <a:pt x="141" y="227"/>
                  </a:lnTo>
                  <a:lnTo>
                    <a:pt x="198" y="142"/>
                  </a:lnTo>
                  <a:lnTo>
                    <a:pt x="170" y="85"/>
                  </a:lnTo>
                  <a:lnTo>
                    <a:pt x="226" y="0"/>
                  </a:lnTo>
                  <a:lnTo>
                    <a:pt x="283" y="57"/>
                  </a:lnTo>
                  <a:lnTo>
                    <a:pt x="312" y="57"/>
                  </a:lnTo>
                  <a:lnTo>
                    <a:pt x="340" y="85"/>
                  </a:lnTo>
                  <a:lnTo>
                    <a:pt x="283" y="114"/>
                  </a:lnTo>
                  <a:lnTo>
                    <a:pt x="340" y="255"/>
                  </a:lnTo>
                  <a:lnTo>
                    <a:pt x="312" y="340"/>
                  </a:lnTo>
                  <a:lnTo>
                    <a:pt x="368" y="539"/>
                  </a:lnTo>
                  <a:lnTo>
                    <a:pt x="538" y="567"/>
                  </a:lnTo>
                  <a:lnTo>
                    <a:pt x="567" y="539"/>
                  </a:lnTo>
                  <a:lnTo>
                    <a:pt x="595" y="596"/>
                  </a:lnTo>
                  <a:lnTo>
                    <a:pt x="708" y="652"/>
                  </a:lnTo>
                  <a:lnTo>
                    <a:pt x="765" y="652"/>
                  </a:lnTo>
                  <a:lnTo>
                    <a:pt x="793" y="652"/>
                  </a:lnTo>
                  <a:lnTo>
                    <a:pt x="879" y="681"/>
                  </a:lnTo>
                  <a:lnTo>
                    <a:pt x="850" y="624"/>
                  </a:lnTo>
                  <a:lnTo>
                    <a:pt x="992" y="539"/>
                  </a:lnTo>
                  <a:lnTo>
                    <a:pt x="1049" y="567"/>
                  </a:lnTo>
                  <a:lnTo>
                    <a:pt x="1134" y="596"/>
                  </a:lnTo>
                  <a:lnTo>
                    <a:pt x="1247" y="567"/>
                  </a:lnTo>
                  <a:lnTo>
                    <a:pt x="1219" y="482"/>
                  </a:lnTo>
                  <a:lnTo>
                    <a:pt x="1275" y="511"/>
                  </a:lnTo>
                  <a:lnTo>
                    <a:pt x="1275" y="567"/>
                  </a:lnTo>
                  <a:lnTo>
                    <a:pt x="1304" y="624"/>
                  </a:lnTo>
                  <a:lnTo>
                    <a:pt x="1304" y="766"/>
                  </a:lnTo>
                  <a:lnTo>
                    <a:pt x="1360" y="737"/>
                  </a:lnTo>
                  <a:lnTo>
                    <a:pt x="1417" y="794"/>
                  </a:lnTo>
                  <a:lnTo>
                    <a:pt x="1446" y="766"/>
                  </a:lnTo>
                  <a:lnTo>
                    <a:pt x="1474" y="794"/>
                  </a:lnTo>
                  <a:lnTo>
                    <a:pt x="1502" y="851"/>
                  </a:lnTo>
                  <a:lnTo>
                    <a:pt x="1531" y="936"/>
                  </a:lnTo>
                  <a:lnTo>
                    <a:pt x="1417" y="993"/>
                  </a:lnTo>
                  <a:lnTo>
                    <a:pt x="1332" y="936"/>
                  </a:lnTo>
                  <a:lnTo>
                    <a:pt x="1247" y="936"/>
                  </a:lnTo>
                  <a:lnTo>
                    <a:pt x="1247" y="1021"/>
                  </a:lnTo>
                  <a:lnTo>
                    <a:pt x="1190" y="993"/>
                  </a:lnTo>
                  <a:lnTo>
                    <a:pt x="1162" y="1021"/>
                  </a:lnTo>
                  <a:lnTo>
                    <a:pt x="1134" y="1078"/>
                  </a:lnTo>
                  <a:lnTo>
                    <a:pt x="1020" y="1106"/>
                  </a:lnTo>
                  <a:lnTo>
                    <a:pt x="1020" y="1134"/>
                  </a:lnTo>
                  <a:lnTo>
                    <a:pt x="935" y="1106"/>
                  </a:lnTo>
                  <a:lnTo>
                    <a:pt x="907" y="1049"/>
                  </a:lnTo>
                  <a:lnTo>
                    <a:pt x="850" y="1049"/>
                  </a:lnTo>
                  <a:lnTo>
                    <a:pt x="822" y="993"/>
                  </a:lnTo>
                  <a:lnTo>
                    <a:pt x="793" y="1049"/>
                  </a:lnTo>
                  <a:lnTo>
                    <a:pt x="765" y="1021"/>
                  </a:lnTo>
                  <a:lnTo>
                    <a:pt x="652" y="1078"/>
                  </a:lnTo>
                  <a:lnTo>
                    <a:pt x="425" y="1134"/>
                  </a:lnTo>
                  <a:lnTo>
                    <a:pt x="368" y="1276"/>
                  </a:lnTo>
                  <a:lnTo>
                    <a:pt x="312" y="1304"/>
                  </a:lnTo>
                  <a:lnTo>
                    <a:pt x="255" y="1361"/>
                  </a:lnTo>
                  <a:lnTo>
                    <a:pt x="198" y="1389"/>
                  </a:lnTo>
                  <a:lnTo>
                    <a:pt x="170" y="1361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1" name="Freeform 287"/>
            <p:cNvSpPr>
              <a:spLocks/>
            </p:cNvSpPr>
            <p:nvPr/>
          </p:nvSpPr>
          <p:spPr bwMode="auto">
            <a:xfrm>
              <a:off x="1068" y="5279"/>
              <a:ext cx="2296" cy="1503"/>
            </a:xfrm>
            <a:custGeom>
              <a:avLst/>
              <a:gdLst>
                <a:gd name="T0" fmla="*/ 2041 w 2296"/>
                <a:gd name="T1" fmla="*/ 227 h 1503"/>
                <a:gd name="T2" fmla="*/ 2013 w 2296"/>
                <a:gd name="T3" fmla="*/ 142 h 1503"/>
                <a:gd name="T4" fmla="*/ 1956 w 2296"/>
                <a:gd name="T5" fmla="*/ 114 h 1503"/>
                <a:gd name="T6" fmla="*/ 1786 w 2296"/>
                <a:gd name="T7" fmla="*/ 0 h 1503"/>
                <a:gd name="T8" fmla="*/ 1729 w 2296"/>
                <a:gd name="T9" fmla="*/ 114 h 1503"/>
                <a:gd name="T10" fmla="*/ 1644 w 2296"/>
                <a:gd name="T11" fmla="*/ 256 h 1503"/>
                <a:gd name="T12" fmla="*/ 1474 w 2296"/>
                <a:gd name="T13" fmla="*/ 199 h 1503"/>
                <a:gd name="T14" fmla="*/ 1417 w 2296"/>
                <a:gd name="T15" fmla="*/ 256 h 1503"/>
                <a:gd name="T16" fmla="*/ 1361 w 2296"/>
                <a:gd name="T17" fmla="*/ 341 h 1503"/>
                <a:gd name="T18" fmla="*/ 1247 w 2296"/>
                <a:gd name="T19" fmla="*/ 426 h 1503"/>
                <a:gd name="T20" fmla="*/ 1304 w 2296"/>
                <a:gd name="T21" fmla="*/ 511 h 1503"/>
                <a:gd name="T22" fmla="*/ 1389 w 2296"/>
                <a:gd name="T23" fmla="*/ 567 h 1503"/>
                <a:gd name="T24" fmla="*/ 1304 w 2296"/>
                <a:gd name="T25" fmla="*/ 567 h 1503"/>
                <a:gd name="T26" fmla="*/ 1020 w 2296"/>
                <a:gd name="T27" fmla="*/ 766 h 1503"/>
                <a:gd name="T28" fmla="*/ 850 w 2296"/>
                <a:gd name="T29" fmla="*/ 823 h 1503"/>
                <a:gd name="T30" fmla="*/ 595 w 2296"/>
                <a:gd name="T31" fmla="*/ 766 h 1503"/>
                <a:gd name="T32" fmla="*/ 539 w 2296"/>
                <a:gd name="T33" fmla="*/ 652 h 1503"/>
                <a:gd name="T34" fmla="*/ 425 w 2296"/>
                <a:gd name="T35" fmla="*/ 652 h 1503"/>
                <a:gd name="T36" fmla="*/ 283 w 2296"/>
                <a:gd name="T37" fmla="*/ 681 h 1503"/>
                <a:gd name="T38" fmla="*/ 198 w 2296"/>
                <a:gd name="T39" fmla="*/ 624 h 1503"/>
                <a:gd name="T40" fmla="*/ 85 w 2296"/>
                <a:gd name="T41" fmla="*/ 681 h 1503"/>
                <a:gd name="T42" fmla="*/ 0 w 2296"/>
                <a:gd name="T43" fmla="*/ 794 h 1503"/>
                <a:gd name="T44" fmla="*/ 28 w 2296"/>
                <a:gd name="T45" fmla="*/ 908 h 1503"/>
                <a:gd name="T46" fmla="*/ 0 w 2296"/>
                <a:gd name="T47" fmla="*/ 1021 h 1503"/>
                <a:gd name="T48" fmla="*/ 113 w 2296"/>
                <a:gd name="T49" fmla="*/ 1049 h 1503"/>
                <a:gd name="T50" fmla="*/ 198 w 2296"/>
                <a:gd name="T51" fmla="*/ 1134 h 1503"/>
                <a:gd name="T52" fmla="*/ 170 w 2296"/>
                <a:gd name="T53" fmla="*/ 1248 h 1503"/>
                <a:gd name="T54" fmla="*/ 113 w 2296"/>
                <a:gd name="T55" fmla="*/ 1361 h 1503"/>
                <a:gd name="T56" fmla="*/ 255 w 2296"/>
                <a:gd name="T57" fmla="*/ 1333 h 1503"/>
                <a:gd name="T58" fmla="*/ 397 w 2296"/>
                <a:gd name="T59" fmla="*/ 1219 h 1503"/>
                <a:gd name="T60" fmla="*/ 482 w 2296"/>
                <a:gd name="T61" fmla="*/ 1191 h 1503"/>
                <a:gd name="T62" fmla="*/ 595 w 2296"/>
                <a:gd name="T63" fmla="*/ 1446 h 1503"/>
                <a:gd name="T64" fmla="*/ 794 w 2296"/>
                <a:gd name="T65" fmla="*/ 1446 h 1503"/>
                <a:gd name="T66" fmla="*/ 1020 w 2296"/>
                <a:gd name="T67" fmla="*/ 1418 h 1503"/>
                <a:gd name="T68" fmla="*/ 1219 w 2296"/>
                <a:gd name="T69" fmla="*/ 1361 h 1503"/>
                <a:gd name="T70" fmla="*/ 1219 w 2296"/>
                <a:gd name="T71" fmla="*/ 1304 h 1503"/>
                <a:gd name="T72" fmla="*/ 1304 w 2296"/>
                <a:gd name="T73" fmla="*/ 1361 h 1503"/>
                <a:gd name="T74" fmla="*/ 1361 w 2296"/>
                <a:gd name="T75" fmla="*/ 1333 h 1503"/>
                <a:gd name="T76" fmla="*/ 1502 w 2296"/>
                <a:gd name="T77" fmla="*/ 1361 h 1503"/>
                <a:gd name="T78" fmla="*/ 1616 w 2296"/>
                <a:gd name="T79" fmla="*/ 1163 h 1503"/>
                <a:gd name="T80" fmla="*/ 1843 w 2296"/>
                <a:gd name="T81" fmla="*/ 1021 h 1503"/>
                <a:gd name="T82" fmla="*/ 1928 w 2296"/>
                <a:gd name="T83" fmla="*/ 851 h 1503"/>
                <a:gd name="T84" fmla="*/ 2126 w 2296"/>
                <a:gd name="T85" fmla="*/ 851 h 1503"/>
                <a:gd name="T86" fmla="*/ 2239 w 2296"/>
                <a:gd name="T87" fmla="*/ 681 h 1503"/>
                <a:gd name="T88" fmla="*/ 2154 w 2296"/>
                <a:gd name="T89" fmla="*/ 596 h 1503"/>
                <a:gd name="T90" fmla="*/ 2211 w 2296"/>
                <a:gd name="T91" fmla="*/ 369 h 1503"/>
                <a:gd name="T92" fmla="*/ 2126 w 2296"/>
                <a:gd name="T93" fmla="*/ 256 h 15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96" h="1503">
                  <a:moveTo>
                    <a:pt x="2126" y="256"/>
                  </a:moveTo>
                  <a:lnTo>
                    <a:pt x="2041" y="227"/>
                  </a:lnTo>
                  <a:lnTo>
                    <a:pt x="2041" y="170"/>
                  </a:lnTo>
                  <a:lnTo>
                    <a:pt x="2013" y="142"/>
                  </a:lnTo>
                  <a:lnTo>
                    <a:pt x="1928" y="170"/>
                  </a:lnTo>
                  <a:lnTo>
                    <a:pt x="1956" y="114"/>
                  </a:lnTo>
                  <a:lnTo>
                    <a:pt x="1899" y="0"/>
                  </a:lnTo>
                  <a:lnTo>
                    <a:pt x="1786" y="0"/>
                  </a:lnTo>
                  <a:lnTo>
                    <a:pt x="1701" y="57"/>
                  </a:lnTo>
                  <a:lnTo>
                    <a:pt x="1729" y="114"/>
                  </a:lnTo>
                  <a:lnTo>
                    <a:pt x="1758" y="199"/>
                  </a:lnTo>
                  <a:lnTo>
                    <a:pt x="1644" y="256"/>
                  </a:lnTo>
                  <a:lnTo>
                    <a:pt x="1559" y="199"/>
                  </a:lnTo>
                  <a:lnTo>
                    <a:pt x="1474" y="199"/>
                  </a:lnTo>
                  <a:lnTo>
                    <a:pt x="1474" y="284"/>
                  </a:lnTo>
                  <a:lnTo>
                    <a:pt x="1417" y="256"/>
                  </a:lnTo>
                  <a:lnTo>
                    <a:pt x="1389" y="284"/>
                  </a:lnTo>
                  <a:lnTo>
                    <a:pt x="1361" y="341"/>
                  </a:lnTo>
                  <a:lnTo>
                    <a:pt x="1247" y="369"/>
                  </a:lnTo>
                  <a:lnTo>
                    <a:pt x="1247" y="426"/>
                  </a:lnTo>
                  <a:lnTo>
                    <a:pt x="1332" y="426"/>
                  </a:lnTo>
                  <a:lnTo>
                    <a:pt x="1304" y="511"/>
                  </a:lnTo>
                  <a:lnTo>
                    <a:pt x="1304" y="539"/>
                  </a:lnTo>
                  <a:lnTo>
                    <a:pt x="1389" y="567"/>
                  </a:lnTo>
                  <a:lnTo>
                    <a:pt x="1332" y="596"/>
                  </a:lnTo>
                  <a:lnTo>
                    <a:pt x="1304" y="567"/>
                  </a:lnTo>
                  <a:lnTo>
                    <a:pt x="1219" y="681"/>
                  </a:lnTo>
                  <a:lnTo>
                    <a:pt x="1020" y="766"/>
                  </a:lnTo>
                  <a:lnTo>
                    <a:pt x="964" y="851"/>
                  </a:lnTo>
                  <a:lnTo>
                    <a:pt x="850" y="823"/>
                  </a:lnTo>
                  <a:lnTo>
                    <a:pt x="765" y="766"/>
                  </a:lnTo>
                  <a:lnTo>
                    <a:pt x="595" y="766"/>
                  </a:lnTo>
                  <a:lnTo>
                    <a:pt x="567" y="652"/>
                  </a:lnTo>
                  <a:lnTo>
                    <a:pt x="539" y="652"/>
                  </a:lnTo>
                  <a:lnTo>
                    <a:pt x="482" y="624"/>
                  </a:lnTo>
                  <a:lnTo>
                    <a:pt x="425" y="652"/>
                  </a:lnTo>
                  <a:lnTo>
                    <a:pt x="397" y="624"/>
                  </a:lnTo>
                  <a:lnTo>
                    <a:pt x="283" y="681"/>
                  </a:lnTo>
                  <a:lnTo>
                    <a:pt x="255" y="624"/>
                  </a:lnTo>
                  <a:lnTo>
                    <a:pt x="198" y="624"/>
                  </a:lnTo>
                  <a:lnTo>
                    <a:pt x="142" y="652"/>
                  </a:lnTo>
                  <a:lnTo>
                    <a:pt x="85" y="681"/>
                  </a:lnTo>
                  <a:lnTo>
                    <a:pt x="28" y="766"/>
                  </a:lnTo>
                  <a:lnTo>
                    <a:pt x="0" y="794"/>
                  </a:lnTo>
                  <a:lnTo>
                    <a:pt x="85" y="879"/>
                  </a:lnTo>
                  <a:lnTo>
                    <a:pt x="28" y="908"/>
                  </a:lnTo>
                  <a:lnTo>
                    <a:pt x="57" y="964"/>
                  </a:lnTo>
                  <a:lnTo>
                    <a:pt x="0" y="1021"/>
                  </a:lnTo>
                  <a:lnTo>
                    <a:pt x="57" y="1078"/>
                  </a:lnTo>
                  <a:lnTo>
                    <a:pt x="113" y="1049"/>
                  </a:lnTo>
                  <a:lnTo>
                    <a:pt x="198" y="1078"/>
                  </a:lnTo>
                  <a:lnTo>
                    <a:pt x="198" y="1134"/>
                  </a:lnTo>
                  <a:lnTo>
                    <a:pt x="227" y="1163"/>
                  </a:lnTo>
                  <a:lnTo>
                    <a:pt x="170" y="1248"/>
                  </a:lnTo>
                  <a:lnTo>
                    <a:pt x="170" y="1276"/>
                  </a:lnTo>
                  <a:lnTo>
                    <a:pt x="113" y="1361"/>
                  </a:lnTo>
                  <a:lnTo>
                    <a:pt x="198" y="1361"/>
                  </a:lnTo>
                  <a:lnTo>
                    <a:pt x="255" y="1333"/>
                  </a:lnTo>
                  <a:lnTo>
                    <a:pt x="340" y="1333"/>
                  </a:lnTo>
                  <a:lnTo>
                    <a:pt x="397" y="1219"/>
                  </a:lnTo>
                  <a:lnTo>
                    <a:pt x="453" y="1219"/>
                  </a:lnTo>
                  <a:lnTo>
                    <a:pt x="482" y="1191"/>
                  </a:lnTo>
                  <a:lnTo>
                    <a:pt x="595" y="1333"/>
                  </a:lnTo>
                  <a:lnTo>
                    <a:pt x="595" y="1446"/>
                  </a:lnTo>
                  <a:lnTo>
                    <a:pt x="652" y="1475"/>
                  </a:lnTo>
                  <a:lnTo>
                    <a:pt x="794" y="1446"/>
                  </a:lnTo>
                  <a:lnTo>
                    <a:pt x="907" y="1503"/>
                  </a:lnTo>
                  <a:lnTo>
                    <a:pt x="1020" y="1418"/>
                  </a:lnTo>
                  <a:lnTo>
                    <a:pt x="1191" y="1418"/>
                  </a:lnTo>
                  <a:lnTo>
                    <a:pt x="1219" y="1361"/>
                  </a:lnTo>
                  <a:lnTo>
                    <a:pt x="1247" y="1361"/>
                  </a:lnTo>
                  <a:lnTo>
                    <a:pt x="1219" y="1304"/>
                  </a:lnTo>
                  <a:lnTo>
                    <a:pt x="1247" y="1304"/>
                  </a:lnTo>
                  <a:lnTo>
                    <a:pt x="1304" y="1361"/>
                  </a:lnTo>
                  <a:lnTo>
                    <a:pt x="1332" y="1361"/>
                  </a:lnTo>
                  <a:lnTo>
                    <a:pt x="1361" y="1333"/>
                  </a:lnTo>
                  <a:lnTo>
                    <a:pt x="1417" y="1390"/>
                  </a:lnTo>
                  <a:lnTo>
                    <a:pt x="1502" y="1361"/>
                  </a:lnTo>
                  <a:lnTo>
                    <a:pt x="1559" y="1304"/>
                  </a:lnTo>
                  <a:lnTo>
                    <a:pt x="1616" y="1163"/>
                  </a:lnTo>
                  <a:lnTo>
                    <a:pt x="1729" y="1134"/>
                  </a:lnTo>
                  <a:lnTo>
                    <a:pt x="1843" y="1021"/>
                  </a:lnTo>
                  <a:lnTo>
                    <a:pt x="1984" y="1049"/>
                  </a:lnTo>
                  <a:lnTo>
                    <a:pt x="1928" y="851"/>
                  </a:lnTo>
                  <a:lnTo>
                    <a:pt x="2041" y="823"/>
                  </a:lnTo>
                  <a:lnTo>
                    <a:pt x="2126" y="851"/>
                  </a:lnTo>
                  <a:lnTo>
                    <a:pt x="2098" y="766"/>
                  </a:lnTo>
                  <a:lnTo>
                    <a:pt x="2239" y="681"/>
                  </a:lnTo>
                  <a:lnTo>
                    <a:pt x="2239" y="624"/>
                  </a:lnTo>
                  <a:lnTo>
                    <a:pt x="2154" y="596"/>
                  </a:lnTo>
                  <a:lnTo>
                    <a:pt x="2296" y="539"/>
                  </a:lnTo>
                  <a:lnTo>
                    <a:pt x="2211" y="369"/>
                  </a:lnTo>
                  <a:lnTo>
                    <a:pt x="2211" y="312"/>
                  </a:lnTo>
                  <a:lnTo>
                    <a:pt x="2126" y="256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2" name="Freeform 288"/>
            <p:cNvSpPr>
              <a:spLocks/>
            </p:cNvSpPr>
            <p:nvPr/>
          </p:nvSpPr>
          <p:spPr bwMode="auto">
            <a:xfrm>
              <a:off x="1550" y="5535"/>
              <a:ext cx="907" cy="595"/>
            </a:xfrm>
            <a:custGeom>
              <a:avLst/>
              <a:gdLst>
                <a:gd name="T0" fmla="*/ 0 w 907"/>
                <a:gd name="T1" fmla="*/ 368 h 595"/>
                <a:gd name="T2" fmla="*/ 57 w 907"/>
                <a:gd name="T3" fmla="*/ 311 h 595"/>
                <a:gd name="T4" fmla="*/ 113 w 907"/>
                <a:gd name="T5" fmla="*/ 283 h 595"/>
                <a:gd name="T6" fmla="*/ 170 w 907"/>
                <a:gd name="T7" fmla="*/ 141 h 595"/>
                <a:gd name="T8" fmla="*/ 397 w 907"/>
                <a:gd name="T9" fmla="*/ 85 h 595"/>
                <a:gd name="T10" fmla="*/ 510 w 907"/>
                <a:gd name="T11" fmla="*/ 28 h 595"/>
                <a:gd name="T12" fmla="*/ 538 w 907"/>
                <a:gd name="T13" fmla="*/ 56 h 595"/>
                <a:gd name="T14" fmla="*/ 567 w 907"/>
                <a:gd name="T15" fmla="*/ 0 h 595"/>
                <a:gd name="T16" fmla="*/ 595 w 907"/>
                <a:gd name="T17" fmla="*/ 56 h 595"/>
                <a:gd name="T18" fmla="*/ 652 w 907"/>
                <a:gd name="T19" fmla="*/ 56 h 595"/>
                <a:gd name="T20" fmla="*/ 680 w 907"/>
                <a:gd name="T21" fmla="*/ 113 h 595"/>
                <a:gd name="T22" fmla="*/ 765 w 907"/>
                <a:gd name="T23" fmla="*/ 141 h 595"/>
                <a:gd name="T24" fmla="*/ 765 w 907"/>
                <a:gd name="T25" fmla="*/ 170 h 595"/>
                <a:gd name="T26" fmla="*/ 850 w 907"/>
                <a:gd name="T27" fmla="*/ 170 h 595"/>
                <a:gd name="T28" fmla="*/ 822 w 907"/>
                <a:gd name="T29" fmla="*/ 255 h 595"/>
                <a:gd name="T30" fmla="*/ 822 w 907"/>
                <a:gd name="T31" fmla="*/ 283 h 595"/>
                <a:gd name="T32" fmla="*/ 907 w 907"/>
                <a:gd name="T33" fmla="*/ 311 h 595"/>
                <a:gd name="T34" fmla="*/ 850 w 907"/>
                <a:gd name="T35" fmla="*/ 340 h 595"/>
                <a:gd name="T36" fmla="*/ 822 w 907"/>
                <a:gd name="T37" fmla="*/ 311 h 595"/>
                <a:gd name="T38" fmla="*/ 737 w 907"/>
                <a:gd name="T39" fmla="*/ 425 h 595"/>
                <a:gd name="T40" fmla="*/ 538 w 907"/>
                <a:gd name="T41" fmla="*/ 510 h 595"/>
                <a:gd name="T42" fmla="*/ 482 w 907"/>
                <a:gd name="T43" fmla="*/ 595 h 595"/>
                <a:gd name="T44" fmla="*/ 368 w 907"/>
                <a:gd name="T45" fmla="*/ 567 h 595"/>
                <a:gd name="T46" fmla="*/ 283 w 907"/>
                <a:gd name="T47" fmla="*/ 510 h 595"/>
                <a:gd name="T48" fmla="*/ 113 w 907"/>
                <a:gd name="T49" fmla="*/ 510 h 595"/>
                <a:gd name="T50" fmla="*/ 85 w 907"/>
                <a:gd name="T51" fmla="*/ 396 h 595"/>
                <a:gd name="T52" fmla="*/ 57 w 907"/>
                <a:gd name="T53" fmla="*/ 396 h 595"/>
                <a:gd name="T54" fmla="*/ 0 w 907"/>
                <a:gd name="T55" fmla="*/ 368 h 5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907" h="595">
                  <a:moveTo>
                    <a:pt x="0" y="368"/>
                  </a:moveTo>
                  <a:lnTo>
                    <a:pt x="57" y="311"/>
                  </a:lnTo>
                  <a:lnTo>
                    <a:pt x="113" y="283"/>
                  </a:lnTo>
                  <a:lnTo>
                    <a:pt x="170" y="141"/>
                  </a:lnTo>
                  <a:lnTo>
                    <a:pt x="397" y="85"/>
                  </a:lnTo>
                  <a:lnTo>
                    <a:pt x="510" y="28"/>
                  </a:lnTo>
                  <a:lnTo>
                    <a:pt x="538" y="56"/>
                  </a:lnTo>
                  <a:lnTo>
                    <a:pt x="567" y="0"/>
                  </a:lnTo>
                  <a:lnTo>
                    <a:pt x="595" y="56"/>
                  </a:lnTo>
                  <a:lnTo>
                    <a:pt x="652" y="56"/>
                  </a:lnTo>
                  <a:lnTo>
                    <a:pt x="680" y="113"/>
                  </a:lnTo>
                  <a:lnTo>
                    <a:pt x="765" y="141"/>
                  </a:lnTo>
                  <a:lnTo>
                    <a:pt x="765" y="170"/>
                  </a:lnTo>
                  <a:lnTo>
                    <a:pt x="850" y="170"/>
                  </a:lnTo>
                  <a:lnTo>
                    <a:pt x="822" y="255"/>
                  </a:lnTo>
                  <a:lnTo>
                    <a:pt x="822" y="283"/>
                  </a:lnTo>
                  <a:lnTo>
                    <a:pt x="907" y="311"/>
                  </a:lnTo>
                  <a:lnTo>
                    <a:pt x="850" y="340"/>
                  </a:lnTo>
                  <a:lnTo>
                    <a:pt x="822" y="311"/>
                  </a:lnTo>
                  <a:lnTo>
                    <a:pt x="737" y="425"/>
                  </a:lnTo>
                  <a:lnTo>
                    <a:pt x="538" y="510"/>
                  </a:lnTo>
                  <a:lnTo>
                    <a:pt x="482" y="595"/>
                  </a:lnTo>
                  <a:lnTo>
                    <a:pt x="368" y="567"/>
                  </a:lnTo>
                  <a:lnTo>
                    <a:pt x="283" y="510"/>
                  </a:lnTo>
                  <a:lnTo>
                    <a:pt x="113" y="510"/>
                  </a:lnTo>
                  <a:lnTo>
                    <a:pt x="85" y="396"/>
                  </a:lnTo>
                  <a:lnTo>
                    <a:pt x="57" y="396"/>
                  </a:lnTo>
                  <a:lnTo>
                    <a:pt x="0" y="368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3" name="Freeform 289"/>
            <p:cNvSpPr>
              <a:spLocks/>
            </p:cNvSpPr>
            <p:nvPr/>
          </p:nvSpPr>
          <p:spPr bwMode="auto">
            <a:xfrm>
              <a:off x="1975" y="6583"/>
              <a:ext cx="652" cy="341"/>
            </a:xfrm>
            <a:custGeom>
              <a:avLst/>
              <a:gdLst>
                <a:gd name="T0" fmla="*/ 0 w 652"/>
                <a:gd name="T1" fmla="*/ 199 h 341"/>
                <a:gd name="T2" fmla="*/ 113 w 652"/>
                <a:gd name="T3" fmla="*/ 114 h 341"/>
                <a:gd name="T4" fmla="*/ 284 w 652"/>
                <a:gd name="T5" fmla="*/ 114 h 341"/>
                <a:gd name="T6" fmla="*/ 312 w 652"/>
                <a:gd name="T7" fmla="*/ 57 h 341"/>
                <a:gd name="T8" fmla="*/ 340 w 652"/>
                <a:gd name="T9" fmla="*/ 57 h 341"/>
                <a:gd name="T10" fmla="*/ 312 w 652"/>
                <a:gd name="T11" fmla="*/ 0 h 341"/>
                <a:gd name="T12" fmla="*/ 340 w 652"/>
                <a:gd name="T13" fmla="*/ 0 h 341"/>
                <a:gd name="T14" fmla="*/ 397 w 652"/>
                <a:gd name="T15" fmla="*/ 57 h 341"/>
                <a:gd name="T16" fmla="*/ 425 w 652"/>
                <a:gd name="T17" fmla="*/ 57 h 341"/>
                <a:gd name="T18" fmla="*/ 454 w 652"/>
                <a:gd name="T19" fmla="*/ 29 h 341"/>
                <a:gd name="T20" fmla="*/ 510 w 652"/>
                <a:gd name="T21" fmla="*/ 86 h 341"/>
                <a:gd name="T22" fmla="*/ 595 w 652"/>
                <a:gd name="T23" fmla="*/ 57 h 341"/>
                <a:gd name="T24" fmla="*/ 652 w 652"/>
                <a:gd name="T25" fmla="*/ 114 h 341"/>
                <a:gd name="T26" fmla="*/ 595 w 652"/>
                <a:gd name="T27" fmla="*/ 199 h 341"/>
                <a:gd name="T28" fmla="*/ 510 w 652"/>
                <a:gd name="T29" fmla="*/ 227 h 341"/>
                <a:gd name="T30" fmla="*/ 369 w 652"/>
                <a:gd name="T31" fmla="*/ 341 h 341"/>
                <a:gd name="T32" fmla="*/ 369 w 652"/>
                <a:gd name="T33" fmla="*/ 284 h 341"/>
                <a:gd name="T34" fmla="*/ 255 w 652"/>
                <a:gd name="T35" fmla="*/ 284 h 341"/>
                <a:gd name="T36" fmla="*/ 113 w 652"/>
                <a:gd name="T37" fmla="*/ 284 h 341"/>
                <a:gd name="T38" fmla="*/ 28 w 652"/>
                <a:gd name="T39" fmla="*/ 256 h 341"/>
                <a:gd name="T40" fmla="*/ 0 w 652"/>
                <a:gd name="T41" fmla="*/ 199 h 3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652" h="341">
                  <a:moveTo>
                    <a:pt x="0" y="199"/>
                  </a:moveTo>
                  <a:lnTo>
                    <a:pt x="113" y="114"/>
                  </a:lnTo>
                  <a:lnTo>
                    <a:pt x="284" y="114"/>
                  </a:lnTo>
                  <a:lnTo>
                    <a:pt x="312" y="57"/>
                  </a:lnTo>
                  <a:lnTo>
                    <a:pt x="340" y="57"/>
                  </a:lnTo>
                  <a:lnTo>
                    <a:pt x="312" y="0"/>
                  </a:lnTo>
                  <a:lnTo>
                    <a:pt x="340" y="0"/>
                  </a:lnTo>
                  <a:lnTo>
                    <a:pt x="397" y="57"/>
                  </a:lnTo>
                  <a:lnTo>
                    <a:pt x="425" y="57"/>
                  </a:lnTo>
                  <a:lnTo>
                    <a:pt x="454" y="29"/>
                  </a:lnTo>
                  <a:lnTo>
                    <a:pt x="510" y="86"/>
                  </a:lnTo>
                  <a:lnTo>
                    <a:pt x="595" y="57"/>
                  </a:lnTo>
                  <a:lnTo>
                    <a:pt x="652" y="114"/>
                  </a:lnTo>
                  <a:lnTo>
                    <a:pt x="595" y="199"/>
                  </a:lnTo>
                  <a:lnTo>
                    <a:pt x="510" y="227"/>
                  </a:lnTo>
                  <a:lnTo>
                    <a:pt x="369" y="341"/>
                  </a:lnTo>
                  <a:lnTo>
                    <a:pt x="369" y="284"/>
                  </a:lnTo>
                  <a:lnTo>
                    <a:pt x="255" y="284"/>
                  </a:lnTo>
                  <a:lnTo>
                    <a:pt x="113" y="284"/>
                  </a:lnTo>
                  <a:lnTo>
                    <a:pt x="28" y="256"/>
                  </a:lnTo>
                  <a:lnTo>
                    <a:pt x="0" y="199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4" name="Freeform 292"/>
            <p:cNvSpPr>
              <a:spLocks/>
            </p:cNvSpPr>
            <p:nvPr/>
          </p:nvSpPr>
          <p:spPr bwMode="auto">
            <a:xfrm>
              <a:off x="1125" y="5960"/>
              <a:ext cx="2551" cy="1899"/>
            </a:xfrm>
            <a:custGeom>
              <a:avLst/>
              <a:gdLst>
                <a:gd name="T0" fmla="*/ 141 w 2551"/>
                <a:gd name="T1" fmla="*/ 680 h 1899"/>
                <a:gd name="T2" fmla="*/ 283 w 2551"/>
                <a:gd name="T3" fmla="*/ 652 h 1899"/>
                <a:gd name="T4" fmla="*/ 396 w 2551"/>
                <a:gd name="T5" fmla="*/ 538 h 1899"/>
                <a:gd name="T6" fmla="*/ 538 w 2551"/>
                <a:gd name="T7" fmla="*/ 652 h 1899"/>
                <a:gd name="T8" fmla="*/ 595 w 2551"/>
                <a:gd name="T9" fmla="*/ 794 h 1899"/>
                <a:gd name="T10" fmla="*/ 850 w 2551"/>
                <a:gd name="T11" fmla="*/ 822 h 1899"/>
                <a:gd name="T12" fmla="*/ 963 w 2551"/>
                <a:gd name="T13" fmla="*/ 907 h 1899"/>
                <a:gd name="T14" fmla="*/ 1219 w 2551"/>
                <a:gd name="T15" fmla="*/ 964 h 1899"/>
                <a:gd name="T16" fmla="*/ 1445 w 2551"/>
                <a:gd name="T17" fmla="*/ 822 h 1899"/>
                <a:gd name="T18" fmla="*/ 1445 w 2551"/>
                <a:gd name="T19" fmla="*/ 680 h 1899"/>
                <a:gd name="T20" fmla="*/ 1559 w 2551"/>
                <a:gd name="T21" fmla="*/ 482 h 1899"/>
                <a:gd name="T22" fmla="*/ 1786 w 2551"/>
                <a:gd name="T23" fmla="*/ 340 h 1899"/>
                <a:gd name="T24" fmla="*/ 1871 w 2551"/>
                <a:gd name="T25" fmla="*/ 170 h 1899"/>
                <a:gd name="T26" fmla="*/ 2069 w 2551"/>
                <a:gd name="T27" fmla="*/ 170 h 1899"/>
                <a:gd name="T28" fmla="*/ 2182 w 2551"/>
                <a:gd name="T29" fmla="*/ 0 h 1899"/>
                <a:gd name="T30" fmla="*/ 2182 w 2551"/>
                <a:gd name="T31" fmla="*/ 85 h 1899"/>
                <a:gd name="T32" fmla="*/ 2239 w 2551"/>
                <a:gd name="T33" fmla="*/ 113 h 1899"/>
                <a:gd name="T34" fmla="*/ 2239 w 2551"/>
                <a:gd name="T35" fmla="*/ 227 h 1899"/>
                <a:gd name="T36" fmla="*/ 2353 w 2551"/>
                <a:gd name="T37" fmla="*/ 255 h 1899"/>
                <a:gd name="T38" fmla="*/ 2438 w 2551"/>
                <a:gd name="T39" fmla="*/ 340 h 1899"/>
                <a:gd name="T40" fmla="*/ 2494 w 2551"/>
                <a:gd name="T41" fmla="*/ 510 h 1899"/>
                <a:gd name="T42" fmla="*/ 2466 w 2551"/>
                <a:gd name="T43" fmla="*/ 680 h 1899"/>
                <a:gd name="T44" fmla="*/ 2523 w 2551"/>
                <a:gd name="T45" fmla="*/ 850 h 1899"/>
                <a:gd name="T46" fmla="*/ 2523 w 2551"/>
                <a:gd name="T47" fmla="*/ 1077 h 1899"/>
                <a:gd name="T48" fmla="*/ 2438 w 2551"/>
                <a:gd name="T49" fmla="*/ 1219 h 1899"/>
                <a:gd name="T50" fmla="*/ 2381 w 2551"/>
                <a:gd name="T51" fmla="*/ 1276 h 1899"/>
                <a:gd name="T52" fmla="*/ 2466 w 2551"/>
                <a:gd name="T53" fmla="*/ 1417 h 1899"/>
                <a:gd name="T54" fmla="*/ 2409 w 2551"/>
                <a:gd name="T55" fmla="*/ 1616 h 1899"/>
                <a:gd name="T56" fmla="*/ 2353 w 2551"/>
                <a:gd name="T57" fmla="*/ 1644 h 1899"/>
                <a:gd name="T58" fmla="*/ 2268 w 2551"/>
                <a:gd name="T59" fmla="*/ 1786 h 1899"/>
                <a:gd name="T60" fmla="*/ 2211 w 2551"/>
                <a:gd name="T61" fmla="*/ 1701 h 1899"/>
                <a:gd name="T62" fmla="*/ 2154 w 2551"/>
                <a:gd name="T63" fmla="*/ 1672 h 1899"/>
                <a:gd name="T64" fmla="*/ 2041 w 2551"/>
                <a:gd name="T65" fmla="*/ 1587 h 1899"/>
                <a:gd name="T66" fmla="*/ 1956 w 2551"/>
                <a:gd name="T67" fmla="*/ 1531 h 1899"/>
                <a:gd name="T68" fmla="*/ 1871 w 2551"/>
                <a:gd name="T69" fmla="*/ 1672 h 1899"/>
                <a:gd name="T70" fmla="*/ 1757 w 2551"/>
                <a:gd name="T71" fmla="*/ 1672 h 1899"/>
                <a:gd name="T72" fmla="*/ 1729 w 2551"/>
                <a:gd name="T73" fmla="*/ 1814 h 1899"/>
                <a:gd name="T74" fmla="*/ 1644 w 2551"/>
                <a:gd name="T75" fmla="*/ 1899 h 1899"/>
                <a:gd name="T76" fmla="*/ 1559 w 2551"/>
                <a:gd name="T77" fmla="*/ 1786 h 1899"/>
                <a:gd name="T78" fmla="*/ 1417 w 2551"/>
                <a:gd name="T79" fmla="*/ 1757 h 1899"/>
                <a:gd name="T80" fmla="*/ 1304 w 2551"/>
                <a:gd name="T81" fmla="*/ 1587 h 1899"/>
                <a:gd name="T82" fmla="*/ 1247 w 2551"/>
                <a:gd name="T83" fmla="*/ 1531 h 1899"/>
                <a:gd name="T84" fmla="*/ 1190 w 2551"/>
                <a:gd name="T85" fmla="*/ 1474 h 1899"/>
                <a:gd name="T86" fmla="*/ 1275 w 2551"/>
                <a:gd name="T87" fmla="*/ 1446 h 1899"/>
                <a:gd name="T88" fmla="*/ 1332 w 2551"/>
                <a:gd name="T89" fmla="*/ 1332 h 1899"/>
                <a:gd name="T90" fmla="*/ 1190 w 2551"/>
                <a:gd name="T91" fmla="*/ 1304 h 1899"/>
                <a:gd name="T92" fmla="*/ 1020 w 2551"/>
                <a:gd name="T93" fmla="*/ 1276 h 1899"/>
                <a:gd name="T94" fmla="*/ 907 w 2551"/>
                <a:gd name="T95" fmla="*/ 1276 h 1899"/>
                <a:gd name="T96" fmla="*/ 708 w 2551"/>
                <a:gd name="T97" fmla="*/ 1276 h 1899"/>
                <a:gd name="T98" fmla="*/ 623 w 2551"/>
                <a:gd name="T99" fmla="*/ 1134 h 1899"/>
                <a:gd name="T100" fmla="*/ 510 w 2551"/>
                <a:gd name="T101" fmla="*/ 1077 h 1899"/>
                <a:gd name="T102" fmla="*/ 198 w 2551"/>
                <a:gd name="T103" fmla="*/ 907 h 1899"/>
                <a:gd name="T104" fmla="*/ 0 w 2551"/>
                <a:gd name="T105" fmla="*/ 822 h 1899"/>
                <a:gd name="T106" fmla="*/ 56 w 2551"/>
                <a:gd name="T107" fmla="*/ 680 h 18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2551" h="1899">
                  <a:moveTo>
                    <a:pt x="56" y="680"/>
                  </a:moveTo>
                  <a:lnTo>
                    <a:pt x="141" y="680"/>
                  </a:lnTo>
                  <a:lnTo>
                    <a:pt x="198" y="652"/>
                  </a:lnTo>
                  <a:lnTo>
                    <a:pt x="283" y="652"/>
                  </a:lnTo>
                  <a:lnTo>
                    <a:pt x="340" y="538"/>
                  </a:lnTo>
                  <a:lnTo>
                    <a:pt x="396" y="538"/>
                  </a:lnTo>
                  <a:lnTo>
                    <a:pt x="425" y="510"/>
                  </a:lnTo>
                  <a:lnTo>
                    <a:pt x="538" y="652"/>
                  </a:lnTo>
                  <a:lnTo>
                    <a:pt x="538" y="765"/>
                  </a:lnTo>
                  <a:lnTo>
                    <a:pt x="595" y="794"/>
                  </a:lnTo>
                  <a:lnTo>
                    <a:pt x="737" y="765"/>
                  </a:lnTo>
                  <a:lnTo>
                    <a:pt x="850" y="822"/>
                  </a:lnTo>
                  <a:lnTo>
                    <a:pt x="878" y="879"/>
                  </a:lnTo>
                  <a:lnTo>
                    <a:pt x="963" y="907"/>
                  </a:lnTo>
                  <a:lnTo>
                    <a:pt x="1219" y="907"/>
                  </a:lnTo>
                  <a:lnTo>
                    <a:pt x="1219" y="964"/>
                  </a:lnTo>
                  <a:lnTo>
                    <a:pt x="1360" y="850"/>
                  </a:lnTo>
                  <a:lnTo>
                    <a:pt x="1445" y="822"/>
                  </a:lnTo>
                  <a:lnTo>
                    <a:pt x="1502" y="737"/>
                  </a:lnTo>
                  <a:lnTo>
                    <a:pt x="1445" y="680"/>
                  </a:lnTo>
                  <a:lnTo>
                    <a:pt x="1502" y="623"/>
                  </a:lnTo>
                  <a:lnTo>
                    <a:pt x="1559" y="482"/>
                  </a:lnTo>
                  <a:lnTo>
                    <a:pt x="1672" y="453"/>
                  </a:lnTo>
                  <a:lnTo>
                    <a:pt x="1786" y="340"/>
                  </a:lnTo>
                  <a:lnTo>
                    <a:pt x="1927" y="368"/>
                  </a:lnTo>
                  <a:lnTo>
                    <a:pt x="1871" y="170"/>
                  </a:lnTo>
                  <a:lnTo>
                    <a:pt x="1984" y="142"/>
                  </a:lnTo>
                  <a:lnTo>
                    <a:pt x="2069" y="170"/>
                  </a:lnTo>
                  <a:lnTo>
                    <a:pt x="2041" y="85"/>
                  </a:lnTo>
                  <a:lnTo>
                    <a:pt x="2182" y="0"/>
                  </a:lnTo>
                  <a:lnTo>
                    <a:pt x="2211" y="56"/>
                  </a:lnTo>
                  <a:lnTo>
                    <a:pt x="2182" y="85"/>
                  </a:lnTo>
                  <a:lnTo>
                    <a:pt x="2182" y="142"/>
                  </a:lnTo>
                  <a:lnTo>
                    <a:pt x="2239" y="113"/>
                  </a:lnTo>
                  <a:lnTo>
                    <a:pt x="2268" y="170"/>
                  </a:lnTo>
                  <a:lnTo>
                    <a:pt x="2239" y="227"/>
                  </a:lnTo>
                  <a:lnTo>
                    <a:pt x="2296" y="255"/>
                  </a:lnTo>
                  <a:lnTo>
                    <a:pt x="2353" y="255"/>
                  </a:lnTo>
                  <a:lnTo>
                    <a:pt x="2438" y="283"/>
                  </a:lnTo>
                  <a:lnTo>
                    <a:pt x="2438" y="340"/>
                  </a:lnTo>
                  <a:lnTo>
                    <a:pt x="2523" y="425"/>
                  </a:lnTo>
                  <a:lnTo>
                    <a:pt x="2494" y="510"/>
                  </a:lnTo>
                  <a:lnTo>
                    <a:pt x="2438" y="567"/>
                  </a:lnTo>
                  <a:lnTo>
                    <a:pt x="2466" y="680"/>
                  </a:lnTo>
                  <a:lnTo>
                    <a:pt x="2438" y="794"/>
                  </a:lnTo>
                  <a:lnTo>
                    <a:pt x="2523" y="850"/>
                  </a:lnTo>
                  <a:lnTo>
                    <a:pt x="2551" y="964"/>
                  </a:lnTo>
                  <a:lnTo>
                    <a:pt x="2523" y="1077"/>
                  </a:lnTo>
                  <a:lnTo>
                    <a:pt x="2523" y="1162"/>
                  </a:lnTo>
                  <a:lnTo>
                    <a:pt x="2438" y="1219"/>
                  </a:lnTo>
                  <a:lnTo>
                    <a:pt x="2466" y="1276"/>
                  </a:lnTo>
                  <a:lnTo>
                    <a:pt x="2381" y="1276"/>
                  </a:lnTo>
                  <a:lnTo>
                    <a:pt x="2381" y="1361"/>
                  </a:lnTo>
                  <a:lnTo>
                    <a:pt x="2466" y="1417"/>
                  </a:lnTo>
                  <a:lnTo>
                    <a:pt x="2381" y="1474"/>
                  </a:lnTo>
                  <a:lnTo>
                    <a:pt x="2409" y="1616"/>
                  </a:lnTo>
                  <a:lnTo>
                    <a:pt x="2296" y="1559"/>
                  </a:lnTo>
                  <a:lnTo>
                    <a:pt x="2353" y="1644"/>
                  </a:lnTo>
                  <a:lnTo>
                    <a:pt x="2324" y="1701"/>
                  </a:lnTo>
                  <a:lnTo>
                    <a:pt x="2268" y="1786"/>
                  </a:lnTo>
                  <a:lnTo>
                    <a:pt x="2239" y="1701"/>
                  </a:lnTo>
                  <a:lnTo>
                    <a:pt x="2211" y="1701"/>
                  </a:lnTo>
                  <a:lnTo>
                    <a:pt x="2182" y="1644"/>
                  </a:lnTo>
                  <a:lnTo>
                    <a:pt x="2154" y="1672"/>
                  </a:lnTo>
                  <a:lnTo>
                    <a:pt x="2126" y="1616"/>
                  </a:lnTo>
                  <a:lnTo>
                    <a:pt x="2041" y="1587"/>
                  </a:lnTo>
                  <a:lnTo>
                    <a:pt x="1984" y="1616"/>
                  </a:lnTo>
                  <a:lnTo>
                    <a:pt x="1956" y="1531"/>
                  </a:lnTo>
                  <a:lnTo>
                    <a:pt x="1899" y="1531"/>
                  </a:lnTo>
                  <a:lnTo>
                    <a:pt x="1871" y="1672"/>
                  </a:lnTo>
                  <a:lnTo>
                    <a:pt x="1814" y="1644"/>
                  </a:lnTo>
                  <a:lnTo>
                    <a:pt x="1757" y="1672"/>
                  </a:lnTo>
                  <a:lnTo>
                    <a:pt x="1729" y="1757"/>
                  </a:lnTo>
                  <a:lnTo>
                    <a:pt x="1729" y="1814"/>
                  </a:lnTo>
                  <a:lnTo>
                    <a:pt x="1644" y="1842"/>
                  </a:lnTo>
                  <a:lnTo>
                    <a:pt x="1644" y="1899"/>
                  </a:lnTo>
                  <a:lnTo>
                    <a:pt x="1559" y="1871"/>
                  </a:lnTo>
                  <a:lnTo>
                    <a:pt x="1559" y="1786"/>
                  </a:lnTo>
                  <a:lnTo>
                    <a:pt x="1474" y="1729"/>
                  </a:lnTo>
                  <a:lnTo>
                    <a:pt x="1417" y="1757"/>
                  </a:lnTo>
                  <a:lnTo>
                    <a:pt x="1304" y="1701"/>
                  </a:lnTo>
                  <a:lnTo>
                    <a:pt x="1304" y="1587"/>
                  </a:lnTo>
                  <a:lnTo>
                    <a:pt x="1275" y="1587"/>
                  </a:lnTo>
                  <a:lnTo>
                    <a:pt x="1247" y="1531"/>
                  </a:lnTo>
                  <a:lnTo>
                    <a:pt x="1190" y="1559"/>
                  </a:lnTo>
                  <a:lnTo>
                    <a:pt x="1190" y="1474"/>
                  </a:lnTo>
                  <a:lnTo>
                    <a:pt x="1275" y="1502"/>
                  </a:lnTo>
                  <a:lnTo>
                    <a:pt x="1275" y="1446"/>
                  </a:lnTo>
                  <a:lnTo>
                    <a:pt x="1332" y="1446"/>
                  </a:lnTo>
                  <a:lnTo>
                    <a:pt x="1332" y="1332"/>
                  </a:lnTo>
                  <a:lnTo>
                    <a:pt x="1275" y="1304"/>
                  </a:lnTo>
                  <a:lnTo>
                    <a:pt x="1190" y="1304"/>
                  </a:lnTo>
                  <a:lnTo>
                    <a:pt x="1162" y="1247"/>
                  </a:lnTo>
                  <a:lnTo>
                    <a:pt x="1020" y="1276"/>
                  </a:lnTo>
                  <a:lnTo>
                    <a:pt x="963" y="1304"/>
                  </a:lnTo>
                  <a:lnTo>
                    <a:pt x="907" y="1276"/>
                  </a:lnTo>
                  <a:lnTo>
                    <a:pt x="765" y="1332"/>
                  </a:lnTo>
                  <a:lnTo>
                    <a:pt x="708" y="1276"/>
                  </a:lnTo>
                  <a:lnTo>
                    <a:pt x="708" y="1219"/>
                  </a:lnTo>
                  <a:lnTo>
                    <a:pt x="623" y="1134"/>
                  </a:lnTo>
                  <a:lnTo>
                    <a:pt x="538" y="1105"/>
                  </a:lnTo>
                  <a:lnTo>
                    <a:pt x="510" y="1077"/>
                  </a:lnTo>
                  <a:lnTo>
                    <a:pt x="425" y="1077"/>
                  </a:lnTo>
                  <a:lnTo>
                    <a:pt x="198" y="907"/>
                  </a:lnTo>
                  <a:lnTo>
                    <a:pt x="28" y="935"/>
                  </a:lnTo>
                  <a:lnTo>
                    <a:pt x="0" y="822"/>
                  </a:lnTo>
                  <a:lnTo>
                    <a:pt x="0" y="737"/>
                  </a:lnTo>
                  <a:lnTo>
                    <a:pt x="56" y="68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5" name="Freeform 293"/>
            <p:cNvSpPr>
              <a:spLocks/>
            </p:cNvSpPr>
            <p:nvPr/>
          </p:nvSpPr>
          <p:spPr bwMode="auto">
            <a:xfrm>
              <a:off x="2996" y="4202"/>
              <a:ext cx="1559" cy="1673"/>
            </a:xfrm>
            <a:custGeom>
              <a:avLst/>
              <a:gdLst>
                <a:gd name="T0" fmla="*/ 1389 w 1559"/>
                <a:gd name="T1" fmla="*/ 482 h 1673"/>
                <a:gd name="T2" fmla="*/ 1304 w 1559"/>
                <a:gd name="T3" fmla="*/ 482 h 1673"/>
                <a:gd name="T4" fmla="*/ 907 w 1559"/>
                <a:gd name="T5" fmla="*/ 142 h 1673"/>
                <a:gd name="T6" fmla="*/ 652 w 1559"/>
                <a:gd name="T7" fmla="*/ 0 h 1673"/>
                <a:gd name="T8" fmla="*/ 595 w 1559"/>
                <a:gd name="T9" fmla="*/ 85 h 1673"/>
                <a:gd name="T10" fmla="*/ 482 w 1559"/>
                <a:gd name="T11" fmla="*/ 397 h 1673"/>
                <a:gd name="T12" fmla="*/ 283 w 1559"/>
                <a:gd name="T13" fmla="*/ 567 h 1673"/>
                <a:gd name="T14" fmla="*/ 56 w 1559"/>
                <a:gd name="T15" fmla="*/ 624 h 1673"/>
                <a:gd name="T16" fmla="*/ 0 w 1559"/>
                <a:gd name="T17" fmla="*/ 766 h 1673"/>
                <a:gd name="T18" fmla="*/ 56 w 1559"/>
                <a:gd name="T19" fmla="*/ 907 h 1673"/>
                <a:gd name="T20" fmla="*/ 113 w 1559"/>
                <a:gd name="T21" fmla="*/ 964 h 1673"/>
                <a:gd name="T22" fmla="*/ 170 w 1559"/>
                <a:gd name="T23" fmla="*/ 1106 h 1673"/>
                <a:gd name="T24" fmla="*/ 170 w 1559"/>
                <a:gd name="T25" fmla="*/ 1191 h 1673"/>
                <a:gd name="T26" fmla="*/ 255 w 1559"/>
                <a:gd name="T27" fmla="*/ 1276 h 1673"/>
                <a:gd name="T28" fmla="*/ 283 w 1559"/>
                <a:gd name="T29" fmla="*/ 1389 h 1673"/>
                <a:gd name="T30" fmla="*/ 368 w 1559"/>
                <a:gd name="T31" fmla="*/ 1616 h 1673"/>
                <a:gd name="T32" fmla="*/ 482 w 1559"/>
                <a:gd name="T33" fmla="*/ 1616 h 1673"/>
                <a:gd name="T34" fmla="*/ 623 w 1559"/>
                <a:gd name="T35" fmla="*/ 1559 h 1673"/>
                <a:gd name="T36" fmla="*/ 595 w 1559"/>
                <a:gd name="T37" fmla="*/ 1474 h 1673"/>
                <a:gd name="T38" fmla="*/ 680 w 1559"/>
                <a:gd name="T39" fmla="*/ 1446 h 1673"/>
                <a:gd name="T40" fmla="*/ 765 w 1559"/>
                <a:gd name="T41" fmla="*/ 1389 h 1673"/>
                <a:gd name="T42" fmla="*/ 850 w 1559"/>
                <a:gd name="T43" fmla="*/ 1389 h 1673"/>
                <a:gd name="T44" fmla="*/ 907 w 1559"/>
                <a:gd name="T45" fmla="*/ 1333 h 1673"/>
                <a:gd name="T46" fmla="*/ 1020 w 1559"/>
                <a:gd name="T47" fmla="*/ 1389 h 1673"/>
                <a:gd name="T48" fmla="*/ 1134 w 1559"/>
                <a:gd name="T49" fmla="*/ 1389 h 1673"/>
                <a:gd name="T50" fmla="*/ 1247 w 1559"/>
                <a:gd name="T51" fmla="*/ 1418 h 1673"/>
                <a:gd name="T52" fmla="*/ 1304 w 1559"/>
                <a:gd name="T53" fmla="*/ 1361 h 1673"/>
                <a:gd name="T54" fmla="*/ 1360 w 1559"/>
                <a:gd name="T55" fmla="*/ 1333 h 1673"/>
                <a:gd name="T56" fmla="*/ 1389 w 1559"/>
                <a:gd name="T57" fmla="*/ 1276 h 1673"/>
                <a:gd name="T58" fmla="*/ 1389 w 1559"/>
                <a:gd name="T59" fmla="*/ 1077 h 1673"/>
                <a:gd name="T60" fmla="*/ 1247 w 1559"/>
                <a:gd name="T61" fmla="*/ 1049 h 1673"/>
                <a:gd name="T62" fmla="*/ 1247 w 1559"/>
                <a:gd name="T63" fmla="*/ 907 h 1673"/>
                <a:gd name="T64" fmla="*/ 1304 w 1559"/>
                <a:gd name="T65" fmla="*/ 737 h 1673"/>
                <a:gd name="T66" fmla="*/ 1360 w 1559"/>
                <a:gd name="T67" fmla="*/ 652 h 1673"/>
                <a:gd name="T68" fmla="*/ 1531 w 1559"/>
                <a:gd name="T69" fmla="*/ 652 h 1673"/>
                <a:gd name="T70" fmla="*/ 1531 w 1559"/>
                <a:gd name="T71" fmla="*/ 595 h 1673"/>
                <a:gd name="T72" fmla="*/ 1474 w 1559"/>
                <a:gd name="T73" fmla="*/ 510 h 16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559" h="1673">
                  <a:moveTo>
                    <a:pt x="1474" y="510"/>
                  </a:moveTo>
                  <a:lnTo>
                    <a:pt x="1389" y="482"/>
                  </a:lnTo>
                  <a:lnTo>
                    <a:pt x="1332" y="539"/>
                  </a:lnTo>
                  <a:lnTo>
                    <a:pt x="1304" y="482"/>
                  </a:lnTo>
                  <a:lnTo>
                    <a:pt x="1162" y="454"/>
                  </a:lnTo>
                  <a:lnTo>
                    <a:pt x="907" y="142"/>
                  </a:lnTo>
                  <a:lnTo>
                    <a:pt x="765" y="142"/>
                  </a:lnTo>
                  <a:lnTo>
                    <a:pt x="652" y="0"/>
                  </a:lnTo>
                  <a:lnTo>
                    <a:pt x="680" y="113"/>
                  </a:lnTo>
                  <a:lnTo>
                    <a:pt x="595" y="85"/>
                  </a:lnTo>
                  <a:lnTo>
                    <a:pt x="453" y="227"/>
                  </a:lnTo>
                  <a:lnTo>
                    <a:pt x="482" y="397"/>
                  </a:lnTo>
                  <a:lnTo>
                    <a:pt x="311" y="482"/>
                  </a:lnTo>
                  <a:lnTo>
                    <a:pt x="283" y="567"/>
                  </a:lnTo>
                  <a:lnTo>
                    <a:pt x="141" y="624"/>
                  </a:lnTo>
                  <a:lnTo>
                    <a:pt x="56" y="624"/>
                  </a:lnTo>
                  <a:lnTo>
                    <a:pt x="56" y="709"/>
                  </a:lnTo>
                  <a:lnTo>
                    <a:pt x="0" y="766"/>
                  </a:lnTo>
                  <a:lnTo>
                    <a:pt x="0" y="879"/>
                  </a:lnTo>
                  <a:lnTo>
                    <a:pt x="56" y="907"/>
                  </a:lnTo>
                  <a:lnTo>
                    <a:pt x="85" y="907"/>
                  </a:lnTo>
                  <a:lnTo>
                    <a:pt x="113" y="964"/>
                  </a:lnTo>
                  <a:lnTo>
                    <a:pt x="85" y="992"/>
                  </a:lnTo>
                  <a:lnTo>
                    <a:pt x="170" y="1106"/>
                  </a:lnTo>
                  <a:lnTo>
                    <a:pt x="141" y="1134"/>
                  </a:lnTo>
                  <a:lnTo>
                    <a:pt x="170" y="1191"/>
                  </a:lnTo>
                  <a:lnTo>
                    <a:pt x="255" y="1219"/>
                  </a:lnTo>
                  <a:lnTo>
                    <a:pt x="255" y="1276"/>
                  </a:lnTo>
                  <a:lnTo>
                    <a:pt x="198" y="1333"/>
                  </a:lnTo>
                  <a:lnTo>
                    <a:pt x="283" y="1389"/>
                  </a:lnTo>
                  <a:lnTo>
                    <a:pt x="280" y="1444"/>
                  </a:lnTo>
                  <a:lnTo>
                    <a:pt x="368" y="1616"/>
                  </a:lnTo>
                  <a:lnTo>
                    <a:pt x="482" y="1673"/>
                  </a:lnTo>
                  <a:lnTo>
                    <a:pt x="482" y="1616"/>
                  </a:lnTo>
                  <a:lnTo>
                    <a:pt x="538" y="1616"/>
                  </a:lnTo>
                  <a:lnTo>
                    <a:pt x="623" y="1559"/>
                  </a:lnTo>
                  <a:lnTo>
                    <a:pt x="623" y="1503"/>
                  </a:lnTo>
                  <a:lnTo>
                    <a:pt x="595" y="1474"/>
                  </a:lnTo>
                  <a:lnTo>
                    <a:pt x="680" y="1418"/>
                  </a:lnTo>
                  <a:lnTo>
                    <a:pt x="680" y="1446"/>
                  </a:lnTo>
                  <a:lnTo>
                    <a:pt x="765" y="1418"/>
                  </a:lnTo>
                  <a:lnTo>
                    <a:pt x="765" y="1389"/>
                  </a:lnTo>
                  <a:lnTo>
                    <a:pt x="850" y="1418"/>
                  </a:lnTo>
                  <a:lnTo>
                    <a:pt x="850" y="1389"/>
                  </a:lnTo>
                  <a:lnTo>
                    <a:pt x="878" y="1389"/>
                  </a:lnTo>
                  <a:lnTo>
                    <a:pt x="907" y="1333"/>
                  </a:lnTo>
                  <a:lnTo>
                    <a:pt x="964" y="1333"/>
                  </a:lnTo>
                  <a:lnTo>
                    <a:pt x="1020" y="1389"/>
                  </a:lnTo>
                  <a:lnTo>
                    <a:pt x="1049" y="1361"/>
                  </a:lnTo>
                  <a:lnTo>
                    <a:pt x="1134" y="1389"/>
                  </a:lnTo>
                  <a:lnTo>
                    <a:pt x="1162" y="1361"/>
                  </a:lnTo>
                  <a:lnTo>
                    <a:pt x="1247" y="1418"/>
                  </a:lnTo>
                  <a:lnTo>
                    <a:pt x="1247" y="1361"/>
                  </a:lnTo>
                  <a:lnTo>
                    <a:pt x="1304" y="1361"/>
                  </a:lnTo>
                  <a:lnTo>
                    <a:pt x="1304" y="1333"/>
                  </a:lnTo>
                  <a:lnTo>
                    <a:pt x="1360" y="1333"/>
                  </a:lnTo>
                  <a:lnTo>
                    <a:pt x="1389" y="1304"/>
                  </a:lnTo>
                  <a:lnTo>
                    <a:pt x="1389" y="1276"/>
                  </a:lnTo>
                  <a:lnTo>
                    <a:pt x="1332" y="1162"/>
                  </a:lnTo>
                  <a:lnTo>
                    <a:pt x="1389" y="1077"/>
                  </a:lnTo>
                  <a:lnTo>
                    <a:pt x="1304" y="1077"/>
                  </a:lnTo>
                  <a:lnTo>
                    <a:pt x="1247" y="1049"/>
                  </a:lnTo>
                  <a:lnTo>
                    <a:pt x="1275" y="1021"/>
                  </a:lnTo>
                  <a:lnTo>
                    <a:pt x="1247" y="907"/>
                  </a:lnTo>
                  <a:lnTo>
                    <a:pt x="1275" y="737"/>
                  </a:lnTo>
                  <a:lnTo>
                    <a:pt x="1304" y="737"/>
                  </a:lnTo>
                  <a:lnTo>
                    <a:pt x="1304" y="680"/>
                  </a:lnTo>
                  <a:lnTo>
                    <a:pt x="1360" y="652"/>
                  </a:lnTo>
                  <a:lnTo>
                    <a:pt x="1474" y="680"/>
                  </a:lnTo>
                  <a:lnTo>
                    <a:pt x="1531" y="652"/>
                  </a:lnTo>
                  <a:lnTo>
                    <a:pt x="1559" y="624"/>
                  </a:lnTo>
                  <a:lnTo>
                    <a:pt x="1531" y="595"/>
                  </a:lnTo>
                  <a:lnTo>
                    <a:pt x="1474" y="595"/>
                  </a:lnTo>
                  <a:lnTo>
                    <a:pt x="1474" y="51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6" name="Freeform 294"/>
            <p:cNvSpPr>
              <a:spLocks/>
            </p:cNvSpPr>
            <p:nvPr/>
          </p:nvSpPr>
          <p:spPr bwMode="auto">
            <a:xfrm>
              <a:off x="3563" y="6130"/>
              <a:ext cx="907" cy="822"/>
            </a:xfrm>
            <a:custGeom>
              <a:avLst/>
              <a:gdLst>
                <a:gd name="T0" fmla="*/ 0 w 907"/>
                <a:gd name="T1" fmla="*/ 113 h 822"/>
                <a:gd name="T2" fmla="*/ 0 w 907"/>
                <a:gd name="T3" fmla="*/ 170 h 822"/>
                <a:gd name="T4" fmla="*/ 85 w 907"/>
                <a:gd name="T5" fmla="*/ 255 h 822"/>
                <a:gd name="T6" fmla="*/ 56 w 907"/>
                <a:gd name="T7" fmla="*/ 340 h 822"/>
                <a:gd name="T8" fmla="*/ 0 w 907"/>
                <a:gd name="T9" fmla="*/ 397 h 822"/>
                <a:gd name="T10" fmla="*/ 28 w 907"/>
                <a:gd name="T11" fmla="*/ 539 h 822"/>
                <a:gd name="T12" fmla="*/ 0 w 907"/>
                <a:gd name="T13" fmla="*/ 624 h 822"/>
                <a:gd name="T14" fmla="*/ 85 w 907"/>
                <a:gd name="T15" fmla="*/ 680 h 822"/>
                <a:gd name="T16" fmla="*/ 85 w 907"/>
                <a:gd name="T17" fmla="*/ 595 h 822"/>
                <a:gd name="T18" fmla="*/ 170 w 907"/>
                <a:gd name="T19" fmla="*/ 567 h 822"/>
                <a:gd name="T20" fmla="*/ 198 w 907"/>
                <a:gd name="T21" fmla="*/ 624 h 822"/>
                <a:gd name="T22" fmla="*/ 311 w 907"/>
                <a:gd name="T23" fmla="*/ 595 h 822"/>
                <a:gd name="T24" fmla="*/ 397 w 907"/>
                <a:gd name="T25" fmla="*/ 652 h 822"/>
                <a:gd name="T26" fmla="*/ 482 w 907"/>
                <a:gd name="T27" fmla="*/ 652 h 822"/>
                <a:gd name="T28" fmla="*/ 595 w 907"/>
                <a:gd name="T29" fmla="*/ 737 h 822"/>
                <a:gd name="T30" fmla="*/ 567 w 907"/>
                <a:gd name="T31" fmla="*/ 567 h 822"/>
                <a:gd name="T32" fmla="*/ 652 w 907"/>
                <a:gd name="T33" fmla="*/ 539 h 822"/>
                <a:gd name="T34" fmla="*/ 680 w 907"/>
                <a:gd name="T35" fmla="*/ 567 h 822"/>
                <a:gd name="T36" fmla="*/ 708 w 907"/>
                <a:gd name="T37" fmla="*/ 539 h 822"/>
                <a:gd name="T38" fmla="*/ 793 w 907"/>
                <a:gd name="T39" fmla="*/ 595 h 822"/>
                <a:gd name="T40" fmla="*/ 708 w 907"/>
                <a:gd name="T41" fmla="*/ 624 h 822"/>
                <a:gd name="T42" fmla="*/ 737 w 907"/>
                <a:gd name="T43" fmla="*/ 709 h 822"/>
                <a:gd name="T44" fmla="*/ 765 w 907"/>
                <a:gd name="T45" fmla="*/ 737 h 822"/>
                <a:gd name="T46" fmla="*/ 793 w 907"/>
                <a:gd name="T47" fmla="*/ 822 h 822"/>
                <a:gd name="T48" fmla="*/ 878 w 907"/>
                <a:gd name="T49" fmla="*/ 822 h 822"/>
                <a:gd name="T50" fmla="*/ 907 w 907"/>
                <a:gd name="T51" fmla="*/ 794 h 822"/>
                <a:gd name="T52" fmla="*/ 878 w 907"/>
                <a:gd name="T53" fmla="*/ 737 h 822"/>
                <a:gd name="T54" fmla="*/ 822 w 907"/>
                <a:gd name="T55" fmla="*/ 737 h 822"/>
                <a:gd name="T56" fmla="*/ 822 w 907"/>
                <a:gd name="T57" fmla="*/ 709 h 822"/>
                <a:gd name="T58" fmla="*/ 878 w 907"/>
                <a:gd name="T59" fmla="*/ 624 h 822"/>
                <a:gd name="T60" fmla="*/ 850 w 907"/>
                <a:gd name="T61" fmla="*/ 595 h 822"/>
                <a:gd name="T62" fmla="*/ 793 w 907"/>
                <a:gd name="T63" fmla="*/ 453 h 822"/>
                <a:gd name="T64" fmla="*/ 765 w 907"/>
                <a:gd name="T65" fmla="*/ 368 h 822"/>
                <a:gd name="T66" fmla="*/ 765 w 907"/>
                <a:gd name="T67" fmla="*/ 283 h 822"/>
                <a:gd name="T68" fmla="*/ 708 w 907"/>
                <a:gd name="T69" fmla="*/ 283 h 822"/>
                <a:gd name="T70" fmla="*/ 680 w 907"/>
                <a:gd name="T71" fmla="*/ 340 h 822"/>
                <a:gd name="T72" fmla="*/ 652 w 907"/>
                <a:gd name="T73" fmla="*/ 312 h 822"/>
                <a:gd name="T74" fmla="*/ 623 w 907"/>
                <a:gd name="T75" fmla="*/ 255 h 822"/>
                <a:gd name="T76" fmla="*/ 567 w 907"/>
                <a:gd name="T77" fmla="*/ 142 h 822"/>
                <a:gd name="T78" fmla="*/ 567 w 907"/>
                <a:gd name="T79" fmla="*/ 85 h 822"/>
                <a:gd name="T80" fmla="*/ 453 w 907"/>
                <a:gd name="T81" fmla="*/ 113 h 822"/>
                <a:gd name="T82" fmla="*/ 425 w 907"/>
                <a:gd name="T83" fmla="*/ 85 h 822"/>
                <a:gd name="T84" fmla="*/ 340 w 907"/>
                <a:gd name="T85" fmla="*/ 85 h 822"/>
                <a:gd name="T86" fmla="*/ 311 w 907"/>
                <a:gd name="T87" fmla="*/ 142 h 822"/>
                <a:gd name="T88" fmla="*/ 255 w 907"/>
                <a:gd name="T89" fmla="*/ 113 h 822"/>
                <a:gd name="T90" fmla="*/ 198 w 907"/>
                <a:gd name="T91" fmla="*/ 142 h 822"/>
                <a:gd name="T92" fmla="*/ 170 w 907"/>
                <a:gd name="T93" fmla="*/ 57 h 822"/>
                <a:gd name="T94" fmla="*/ 113 w 907"/>
                <a:gd name="T95" fmla="*/ 85 h 822"/>
                <a:gd name="T96" fmla="*/ 56 w 907"/>
                <a:gd name="T97" fmla="*/ 57 h 822"/>
                <a:gd name="T98" fmla="*/ 28 w 907"/>
                <a:gd name="T99" fmla="*/ 0 h 822"/>
                <a:gd name="T100" fmla="*/ 0 w 907"/>
                <a:gd name="T101" fmla="*/ 0 h 822"/>
                <a:gd name="T102" fmla="*/ 28 w 907"/>
                <a:gd name="T103" fmla="*/ 85 h 822"/>
                <a:gd name="T104" fmla="*/ 0 w 907"/>
                <a:gd name="T105" fmla="*/ 113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907" h="822">
                  <a:moveTo>
                    <a:pt x="0" y="113"/>
                  </a:moveTo>
                  <a:lnTo>
                    <a:pt x="0" y="170"/>
                  </a:lnTo>
                  <a:lnTo>
                    <a:pt x="85" y="255"/>
                  </a:lnTo>
                  <a:lnTo>
                    <a:pt x="56" y="340"/>
                  </a:lnTo>
                  <a:lnTo>
                    <a:pt x="0" y="397"/>
                  </a:lnTo>
                  <a:lnTo>
                    <a:pt x="28" y="539"/>
                  </a:lnTo>
                  <a:lnTo>
                    <a:pt x="0" y="624"/>
                  </a:lnTo>
                  <a:lnTo>
                    <a:pt x="85" y="680"/>
                  </a:lnTo>
                  <a:lnTo>
                    <a:pt x="85" y="595"/>
                  </a:lnTo>
                  <a:lnTo>
                    <a:pt x="170" y="567"/>
                  </a:lnTo>
                  <a:lnTo>
                    <a:pt x="198" y="624"/>
                  </a:lnTo>
                  <a:lnTo>
                    <a:pt x="311" y="595"/>
                  </a:lnTo>
                  <a:lnTo>
                    <a:pt x="397" y="652"/>
                  </a:lnTo>
                  <a:lnTo>
                    <a:pt x="482" y="652"/>
                  </a:lnTo>
                  <a:lnTo>
                    <a:pt x="595" y="737"/>
                  </a:lnTo>
                  <a:lnTo>
                    <a:pt x="567" y="567"/>
                  </a:lnTo>
                  <a:lnTo>
                    <a:pt x="652" y="539"/>
                  </a:lnTo>
                  <a:lnTo>
                    <a:pt x="680" y="567"/>
                  </a:lnTo>
                  <a:lnTo>
                    <a:pt x="708" y="539"/>
                  </a:lnTo>
                  <a:lnTo>
                    <a:pt x="793" y="595"/>
                  </a:lnTo>
                  <a:lnTo>
                    <a:pt x="708" y="624"/>
                  </a:lnTo>
                  <a:lnTo>
                    <a:pt x="737" y="709"/>
                  </a:lnTo>
                  <a:lnTo>
                    <a:pt x="765" y="737"/>
                  </a:lnTo>
                  <a:lnTo>
                    <a:pt x="793" y="822"/>
                  </a:lnTo>
                  <a:lnTo>
                    <a:pt x="878" y="822"/>
                  </a:lnTo>
                  <a:lnTo>
                    <a:pt x="907" y="794"/>
                  </a:lnTo>
                  <a:lnTo>
                    <a:pt x="878" y="737"/>
                  </a:lnTo>
                  <a:lnTo>
                    <a:pt x="822" y="737"/>
                  </a:lnTo>
                  <a:lnTo>
                    <a:pt x="822" y="709"/>
                  </a:lnTo>
                  <a:lnTo>
                    <a:pt x="878" y="624"/>
                  </a:lnTo>
                  <a:lnTo>
                    <a:pt x="850" y="595"/>
                  </a:lnTo>
                  <a:lnTo>
                    <a:pt x="793" y="453"/>
                  </a:lnTo>
                  <a:lnTo>
                    <a:pt x="765" y="368"/>
                  </a:lnTo>
                  <a:lnTo>
                    <a:pt x="765" y="283"/>
                  </a:lnTo>
                  <a:lnTo>
                    <a:pt x="708" y="283"/>
                  </a:lnTo>
                  <a:lnTo>
                    <a:pt x="680" y="340"/>
                  </a:lnTo>
                  <a:lnTo>
                    <a:pt x="652" y="312"/>
                  </a:lnTo>
                  <a:lnTo>
                    <a:pt x="623" y="255"/>
                  </a:lnTo>
                  <a:lnTo>
                    <a:pt x="567" y="142"/>
                  </a:lnTo>
                  <a:lnTo>
                    <a:pt x="567" y="85"/>
                  </a:lnTo>
                  <a:lnTo>
                    <a:pt x="453" y="113"/>
                  </a:lnTo>
                  <a:lnTo>
                    <a:pt x="425" y="85"/>
                  </a:lnTo>
                  <a:lnTo>
                    <a:pt x="340" y="85"/>
                  </a:lnTo>
                  <a:lnTo>
                    <a:pt x="311" y="142"/>
                  </a:lnTo>
                  <a:lnTo>
                    <a:pt x="255" y="113"/>
                  </a:lnTo>
                  <a:lnTo>
                    <a:pt x="198" y="142"/>
                  </a:lnTo>
                  <a:lnTo>
                    <a:pt x="170" y="57"/>
                  </a:lnTo>
                  <a:lnTo>
                    <a:pt x="113" y="85"/>
                  </a:lnTo>
                  <a:lnTo>
                    <a:pt x="56" y="57"/>
                  </a:lnTo>
                  <a:lnTo>
                    <a:pt x="28" y="0"/>
                  </a:lnTo>
                  <a:lnTo>
                    <a:pt x="0" y="0"/>
                  </a:lnTo>
                  <a:lnTo>
                    <a:pt x="28" y="85"/>
                  </a:lnTo>
                  <a:lnTo>
                    <a:pt x="0" y="11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7" name="Freeform 295"/>
            <p:cNvSpPr>
              <a:spLocks/>
            </p:cNvSpPr>
            <p:nvPr/>
          </p:nvSpPr>
          <p:spPr bwMode="auto">
            <a:xfrm>
              <a:off x="3222" y="5506"/>
              <a:ext cx="1276" cy="766"/>
            </a:xfrm>
            <a:custGeom>
              <a:avLst/>
              <a:gdLst>
                <a:gd name="T0" fmla="*/ 1163 w 1276"/>
                <a:gd name="T1" fmla="*/ 0 h 766"/>
                <a:gd name="T2" fmla="*/ 1134 w 1276"/>
                <a:gd name="T3" fmla="*/ 29 h 766"/>
                <a:gd name="T4" fmla="*/ 1078 w 1276"/>
                <a:gd name="T5" fmla="*/ 29 h 766"/>
                <a:gd name="T6" fmla="*/ 1078 w 1276"/>
                <a:gd name="T7" fmla="*/ 57 h 766"/>
                <a:gd name="T8" fmla="*/ 1021 w 1276"/>
                <a:gd name="T9" fmla="*/ 57 h 766"/>
                <a:gd name="T10" fmla="*/ 1021 w 1276"/>
                <a:gd name="T11" fmla="*/ 114 h 766"/>
                <a:gd name="T12" fmla="*/ 936 w 1276"/>
                <a:gd name="T13" fmla="*/ 57 h 766"/>
                <a:gd name="T14" fmla="*/ 908 w 1276"/>
                <a:gd name="T15" fmla="*/ 85 h 766"/>
                <a:gd name="T16" fmla="*/ 823 w 1276"/>
                <a:gd name="T17" fmla="*/ 57 h 766"/>
                <a:gd name="T18" fmla="*/ 794 w 1276"/>
                <a:gd name="T19" fmla="*/ 85 h 766"/>
                <a:gd name="T20" fmla="*/ 738 w 1276"/>
                <a:gd name="T21" fmla="*/ 29 h 766"/>
                <a:gd name="T22" fmla="*/ 681 w 1276"/>
                <a:gd name="T23" fmla="*/ 29 h 766"/>
                <a:gd name="T24" fmla="*/ 652 w 1276"/>
                <a:gd name="T25" fmla="*/ 85 h 766"/>
                <a:gd name="T26" fmla="*/ 624 w 1276"/>
                <a:gd name="T27" fmla="*/ 85 h 766"/>
                <a:gd name="T28" fmla="*/ 624 w 1276"/>
                <a:gd name="T29" fmla="*/ 114 h 766"/>
                <a:gd name="T30" fmla="*/ 539 w 1276"/>
                <a:gd name="T31" fmla="*/ 85 h 766"/>
                <a:gd name="T32" fmla="*/ 539 w 1276"/>
                <a:gd name="T33" fmla="*/ 114 h 766"/>
                <a:gd name="T34" fmla="*/ 454 w 1276"/>
                <a:gd name="T35" fmla="*/ 142 h 766"/>
                <a:gd name="T36" fmla="*/ 454 w 1276"/>
                <a:gd name="T37" fmla="*/ 114 h 766"/>
                <a:gd name="T38" fmla="*/ 369 w 1276"/>
                <a:gd name="T39" fmla="*/ 170 h 766"/>
                <a:gd name="T40" fmla="*/ 397 w 1276"/>
                <a:gd name="T41" fmla="*/ 199 h 766"/>
                <a:gd name="T42" fmla="*/ 397 w 1276"/>
                <a:gd name="T43" fmla="*/ 255 h 766"/>
                <a:gd name="T44" fmla="*/ 312 w 1276"/>
                <a:gd name="T45" fmla="*/ 312 h 766"/>
                <a:gd name="T46" fmla="*/ 256 w 1276"/>
                <a:gd name="T47" fmla="*/ 312 h 766"/>
                <a:gd name="T48" fmla="*/ 256 w 1276"/>
                <a:gd name="T49" fmla="*/ 369 h 766"/>
                <a:gd name="T50" fmla="*/ 142 w 1276"/>
                <a:gd name="T51" fmla="*/ 312 h 766"/>
                <a:gd name="T52" fmla="*/ 0 w 1276"/>
                <a:gd name="T53" fmla="*/ 369 h 766"/>
                <a:gd name="T54" fmla="*/ 85 w 1276"/>
                <a:gd name="T55" fmla="*/ 397 h 766"/>
                <a:gd name="T56" fmla="*/ 85 w 1276"/>
                <a:gd name="T57" fmla="*/ 454 h 766"/>
                <a:gd name="T58" fmla="*/ 114 w 1276"/>
                <a:gd name="T59" fmla="*/ 510 h 766"/>
                <a:gd name="T60" fmla="*/ 85 w 1276"/>
                <a:gd name="T61" fmla="*/ 539 h 766"/>
                <a:gd name="T62" fmla="*/ 85 w 1276"/>
                <a:gd name="T63" fmla="*/ 596 h 766"/>
                <a:gd name="T64" fmla="*/ 142 w 1276"/>
                <a:gd name="T65" fmla="*/ 567 h 766"/>
                <a:gd name="T66" fmla="*/ 171 w 1276"/>
                <a:gd name="T67" fmla="*/ 624 h 766"/>
                <a:gd name="T68" fmla="*/ 142 w 1276"/>
                <a:gd name="T69" fmla="*/ 681 h 766"/>
                <a:gd name="T70" fmla="*/ 199 w 1276"/>
                <a:gd name="T71" fmla="*/ 709 h 766"/>
                <a:gd name="T72" fmla="*/ 256 w 1276"/>
                <a:gd name="T73" fmla="*/ 709 h 766"/>
                <a:gd name="T74" fmla="*/ 341 w 1276"/>
                <a:gd name="T75" fmla="*/ 737 h 766"/>
                <a:gd name="T76" fmla="*/ 369 w 1276"/>
                <a:gd name="T77" fmla="*/ 709 h 766"/>
                <a:gd name="T78" fmla="*/ 341 w 1276"/>
                <a:gd name="T79" fmla="*/ 624 h 766"/>
                <a:gd name="T80" fmla="*/ 369 w 1276"/>
                <a:gd name="T81" fmla="*/ 624 h 766"/>
                <a:gd name="T82" fmla="*/ 397 w 1276"/>
                <a:gd name="T83" fmla="*/ 681 h 766"/>
                <a:gd name="T84" fmla="*/ 454 w 1276"/>
                <a:gd name="T85" fmla="*/ 709 h 766"/>
                <a:gd name="T86" fmla="*/ 511 w 1276"/>
                <a:gd name="T87" fmla="*/ 681 h 766"/>
                <a:gd name="T88" fmla="*/ 539 w 1276"/>
                <a:gd name="T89" fmla="*/ 766 h 766"/>
                <a:gd name="T90" fmla="*/ 596 w 1276"/>
                <a:gd name="T91" fmla="*/ 737 h 766"/>
                <a:gd name="T92" fmla="*/ 652 w 1276"/>
                <a:gd name="T93" fmla="*/ 766 h 766"/>
                <a:gd name="T94" fmla="*/ 681 w 1276"/>
                <a:gd name="T95" fmla="*/ 709 h 766"/>
                <a:gd name="T96" fmla="*/ 766 w 1276"/>
                <a:gd name="T97" fmla="*/ 709 h 766"/>
                <a:gd name="T98" fmla="*/ 794 w 1276"/>
                <a:gd name="T99" fmla="*/ 737 h 766"/>
                <a:gd name="T100" fmla="*/ 908 w 1276"/>
                <a:gd name="T101" fmla="*/ 709 h 766"/>
                <a:gd name="T102" fmla="*/ 879 w 1276"/>
                <a:gd name="T103" fmla="*/ 652 h 766"/>
                <a:gd name="T104" fmla="*/ 936 w 1276"/>
                <a:gd name="T105" fmla="*/ 510 h 766"/>
                <a:gd name="T106" fmla="*/ 993 w 1276"/>
                <a:gd name="T107" fmla="*/ 482 h 766"/>
                <a:gd name="T108" fmla="*/ 964 w 1276"/>
                <a:gd name="T109" fmla="*/ 425 h 766"/>
                <a:gd name="T110" fmla="*/ 993 w 1276"/>
                <a:gd name="T111" fmla="*/ 397 h 766"/>
                <a:gd name="T112" fmla="*/ 1078 w 1276"/>
                <a:gd name="T113" fmla="*/ 397 h 766"/>
                <a:gd name="T114" fmla="*/ 1276 w 1276"/>
                <a:gd name="T115" fmla="*/ 284 h 766"/>
                <a:gd name="T116" fmla="*/ 1219 w 1276"/>
                <a:gd name="T117" fmla="*/ 227 h 766"/>
                <a:gd name="T118" fmla="*/ 1163 w 1276"/>
                <a:gd name="T119" fmla="*/ 227 h 766"/>
                <a:gd name="T120" fmla="*/ 1191 w 1276"/>
                <a:gd name="T121" fmla="*/ 142 h 766"/>
                <a:gd name="T122" fmla="*/ 1191 w 1276"/>
                <a:gd name="T123" fmla="*/ 29 h 766"/>
                <a:gd name="T124" fmla="*/ 1163 w 1276"/>
                <a:gd name="T125" fmla="*/ 0 h 7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276" h="766">
                  <a:moveTo>
                    <a:pt x="1163" y="0"/>
                  </a:moveTo>
                  <a:lnTo>
                    <a:pt x="1134" y="29"/>
                  </a:lnTo>
                  <a:lnTo>
                    <a:pt x="1078" y="29"/>
                  </a:lnTo>
                  <a:lnTo>
                    <a:pt x="1078" y="57"/>
                  </a:lnTo>
                  <a:lnTo>
                    <a:pt x="1021" y="57"/>
                  </a:lnTo>
                  <a:lnTo>
                    <a:pt x="1021" y="114"/>
                  </a:lnTo>
                  <a:lnTo>
                    <a:pt x="936" y="57"/>
                  </a:lnTo>
                  <a:lnTo>
                    <a:pt x="908" y="85"/>
                  </a:lnTo>
                  <a:lnTo>
                    <a:pt x="823" y="57"/>
                  </a:lnTo>
                  <a:lnTo>
                    <a:pt x="794" y="85"/>
                  </a:lnTo>
                  <a:lnTo>
                    <a:pt x="738" y="29"/>
                  </a:lnTo>
                  <a:lnTo>
                    <a:pt x="681" y="29"/>
                  </a:lnTo>
                  <a:lnTo>
                    <a:pt x="652" y="85"/>
                  </a:lnTo>
                  <a:lnTo>
                    <a:pt x="624" y="85"/>
                  </a:lnTo>
                  <a:lnTo>
                    <a:pt x="624" y="114"/>
                  </a:lnTo>
                  <a:lnTo>
                    <a:pt x="539" y="85"/>
                  </a:lnTo>
                  <a:lnTo>
                    <a:pt x="539" y="114"/>
                  </a:lnTo>
                  <a:lnTo>
                    <a:pt x="454" y="142"/>
                  </a:lnTo>
                  <a:lnTo>
                    <a:pt x="454" y="114"/>
                  </a:lnTo>
                  <a:lnTo>
                    <a:pt x="369" y="170"/>
                  </a:lnTo>
                  <a:lnTo>
                    <a:pt x="397" y="199"/>
                  </a:lnTo>
                  <a:lnTo>
                    <a:pt x="397" y="255"/>
                  </a:lnTo>
                  <a:lnTo>
                    <a:pt x="312" y="312"/>
                  </a:lnTo>
                  <a:lnTo>
                    <a:pt x="256" y="312"/>
                  </a:lnTo>
                  <a:lnTo>
                    <a:pt x="256" y="369"/>
                  </a:lnTo>
                  <a:lnTo>
                    <a:pt x="142" y="312"/>
                  </a:lnTo>
                  <a:lnTo>
                    <a:pt x="0" y="369"/>
                  </a:lnTo>
                  <a:lnTo>
                    <a:pt x="85" y="397"/>
                  </a:lnTo>
                  <a:lnTo>
                    <a:pt x="85" y="454"/>
                  </a:lnTo>
                  <a:lnTo>
                    <a:pt x="114" y="510"/>
                  </a:lnTo>
                  <a:lnTo>
                    <a:pt x="85" y="539"/>
                  </a:lnTo>
                  <a:lnTo>
                    <a:pt x="85" y="596"/>
                  </a:lnTo>
                  <a:lnTo>
                    <a:pt x="142" y="567"/>
                  </a:lnTo>
                  <a:lnTo>
                    <a:pt x="171" y="624"/>
                  </a:lnTo>
                  <a:lnTo>
                    <a:pt x="142" y="681"/>
                  </a:lnTo>
                  <a:lnTo>
                    <a:pt x="199" y="709"/>
                  </a:lnTo>
                  <a:lnTo>
                    <a:pt x="256" y="709"/>
                  </a:lnTo>
                  <a:lnTo>
                    <a:pt x="341" y="737"/>
                  </a:lnTo>
                  <a:lnTo>
                    <a:pt x="369" y="709"/>
                  </a:lnTo>
                  <a:lnTo>
                    <a:pt x="341" y="624"/>
                  </a:lnTo>
                  <a:lnTo>
                    <a:pt x="369" y="624"/>
                  </a:lnTo>
                  <a:lnTo>
                    <a:pt x="397" y="681"/>
                  </a:lnTo>
                  <a:lnTo>
                    <a:pt x="454" y="709"/>
                  </a:lnTo>
                  <a:lnTo>
                    <a:pt x="511" y="681"/>
                  </a:lnTo>
                  <a:lnTo>
                    <a:pt x="539" y="766"/>
                  </a:lnTo>
                  <a:lnTo>
                    <a:pt x="596" y="737"/>
                  </a:lnTo>
                  <a:lnTo>
                    <a:pt x="652" y="766"/>
                  </a:lnTo>
                  <a:lnTo>
                    <a:pt x="681" y="709"/>
                  </a:lnTo>
                  <a:lnTo>
                    <a:pt x="766" y="709"/>
                  </a:lnTo>
                  <a:lnTo>
                    <a:pt x="794" y="737"/>
                  </a:lnTo>
                  <a:lnTo>
                    <a:pt x="908" y="709"/>
                  </a:lnTo>
                  <a:lnTo>
                    <a:pt x="879" y="652"/>
                  </a:lnTo>
                  <a:lnTo>
                    <a:pt x="936" y="510"/>
                  </a:lnTo>
                  <a:lnTo>
                    <a:pt x="993" y="482"/>
                  </a:lnTo>
                  <a:lnTo>
                    <a:pt x="964" y="425"/>
                  </a:lnTo>
                  <a:lnTo>
                    <a:pt x="993" y="397"/>
                  </a:lnTo>
                  <a:lnTo>
                    <a:pt x="1078" y="397"/>
                  </a:lnTo>
                  <a:lnTo>
                    <a:pt x="1276" y="284"/>
                  </a:lnTo>
                  <a:lnTo>
                    <a:pt x="1219" y="227"/>
                  </a:lnTo>
                  <a:lnTo>
                    <a:pt x="1163" y="227"/>
                  </a:lnTo>
                  <a:lnTo>
                    <a:pt x="1191" y="142"/>
                  </a:lnTo>
                  <a:lnTo>
                    <a:pt x="1191" y="29"/>
                  </a:lnTo>
                  <a:lnTo>
                    <a:pt x="1163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8" name="Freeform 297"/>
            <p:cNvSpPr>
              <a:spLocks/>
            </p:cNvSpPr>
            <p:nvPr/>
          </p:nvSpPr>
          <p:spPr bwMode="auto">
            <a:xfrm>
              <a:off x="4101" y="5790"/>
              <a:ext cx="1078" cy="992"/>
            </a:xfrm>
            <a:custGeom>
              <a:avLst/>
              <a:gdLst>
                <a:gd name="T0" fmla="*/ 312 w 1078"/>
                <a:gd name="T1" fmla="*/ 935 h 992"/>
                <a:gd name="T2" fmla="*/ 227 w 1078"/>
                <a:gd name="T3" fmla="*/ 708 h 992"/>
                <a:gd name="T4" fmla="*/ 227 w 1078"/>
                <a:gd name="T5" fmla="*/ 623 h 992"/>
                <a:gd name="T6" fmla="*/ 170 w 1078"/>
                <a:gd name="T7" fmla="*/ 623 h 992"/>
                <a:gd name="T8" fmla="*/ 142 w 1078"/>
                <a:gd name="T9" fmla="*/ 680 h 992"/>
                <a:gd name="T10" fmla="*/ 114 w 1078"/>
                <a:gd name="T11" fmla="*/ 652 h 992"/>
                <a:gd name="T12" fmla="*/ 29 w 1078"/>
                <a:gd name="T13" fmla="*/ 482 h 992"/>
                <a:gd name="T14" fmla="*/ 29 w 1078"/>
                <a:gd name="T15" fmla="*/ 425 h 992"/>
                <a:gd name="T16" fmla="*/ 0 w 1078"/>
                <a:gd name="T17" fmla="*/ 368 h 992"/>
                <a:gd name="T18" fmla="*/ 57 w 1078"/>
                <a:gd name="T19" fmla="*/ 226 h 992"/>
                <a:gd name="T20" fmla="*/ 114 w 1078"/>
                <a:gd name="T21" fmla="*/ 198 h 992"/>
                <a:gd name="T22" fmla="*/ 85 w 1078"/>
                <a:gd name="T23" fmla="*/ 141 h 992"/>
                <a:gd name="T24" fmla="*/ 114 w 1078"/>
                <a:gd name="T25" fmla="*/ 113 h 992"/>
                <a:gd name="T26" fmla="*/ 199 w 1078"/>
                <a:gd name="T27" fmla="*/ 113 h 992"/>
                <a:gd name="T28" fmla="*/ 397 w 1078"/>
                <a:gd name="T29" fmla="*/ 0 h 992"/>
                <a:gd name="T30" fmla="*/ 397 w 1078"/>
                <a:gd name="T31" fmla="*/ 85 h 992"/>
                <a:gd name="T32" fmla="*/ 454 w 1078"/>
                <a:gd name="T33" fmla="*/ 141 h 992"/>
                <a:gd name="T34" fmla="*/ 567 w 1078"/>
                <a:gd name="T35" fmla="*/ 85 h 992"/>
                <a:gd name="T36" fmla="*/ 681 w 1078"/>
                <a:gd name="T37" fmla="*/ 141 h 992"/>
                <a:gd name="T38" fmla="*/ 709 w 1078"/>
                <a:gd name="T39" fmla="*/ 113 h 992"/>
                <a:gd name="T40" fmla="*/ 907 w 1078"/>
                <a:gd name="T41" fmla="*/ 170 h 992"/>
                <a:gd name="T42" fmla="*/ 1049 w 1078"/>
                <a:gd name="T43" fmla="*/ 113 h 992"/>
                <a:gd name="T44" fmla="*/ 936 w 1078"/>
                <a:gd name="T45" fmla="*/ 226 h 992"/>
                <a:gd name="T46" fmla="*/ 822 w 1078"/>
                <a:gd name="T47" fmla="*/ 226 h 992"/>
                <a:gd name="T48" fmla="*/ 766 w 1078"/>
                <a:gd name="T49" fmla="*/ 255 h 992"/>
                <a:gd name="T50" fmla="*/ 822 w 1078"/>
                <a:gd name="T51" fmla="*/ 312 h 992"/>
                <a:gd name="T52" fmla="*/ 907 w 1078"/>
                <a:gd name="T53" fmla="*/ 340 h 992"/>
                <a:gd name="T54" fmla="*/ 907 w 1078"/>
                <a:gd name="T55" fmla="*/ 397 h 992"/>
                <a:gd name="T56" fmla="*/ 993 w 1078"/>
                <a:gd name="T57" fmla="*/ 368 h 992"/>
                <a:gd name="T58" fmla="*/ 1021 w 1078"/>
                <a:gd name="T59" fmla="*/ 425 h 992"/>
                <a:gd name="T60" fmla="*/ 1078 w 1078"/>
                <a:gd name="T61" fmla="*/ 453 h 992"/>
                <a:gd name="T62" fmla="*/ 964 w 1078"/>
                <a:gd name="T63" fmla="*/ 482 h 992"/>
                <a:gd name="T64" fmla="*/ 936 w 1078"/>
                <a:gd name="T65" fmla="*/ 538 h 992"/>
                <a:gd name="T66" fmla="*/ 851 w 1078"/>
                <a:gd name="T67" fmla="*/ 453 h 992"/>
                <a:gd name="T68" fmla="*/ 737 w 1078"/>
                <a:gd name="T69" fmla="*/ 453 h 992"/>
                <a:gd name="T70" fmla="*/ 681 w 1078"/>
                <a:gd name="T71" fmla="*/ 397 h 992"/>
                <a:gd name="T72" fmla="*/ 681 w 1078"/>
                <a:gd name="T73" fmla="*/ 567 h 992"/>
                <a:gd name="T74" fmla="*/ 851 w 1078"/>
                <a:gd name="T75" fmla="*/ 567 h 992"/>
                <a:gd name="T76" fmla="*/ 907 w 1078"/>
                <a:gd name="T77" fmla="*/ 623 h 992"/>
                <a:gd name="T78" fmla="*/ 794 w 1078"/>
                <a:gd name="T79" fmla="*/ 652 h 992"/>
                <a:gd name="T80" fmla="*/ 709 w 1078"/>
                <a:gd name="T81" fmla="*/ 652 h 992"/>
                <a:gd name="T82" fmla="*/ 681 w 1078"/>
                <a:gd name="T83" fmla="*/ 680 h 992"/>
                <a:gd name="T84" fmla="*/ 794 w 1078"/>
                <a:gd name="T85" fmla="*/ 737 h 992"/>
                <a:gd name="T86" fmla="*/ 822 w 1078"/>
                <a:gd name="T87" fmla="*/ 765 h 992"/>
                <a:gd name="T88" fmla="*/ 737 w 1078"/>
                <a:gd name="T89" fmla="*/ 822 h 992"/>
                <a:gd name="T90" fmla="*/ 624 w 1078"/>
                <a:gd name="T91" fmla="*/ 822 h 992"/>
                <a:gd name="T92" fmla="*/ 624 w 1078"/>
                <a:gd name="T93" fmla="*/ 737 h 992"/>
                <a:gd name="T94" fmla="*/ 567 w 1078"/>
                <a:gd name="T95" fmla="*/ 793 h 992"/>
                <a:gd name="T96" fmla="*/ 511 w 1078"/>
                <a:gd name="T97" fmla="*/ 765 h 992"/>
                <a:gd name="T98" fmla="*/ 482 w 1078"/>
                <a:gd name="T99" fmla="*/ 822 h 992"/>
                <a:gd name="T100" fmla="*/ 426 w 1078"/>
                <a:gd name="T101" fmla="*/ 793 h 992"/>
                <a:gd name="T102" fmla="*/ 397 w 1078"/>
                <a:gd name="T103" fmla="*/ 822 h 992"/>
                <a:gd name="T104" fmla="*/ 426 w 1078"/>
                <a:gd name="T105" fmla="*/ 623 h 992"/>
                <a:gd name="T106" fmla="*/ 369 w 1078"/>
                <a:gd name="T107" fmla="*/ 623 h 992"/>
                <a:gd name="T108" fmla="*/ 369 w 1078"/>
                <a:gd name="T109" fmla="*/ 737 h 992"/>
                <a:gd name="T110" fmla="*/ 312 w 1078"/>
                <a:gd name="T111" fmla="*/ 793 h 992"/>
                <a:gd name="T112" fmla="*/ 397 w 1078"/>
                <a:gd name="T113" fmla="*/ 850 h 992"/>
                <a:gd name="T114" fmla="*/ 454 w 1078"/>
                <a:gd name="T115" fmla="*/ 992 h 992"/>
                <a:gd name="T116" fmla="*/ 397 w 1078"/>
                <a:gd name="T117" fmla="*/ 964 h 992"/>
                <a:gd name="T118" fmla="*/ 369 w 1078"/>
                <a:gd name="T119" fmla="*/ 935 h 992"/>
                <a:gd name="T120" fmla="*/ 312 w 1078"/>
                <a:gd name="T121" fmla="*/ 935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078" h="992">
                  <a:moveTo>
                    <a:pt x="312" y="935"/>
                  </a:moveTo>
                  <a:lnTo>
                    <a:pt x="227" y="708"/>
                  </a:lnTo>
                  <a:lnTo>
                    <a:pt x="227" y="623"/>
                  </a:lnTo>
                  <a:lnTo>
                    <a:pt x="170" y="623"/>
                  </a:lnTo>
                  <a:lnTo>
                    <a:pt x="142" y="680"/>
                  </a:lnTo>
                  <a:lnTo>
                    <a:pt x="114" y="652"/>
                  </a:lnTo>
                  <a:lnTo>
                    <a:pt x="29" y="482"/>
                  </a:lnTo>
                  <a:lnTo>
                    <a:pt x="29" y="425"/>
                  </a:lnTo>
                  <a:lnTo>
                    <a:pt x="0" y="368"/>
                  </a:lnTo>
                  <a:lnTo>
                    <a:pt x="57" y="226"/>
                  </a:lnTo>
                  <a:lnTo>
                    <a:pt x="114" y="198"/>
                  </a:lnTo>
                  <a:lnTo>
                    <a:pt x="85" y="141"/>
                  </a:lnTo>
                  <a:lnTo>
                    <a:pt x="114" y="113"/>
                  </a:lnTo>
                  <a:lnTo>
                    <a:pt x="199" y="113"/>
                  </a:lnTo>
                  <a:lnTo>
                    <a:pt x="397" y="0"/>
                  </a:lnTo>
                  <a:lnTo>
                    <a:pt x="397" y="85"/>
                  </a:lnTo>
                  <a:lnTo>
                    <a:pt x="454" y="141"/>
                  </a:lnTo>
                  <a:lnTo>
                    <a:pt x="567" y="85"/>
                  </a:lnTo>
                  <a:lnTo>
                    <a:pt x="681" y="141"/>
                  </a:lnTo>
                  <a:lnTo>
                    <a:pt x="709" y="113"/>
                  </a:lnTo>
                  <a:lnTo>
                    <a:pt x="907" y="170"/>
                  </a:lnTo>
                  <a:lnTo>
                    <a:pt x="1049" y="113"/>
                  </a:lnTo>
                  <a:lnTo>
                    <a:pt x="936" y="226"/>
                  </a:lnTo>
                  <a:lnTo>
                    <a:pt x="822" y="226"/>
                  </a:lnTo>
                  <a:lnTo>
                    <a:pt x="766" y="255"/>
                  </a:lnTo>
                  <a:lnTo>
                    <a:pt x="822" y="312"/>
                  </a:lnTo>
                  <a:lnTo>
                    <a:pt x="907" y="340"/>
                  </a:lnTo>
                  <a:lnTo>
                    <a:pt x="907" y="397"/>
                  </a:lnTo>
                  <a:lnTo>
                    <a:pt x="993" y="368"/>
                  </a:lnTo>
                  <a:lnTo>
                    <a:pt x="1021" y="425"/>
                  </a:lnTo>
                  <a:lnTo>
                    <a:pt x="1078" y="453"/>
                  </a:lnTo>
                  <a:lnTo>
                    <a:pt x="964" y="482"/>
                  </a:lnTo>
                  <a:lnTo>
                    <a:pt x="936" y="538"/>
                  </a:lnTo>
                  <a:lnTo>
                    <a:pt x="851" y="453"/>
                  </a:lnTo>
                  <a:lnTo>
                    <a:pt x="737" y="453"/>
                  </a:lnTo>
                  <a:lnTo>
                    <a:pt x="681" y="397"/>
                  </a:lnTo>
                  <a:lnTo>
                    <a:pt x="681" y="567"/>
                  </a:lnTo>
                  <a:lnTo>
                    <a:pt x="851" y="567"/>
                  </a:lnTo>
                  <a:lnTo>
                    <a:pt x="907" y="623"/>
                  </a:lnTo>
                  <a:lnTo>
                    <a:pt x="794" y="652"/>
                  </a:lnTo>
                  <a:lnTo>
                    <a:pt x="709" y="652"/>
                  </a:lnTo>
                  <a:lnTo>
                    <a:pt x="681" y="680"/>
                  </a:lnTo>
                  <a:lnTo>
                    <a:pt x="794" y="737"/>
                  </a:lnTo>
                  <a:lnTo>
                    <a:pt x="822" y="765"/>
                  </a:lnTo>
                  <a:lnTo>
                    <a:pt x="737" y="822"/>
                  </a:lnTo>
                  <a:lnTo>
                    <a:pt x="624" y="822"/>
                  </a:lnTo>
                  <a:lnTo>
                    <a:pt x="624" y="737"/>
                  </a:lnTo>
                  <a:lnTo>
                    <a:pt x="567" y="793"/>
                  </a:lnTo>
                  <a:lnTo>
                    <a:pt x="511" y="765"/>
                  </a:lnTo>
                  <a:lnTo>
                    <a:pt x="482" y="822"/>
                  </a:lnTo>
                  <a:lnTo>
                    <a:pt x="426" y="793"/>
                  </a:lnTo>
                  <a:lnTo>
                    <a:pt x="397" y="822"/>
                  </a:lnTo>
                  <a:lnTo>
                    <a:pt x="426" y="623"/>
                  </a:lnTo>
                  <a:lnTo>
                    <a:pt x="369" y="623"/>
                  </a:lnTo>
                  <a:lnTo>
                    <a:pt x="369" y="737"/>
                  </a:lnTo>
                  <a:lnTo>
                    <a:pt x="312" y="793"/>
                  </a:lnTo>
                  <a:lnTo>
                    <a:pt x="397" y="850"/>
                  </a:lnTo>
                  <a:lnTo>
                    <a:pt x="454" y="992"/>
                  </a:lnTo>
                  <a:lnTo>
                    <a:pt x="397" y="964"/>
                  </a:lnTo>
                  <a:lnTo>
                    <a:pt x="369" y="935"/>
                  </a:lnTo>
                  <a:lnTo>
                    <a:pt x="312" y="935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89" name="Freeform 298"/>
            <p:cNvSpPr>
              <a:spLocks/>
            </p:cNvSpPr>
            <p:nvPr/>
          </p:nvSpPr>
          <p:spPr bwMode="auto">
            <a:xfrm>
              <a:off x="4243" y="4854"/>
              <a:ext cx="1191" cy="1106"/>
            </a:xfrm>
            <a:custGeom>
              <a:avLst/>
              <a:gdLst>
                <a:gd name="T0" fmla="*/ 227 w 1191"/>
                <a:gd name="T1" fmla="*/ 28 h 1106"/>
                <a:gd name="T2" fmla="*/ 57 w 1191"/>
                <a:gd name="T3" fmla="*/ 28 h 1106"/>
                <a:gd name="T4" fmla="*/ 28 w 1191"/>
                <a:gd name="T5" fmla="*/ 85 h 1106"/>
                <a:gd name="T6" fmla="*/ 28 w 1191"/>
                <a:gd name="T7" fmla="*/ 369 h 1106"/>
                <a:gd name="T8" fmla="*/ 57 w 1191"/>
                <a:gd name="T9" fmla="*/ 425 h 1106"/>
                <a:gd name="T10" fmla="*/ 85 w 1191"/>
                <a:gd name="T11" fmla="*/ 510 h 1106"/>
                <a:gd name="T12" fmla="*/ 142 w 1191"/>
                <a:gd name="T13" fmla="*/ 652 h 1106"/>
                <a:gd name="T14" fmla="*/ 170 w 1191"/>
                <a:gd name="T15" fmla="*/ 794 h 1106"/>
                <a:gd name="T16" fmla="*/ 198 w 1191"/>
                <a:gd name="T17" fmla="*/ 879 h 1106"/>
                <a:gd name="T18" fmla="*/ 255 w 1191"/>
                <a:gd name="T19" fmla="*/ 1021 h 1106"/>
                <a:gd name="T20" fmla="*/ 425 w 1191"/>
                <a:gd name="T21" fmla="*/ 1021 h 1106"/>
                <a:gd name="T22" fmla="*/ 567 w 1191"/>
                <a:gd name="T23" fmla="*/ 1049 h 1106"/>
                <a:gd name="T24" fmla="*/ 907 w 1191"/>
                <a:gd name="T25" fmla="*/ 1049 h 1106"/>
                <a:gd name="T26" fmla="*/ 794 w 1191"/>
                <a:gd name="T27" fmla="*/ 1021 h 1106"/>
                <a:gd name="T28" fmla="*/ 709 w 1191"/>
                <a:gd name="T29" fmla="*/ 964 h 1106"/>
                <a:gd name="T30" fmla="*/ 794 w 1191"/>
                <a:gd name="T31" fmla="*/ 964 h 1106"/>
                <a:gd name="T32" fmla="*/ 822 w 1191"/>
                <a:gd name="T33" fmla="*/ 907 h 1106"/>
                <a:gd name="T34" fmla="*/ 936 w 1191"/>
                <a:gd name="T35" fmla="*/ 879 h 1106"/>
                <a:gd name="T36" fmla="*/ 964 w 1191"/>
                <a:gd name="T37" fmla="*/ 907 h 1106"/>
                <a:gd name="T38" fmla="*/ 1021 w 1191"/>
                <a:gd name="T39" fmla="*/ 794 h 1106"/>
                <a:gd name="T40" fmla="*/ 1049 w 1191"/>
                <a:gd name="T41" fmla="*/ 709 h 1106"/>
                <a:gd name="T42" fmla="*/ 964 w 1191"/>
                <a:gd name="T43" fmla="*/ 737 h 1106"/>
                <a:gd name="T44" fmla="*/ 907 w 1191"/>
                <a:gd name="T45" fmla="*/ 737 h 1106"/>
                <a:gd name="T46" fmla="*/ 851 w 1191"/>
                <a:gd name="T47" fmla="*/ 681 h 1106"/>
                <a:gd name="T48" fmla="*/ 936 w 1191"/>
                <a:gd name="T49" fmla="*/ 681 h 1106"/>
                <a:gd name="T50" fmla="*/ 907 w 1191"/>
                <a:gd name="T51" fmla="*/ 567 h 1106"/>
                <a:gd name="T52" fmla="*/ 794 w 1191"/>
                <a:gd name="T53" fmla="*/ 482 h 1106"/>
                <a:gd name="T54" fmla="*/ 992 w 1191"/>
                <a:gd name="T55" fmla="*/ 454 h 1106"/>
                <a:gd name="T56" fmla="*/ 1191 w 1191"/>
                <a:gd name="T57" fmla="*/ 284 h 1106"/>
                <a:gd name="T58" fmla="*/ 1049 w 1191"/>
                <a:gd name="T59" fmla="*/ 312 h 1106"/>
                <a:gd name="T60" fmla="*/ 936 w 1191"/>
                <a:gd name="T61" fmla="*/ 369 h 1106"/>
                <a:gd name="T62" fmla="*/ 851 w 1191"/>
                <a:gd name="T63" fmla="*/ 369 h 1106"/>
                <a:gd name="T64" fmla="*/ 879 w 1191"/>
                <a:gd name="T65" fmla="*/ 312 h 1106"/>
                <a:gd name="T66" fmla="*/ 765 w 1191"/>
                <a:gd name="T67" fmla="*/ 312 h 1106"/>
                <a:gd name="T68" fmla="*/ 482 w 1191"/>
                <a:gd name="T69" fmla="*/ 199 h 1106"/>
                <a:gd name="T70" fmla="*/ 312 w 1191"/>
                <a:gd name="T71" fmla="*/ 85 h 1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191" h="1106">
                  <a:moveTo>
                    <a:pt x="284" y="0"/>
                  </a:moveTo>
                  <a:lnTo>
                    <a:pt x="227" y="28"/>
                  </a:lnTo>
                  <a:lnTo>
                    <a:pt x="113" y="0"/>
                  </a:lnTo>
                  <a:lnTo>
                    <a:pt x="57" y="28"/>
                  </a:lnTo>
                  <a:lnTo>
                    <a:pt x="57" y="85"/>
                  </a:lnTo>
                  <a:lnTo>
                    <a:pt x="28" y="85"/>
                  </a:lnTo>
                  <a:lnTo>
                    <a:pt x="0" y="255"/>
                  </a:lnTo>
                  <a:lnTo>
                    <a:pt x="28" y="369"/>
                  </a:lnTo>
                  <a:lnTo>
                    <a:pt x="0" y="397"/>
                  </a:lnTo>
                  <a:lnTo>
                    <a:pt x="57" y="425"/>
                  </a:lnTo>
                  <a:lnTo>
                    <a:pt x="142" y="425"/>
                  </a:lnTo>
                  <a:lnTo>
                    <a:pt x="85" y="510"/>
                  </a:lnTo>
                  <a:lnTo>
                    <a:pt x="142" y="624"/>
                  </a:lnTo>
                  <a:lnTo>
                    <a:pt x="142" y="652"/>
                  </a:lnTo>
                  <a:lnTo>
                    <a:pt x="170" y="681"/>
                  </a:lnTo>
                  <a:lnTo>
                    <a:pt x="170" y="794"/>
                  </a:lnTo>
                  <a:lnTo>
                    <a:pt x="142" y="879"/>
                  </a:lnTo>
                  <a:lnTo>
                    <a:pt x="198" y="879"/>
                  </a:lnTo>
                  <a:lnTo>
                    <a:pt x="255" y="936"/>
                  </a:lnTo>
                  <a:lnTo>
                    <a:pt x="255" y="1021"/>
                  </a:lnTo>
                  <a:lnTo>
                    <a:pt x="312" y="1077"/>
                  </a:lnTo>
                  <a:lnTo>
                    <a:pt x="425" y="1021"/>
                  </a:lnTo>
                  <a:lnTo>
                    <a:pt x="539" y="1077"/>
                  </a:lnTo>
                  <a:lnTo>
                    <a:pt x="567" y="1049"/>
                  </a:lnTo>
                  <a:lnTo>
                    <a:pt x="765" y="1106"/>
                  </a:lnTo>
                  <a:lnTo>
                    <a:pt x="907" y="1049"/>
                  </a:lnTo>
                  <a:lnTo>
                    <a:pt x="936" y="992"/>
                  </a:lnTo>
                  <a:lnTo>
                    <a:pt x="794" y="1021"/>
                  </a:lnTo>
                  <a:lnTo>
                    <a:pt x="737" y="992"/>
                  </a:lnTo>
                  <a:lnTo>
                    <a:pt x="709" y="964"/>
                  </a:lnTo>
                  <a:lnTo>
                    <a:pt x="737" y="907"/>
                  </a:lnTo>
                  <a:lnTo>
                    <a:pt x="794" y="964"/>
                  </a:lnTo>
                  <a:lnTo>
                    <a:pt x="822" y="936"/>
                  </a:lnTo>
                  <a:lnTo>
                    <a:pt x="822" y="907"/>
                  </a:lnTo>
                  <a:lnTo>
                    <a:pt x="879" y="907"/>
                  </a:lnTo>
                  <a:lnTo>
                    <a:pt x="936" y="879"/>
                  </a:lnTo>
                  <a:lnTo>
                    <a:pt x="964" y="851"/>
                  </a:lnTo>
                  <a:lnTo>
                    <a:pt x="964" y="907"/>
                  </a:lnTo>
                  <a:lnTo>
                    <a:pt x="1021" y="851"/>
                  </a:lnTo>
                  <a:lnTo>
                    <a:pt x="1021" y="794"/>
                  </a:lnTo>
                  <a:lnTo>
                    <a:pt x="1106" y="737"/>
                  </a:lnTo>
                  <a:lnTo>
                    <a:pt x="1049" y="709"/>
                  </a:lnTo>
                  <a:lnTo>
                    <a:pt x="992" y="766"/>
                  </a:lnTo>
                  <a:lnTo>
                    <a:pt x="964" y="737"/>
                  </a:lnTo>
                  <a:lnTo>
                    <a:pt x="936" y="794"/>
                  </a:lnTo>
                  <a:lnTo>
                    <a:pt x="907" y="737"/>
                  </a:lnTo>
                  <a:lnTo>
                    <a:pt x="851" y="737"/>
                  </a:lnTo>
                  <a:lnTo>
                    <a:pt x="851" y="681"/>
                  </a:lnTo>
                  <a:lnTo>
                    <a:pt x="822" y="652"/>
                  </a:lnTo>
                  <a:lnTo>
                    <a:pt x="936" y="681"/>
                  </a:lnTo>
                  <a:lnTo>
                    <a:pt x="964" y="652"/>
                  </a:lnTo>
                  <a:lnTo>
                    <a:pt x="907" y="567"/>
                  </a:lnTo>
                  <a:lnTo>
                    <a:pt x="794" y="510"/>
                  </a:lnTo>
                  <a:lnTo>
                    <a:pt x="794" y="482"/>
                  </a:lnTo>
                  <a:lnTo>
                    <a:pt x="907" y="482"/>
                  </a:lnTo>
                  <a:lnTo>
                    <a:pt x="992" y="454"/>
                  </a:lnTo>
                  <a:lnTo>
                    <a:pt x="1106" y="454"/>
                  </a:lnTo>
                  <a:lnTo>
                    <a:pt x="1191" y="284"/>
                  </a:lnTo>
                  <a:lnTo>
                    <a:pt x="1077" y="340"/>
                  </a:lnTo>
                  <a:lnTo>
                    <a:pt x="1049" y="312"/>
                  </a:lnTo>
                  <a:lnTo>
                    <a:pt x="992" y="369"/>
                  </a:lnTo>
                  <a:lnTo>
                    <a:pt x="936" y="369"/>
                  </a:lnTo>
                  <a:lnTo>
                    <a:pt x="907" y="369"/>
                  </a:lnTo>
                  <a:lnTo>
                    <a:pt x="851" y="369"/>
                  </a:lnTo>
                  <a:lnTo>
                    <a:pt x="822" y="340"/>
                  </a:lnTo>
                  <a:lnTo>
                    <a:pt x="879" y="312"/>
                  </a:lnTo>
                  <a:lnTo>
                    <a:pt x="822" y="284"/>
                  </a:lnTo>
                  <a:lnTo>
                    <a:pt x="765" y="312"/>
                  </a:lnTo>
                  <a:lnTo>
                    <a:pt x="652" y="199"/>
                  </a:lnTo>
                  <a:lnTo>
                    <a:pt x="482" y="199"/>
                  </a:lnTo>
                  <a:lnTo>
                    <a:pt x="454" y="142"/>
                  </a:lnTo>
                  <a:lnTo>
                    <a:pt x="312" y="85"/>
                  </a:lnTo>
                  <a:lnTo>
                    <a:pt x="284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90" name="Freeform 299"/>
            <p:cNvSpPr>
              <a:spLocks/>
            </p:cNvSpPr>
            <p:nvPr/>
          </p:nvSpPr>
          <p:spPr bwMode="auto">
            <a:xfrm>
              <a:off x="4413" y="4344"/>
              <a:ext cx="907" cy="822"/>
            </a:xfrm>
            <a:custGeom>
              <a:avLst/>
              <a:gdLst>
                <a:gd name="T0" fmla="*/ 709 w 907"/>
                <a:gd name="T1" fmla="*/ 822 h 822"/>
                <a:gd name="T2" fmla="*/ 652 w 907"/>
                <a:gd name="T3" fmla="*/ 794 h 822"/>
                <a:gd name="T4" fmla="*/ 595 w 907"/>
                <a:gd name="T5" fmla="*/ 822 h 822"/>
                <a:gd name="T6" fmla="*/ 482 w 907"/>
                <a:gd name="T7" fmla="*/ 709 h 822"/>
                <a:gd name="T8" fmla="*/ 312 w 907"/>
                <a:gd name="T9" fmla="*/ 709 h 822"/>
                <a:gd name="T10" fmla="*/ 284 w 907"/>
                <a:gd name="T11" fmla="*/ 652 h 822"/>
                <a:gd name="T12" fmla="*/ 142 w 907"/>
                <a:gd name="T13" fmla="*/ 595 h 822"/>
                <a:gd name="T14" fmla="*/ 114 w 907"/>
                <a:gd name="T15" fmla="*/ 510 h 822"/>
                <a:gd name="T16" fmla="*/ 142 w 907"/>
                <a:gd name="T17" fmla="*/ 482 h 822"/>
                <a:gd name="T18" fmla="*/ 114 w 907"/>
                <a:gd name="T19" fmla="*/ 453 h 822"/>
                <a:gd name="T20" fmla="*/ 57 w 907"/>
                <a:gd name="T21" fmla="*/ 453 h 822"/>
                <a:gd name="T22" fmla="*/ 57 w 907"/>
                <a:gd name="T23" fmla="*/ 368 h 822"/>
                <a:gd name="T24" fmla="*/ 28 w 907"/>
                <a:gd name="T25" fmla="*/ 255 h 822"/>
                <a:gd name="T26" fmla="*/ 0 w 907"/>
                <a:gd name="T27" fmla="*/ 198 h 822"/>
                <a:gd name="T28" fmla="*/ 28 w 907"/>
                <a:gd name="T29" fmla="*/ 57 h 822"/>
                <a:gd name="T30" fmla="*/ 85 w 907"/>
                <a:gd name="T31" fmla="*/ 85 h 822"/>
                <a:gd name="T32" fmla="*/ 142 w 907"/>
                <a:gd name="T33" fmla="*/ 0 h 822"/>
                <a:gd name="T34" fmla="*/ 284 w 907"/>
                <a:gd name="T35" fmla="*/ 85 h 822"/>
                <a:gd name="T36" fmla="*/ 369 w 907"/>
                <a:gd name="T37" fmla="*/ 198 h 822"/>
                <a:gd name="T38" fmla="*/ 369 w 907"/>
                <a:gd name="T39" fmla="*/ 255 h 822"/>
                <a:gd name="T40" fmla="*/ 482 w 907"/>
                <a:gd name="T41" fmla="*/ 283 h 822"/>
                <a:gd name="T42" fmla="*/ 539 w 907"/>
                <a:gd name="T43" fmla="*/ 425 h 822"/>
                <a:gd name="T44" fmla="*/ 539 w 907"/>
                <a:gd name="T45" fmla="*/ 482 h 822"/>
                <a:gd name="T46" fmla="*/ 652 w 907"/>
                <a:gd name="T47" fmla="*/ 567 h 822"/>
                <a:gd name="T48" fmla="*/ 766 w 907"/>
                <a:gd name="T49" fmla="*/ 538 h 822"/>
                <a:gd name="T50" fmla="*/ 851 w 907"/>
                <a:gd name="T51" fmla="*/ 567 h 822"/>
                <a:gd name="T52" fmla="*/ 794 w 907"/>
                <a:gd name="T53" fmla="*/ 652 h 822"/>
                <a:gd name="T54" fmla="*/ 851 w 907"/>
                <a:gd name="T55" fmla="*/ 680 h 822"/>
                <a:gd name="T56" fmla="*/ 907 w 907"/>
                <a:gd name="T57" fmla="*/ 652 h 822"/>
                <a:gd name="T58" fmla="*/ 907 w 907"/>
                <a:gd name="T59" fmla="*/ 709 h 822"/>
                <a:gd name="T60" fmla="*/ 879 w 907"/>
                <a:gd name="T61" fmla="*/ 765 h 822"/>
                <a:gd name="T62" fmla="*/ 822 w 907"/>
                <a:gd name="T63" fmla="*/ 794 h 822"/>
                <a:gd name="T64" fmla="*/ 709 w 907"/>
                <a:gd name="T65" fmla="*/ 765 h 822"/>
                <a:gd name="T66" fmla="*/ 709 w 907"/>
                <a:gd name="T67" fmla="*/ 822 h 8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07" h="822">
                  <a:moveTo>
                    <a:pt x="709" y="822"/>
                  </a:moveTo>
                  <a:lnTo>
                    <a:pt x="652" y="794"/>
                  </a:lnTo>
                  <a:lnTo>
                    <a:pt x="595" y="822"/>
                  </a:lnTo>
                  <a:lnTo>
                    <a:pt x="482" y="709"/>
                  </a:lnTo>
                  <a:lnTo>
                    <a:pt x="312" y="709"/>
                  </a:lnTo>
                  <a:lnTo>
                    <a:pt x="284" y="652"/>
                  </a:lnTo>
                  <a:lnTo>
                    <a:pt x="142" y="595"/>
                  </a:lnTo>
                  <a:lnTo>
                    <a:pt x="114" y="510"/>
                  </a:lnTo>
                  <a:lnTo>
                    <a:pt x="142" y="482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368"/>
                  </a:lnTo>
                  <a:lnTo>
                    <a:pt x="28" y="255"/>
                  </a:lnTo>
                  <a:lnTo>
                    <a:pt x="0" y="198"/>
                  </a:lnTo>
                  <a:lnTo>
                    <a:pt x="28" y="57"/>
                  </a:lnTo>
                  <a:lnTo>
                    <a:pt x="85" y="85"/>
                  </a:lnTo>
                  <a:lnTo>
                    <a:pt x="142" y="0"/>
                  </a:lnTo>
                  <a:lnTo>
                    <a:pt x="284" y="85"/>
                  </a:lnTo>
                  <a:lnTo>
                    <a:pt x="369" y="198"/>
                  </a:lnTo>
                  <a:lnTo>
                    <a:pt x="369" y="255"/>
                  </a:lnTo>
                  <a:lnTo>
                    <a:pt x="482" y="283"/>
                  </a:lnTo>
                  <a:lnTo>
                    <a:pt x="539" y="425"/>
                  </a:lnTo>
                  <a:lnTo>
                    <a:pt x="539" y="482"/>
                  </a:lnTo>
                  <a:lnTo>
                    <a:pt x="652" y="567"/>
                  </a:lnTo>
                  <a:lnTo>
                    <a:pt x="766" y="538"/>
                  </a:lnTo>
                  <a:lnTo>
                    <a:pt x="851" y="567"/>
                  </a:lnTo>
                  <a:lnTo>
                    <a:pt x="794" y="652"/>
                  </a:lnTo>
                  <a:lnTo>
                    <a:pt x="851" y="680"/>
                  </a:lnTo>
                  <a:lnTo>
                    <a:pt x="907" y="652"/>
                  </a:lnTo>
                  <a:lnTo>
                    <a:pt x="907" y="709"/>
                  </a:lnTo>
                  <a:lnTo>
                    <a:pt x="879" y="765"/>
                  </a:lnTo>
                  <a:lnTo>
                    <a:pt x="822" y="794"/>
                  </a:lnTo>
                  <a:lnTo>
                    <a:pt x="709" y="765"/>
                  </a:lnTo>
                  <a:lnTo>
                    <a:pt x="709" y="822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191" name="Freeform 300"/>
            <p:cNvSpPr>
              <a:spLocks/>
            </p:cNvSpPr>
            <p:nvPr/>
          </p:nvSpPr>
          <p:spPr bwMode="auto">
            <a:xfrm>
              <a:off x="4555" y="4174"/>
              <a:ext cx="1106" cy="737"/>
            </a:xfrm>
            <a:custGeom>
              <a:avLst/>
              <a:gdLst>
                <a:gd name="T0" fmla="*/ 935 w 1106"/>
                <a:gd name="T1" fmla="*/ 283 h 737"/>
                <a:gd name="T2" fmla="*/ 935 w 1106"/>
                <a:gd name="T3" fmla="*/ 368 h 737"/>
                <a:gd name="T4" fmla="*/ 794 w 1106"/>
                <a:gd name="T5" fmla="*/ 340 h 737"/>
                <a:gd name="T6" fmla="*/ 709 w 1106"/>
                <a:gd name="T7" fmla="*/ 397 h 737"/>
                <a:gd name="T8" fmla="*/ 794 w 1106"/>
                <a:gd name="T9" fmla="*/ 567 h 737"/>
                <a:gd name="T10" fmla="*/ 822 w 1106"/>
                <a:gd name="T11" fmla="*/ 510 h 737"/>
                <a:gd name="T12" fmla="*/ 879 w 1106"/>
                <a:gd name="T13" fmla="*/ 538 h 737"/>
                <a:gd name="T14" fmla="*/ 907 w 1106"/>
                <a:gd name="T15" fmla="*/ 425 h 737"/>
                <a:gd name="T16" fmla="*/ 1020 w 1106"/>
                <a:gd name="T17" fmla="*/ 368 h 737"/>
                <a:gd name="T18" fmla="*/ 1106 w 1106"/>
                <a:gd name="T19" fmla="*/ 425 h 737"/>
                <a:gd name="T20" fmla="*/ 1020 w 1106"/>
                <a:gd name="T21" fmla="*/ 510 h 737"/>
                <a:gd name="T22" fmla="*/ 1049 w 1106"/>
                <a:gd name="T23" fmla="*/ 623 h 737"/>
                <a:gd name="T24" fmla="*/ 964 w 1106"/>
                <a:gd name="T25" fmla="*/ 680 h 737"/>
                <a:gd name="T26" fmla="*/ 935 w 1106"/>
                <a:gd name="T27" fmla="*/ 623 h 737"/>
                <a:gd name="T28" fmla="*/ 907 w 1106"/>
                <a:gd name="T29" fmla="*/ 623 h 737"/>
                <a:gd name="T30" fmla="*/ 907 w 1106"/>
                <a:gd name="T31" fmla="*/ 680 h 737"/>
                <a:gd name="T32" fmla="*/ 822 w 1106"/>
                <a:gd name="T33" fmla="*/ 708 h 737"/>
                <a:gd name="T34" fmla="*/ 794 w 1106"/>
                <a:gd name="T35" fmla="*/ 623 h 737"/>
                <a:gd name="T36" fmla="*/ 709 w 1106"/>
                <a:gd name="T37" fmla="*/ 737 h 737"/>
                <a:gd name="T38" fmla="*/ 624 w 1106"/>
                <a:gd name="T39" fmla="*/ 708 h 737"/>
                <a:gd name="T40" fmla="*/ 510 w 1106"/>
                <a:gd name="T41" fmla="*/ 737 h 737"/>
                <a:gd name="T42" fmla="*/ 397 w 1106"/>
                <a:gd name="T43" fmla="*/ 652 h 737"/>
                <a:gd name="T44" fmla="*/ 397 w 1106"/>
                <a:gd name="T45" fmla="*/ 595 h 737"/>
                <a:gd name="T46" fmla="*/ 340 w 1106"/>
                <a:gd name="T47" fmla="*/ 453 h 737"/>
                <a:gd name="T48" fmla="*/ 227 w 1106"/>
                <a:gd name="T49" fmla="*/ 425 h 737"/>
                <a:gd name="T50" fmla="*/ 227 w 1106"/>
                <a:gd name="T51" fmla="*/ 368 h 737"/>
                <a:gd name="T52" fmla="*/ 142 w 1106"/>
                <a:gd name="T53" fmla="*/ 255 h 737"/>
                <a:gd name="T54" fmla="*/ 0 w 1106"/>
                <a:gd name="T55" fmla="*/ 170 h 737"/>
                <a:gd name="T56" fmla="*/ 0 w 1106"/>
                <a:gd name="T57" fmla="*/ 113 h 737"/>
                <a:gd name="T58" fmla="*/ 113 w 1106"/>
                <a:gd name="T59" fmla="*/ 56 h 737"/>
                <a:gd name="T60" fmla="*/ 255 w 1106"/>
                <a:gd name="T61" fmla="*/ 28 h 737"/>
                <a:gd name="T62" fmla="*/ 283 w 1106"/>
                <a:gd name="T63" fmla="*/ 85 h 737"/>
                <a:gd name="T64" fmla="*/ 453 w 1106"/>
                <a:gd name="T65" fmla="*/ 0 h 737"/>
                <a:gd name="T66" fmla="*/ 539 w 1106"/>
                <a:gd name="T67" fmla="*/ 56 h 737"/>
                <a:gd name="T68" fmla="*/ 680 w 1106"/>
                <a:gd name="T69" fmla="*/ 56 h 737"/>
                <a:gd name="T70" fmla="*/ 794 w 1106"/>
                <a:gd name="T71" fmla="*/ 113 h 737"/>
                <a:gd name="T72" fmla="*/ 822 w 1106"/>
                <a:gd name="T73" fmla="*/ 198 h 737"/>
                <a:gd name="T74" fmla="*/ 850 w 1106"/>
                <a:gd name="T75" fmla="*/ 198 h 737"/>
                <a:gd name="T76" fmla="*/ 935 w 1106"/>
                <a:gd name="T77" fmla="*/ 283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1106" h="737">
                  <a:moveTo>
                    <a:pt x="935" y="283"/>
                  </a:moveTo>
                  <a:lnTo>
                    <a:pt x="935" y="368"/>
                  </a:lnTo>
                  <a:lnTo>
                    <a:pt x="794" y="340"/>
                  </a:lnTo>
                  <a:lnTo>
                    <a:pt x="709" y="397"/>
                  </a:lnTo>
                  <a:lnTo>
                    <a:pt x="794" y="567"/>
                  </a:lnTo>
                  <a:lnTo>
                    <a:pt x="822" y="510"/>
                  </a:lnTo>
                  <a:lnTo>
                    <a:pt x="879" y="538"/>
                  </a:lnTo>
                  <a:lnTo>
                    <a:pt x="907" y="425"/>
                  </a:lnTo>
                  <a:lnTo>
                    <a:pt x="1020" y="368"/>
                  </a:lnTo>
                  <a:lnTo>
                    <a:pt x="1106" y="425"/>
                  </a:lnTo>
                  <a:lnTo>
                    <a:pt x="1020" y="510"/>
                  </a:lnTo>
                  <a:lnTo>
                    <a:pt x="1049" y="623"/>
                  </a:lnTo>
                  <a:lnTo>
                    <a:pt x="964" y="680"/>
                  </a:lnTo>
                  <a:lnTo>
                    <a:pt x="935" y="623"/>
                  </a:lnTo>
                  <a:lnTo>
                    <a:pt x="907" y="623"/>
                  </a:lnTo>
                  <a:lnTo>
                    <a:pt x="907" y="680"/>
                  </a:lnTo>
                  <a:lnTo>
                    <a:pt x="822" y="708"/>
                  </a:lnTo>
                  <a:lnTo>
                    <a:pt x="794" y="623"/>
                  </a:lnTo>
                  <a:lnTo>
                    <a:pt x="709" y="737"/>
                  </a:lnTo>
                  <a:lnTo>
                    <a:pt x="624" y="708"/>
                  </a:lnTo>
                  <a:lnTo>
                    <a:pt x="510" y="737"/>
                  </a:lnTo>
                  <a:lnTo>
                    <a:pt x="397" y="652"/>
                  </a:lnTo>
                  <a:lnTo>
                    <a:pt x="397" y="595"/>
                  </a:lnTo>
                  <a:lnTo>
                    <a:pt x="340" y="453"/>
                  </a:lnTo>
                  <a:lnTo>
                    <a:pt x="227" y="425"/>
                  </a:lnTo>
                  <a:lnTo>
                    <a:pt x="227" y="368"/>
                  </a:lnTo>
                  <a:lnTo>
                    <a:pt x="142" y="255"/>
                  </a:lnTo>
                  <a:lnTo>
                    <a:pt x="0" y="170"/>
                  </a:lnTo>
                  <a:lnTo>
                    <a:pt x="0" y="113"/>
                  </a:lnTo>
                  <a:lnTo>
                    <a:pt x="113" y="56"/>
                  </a:lnTo>
                  <a:lnTo>
                    <a:pt x="255" y="28"/>
                  </a:lnTo>
                  <a:lnTo>
                    <a:pt x="283" y="85"/>
                  </a:lnTo>
                  <a:lnTo>
                    <a:pt x="453" y="0"/>
                  </a:lnTo>
                  <a:lnTo>
                    <a:pt x="539" y="56"/>
                  </a:lnTo>
                  <a:lnTo>
                    <a:pt x="680" y="56"/>
                  </a:lnTo>
                  <a:lnTo>
                    <a:pt x="794" y="113"/>
                  </a:lnTo>
                  <a:lnTo>
                    <a:pt x="822" y="198"/>
                  </a:lnTo>
                  <a:lnTo>
                    <a:pt x="850" y="198"/>
                  </a:lnTo>
                  <a:lnTo>
                    <a:pt x="935" y="283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50000"/>
                </a:schemeClr>
              </a:solidFill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193" name="Group 169"/>
          <p:cNvGrpSpPr>
            <a:grpSpLocks/>
          </p:cNvGrpSpPr>
          <p:nvPr/>
        </p:nvGrpSpPr>
        <p:grpSpPr bwMode="auto">
          <a:xfrm>
            <a:off x="5251170" y="6294507"/>
            <a:ext cx="3903626" cy="6174070"/>
            <a:chOff x="756" y="176"/>
            <a:chExt cx="4876" cy="7712"/>
          </a:xfrm>
        </p:grpSpPr>
        <p:sp>
          <p:nvSpPr>
            <p:cNvPr id="228" name="Freeform 133"/>
            <p:cNvSpPr>
              <a:spLocks/>
            </p:cNvSpPr>
            <p:nvPr/>
          </p:nvSpPr>
          <p:spPr bwMode="auto">
            <a:xfrm>
              <a:off x="3137" y="3011"/>
              <a:ext cx="2495" cy="1701"/>
            </a:xfrm>
            <a:custGeom>
              <a:avLst/>
              <a:gdLst>
                <a:gd name="T0" fmla="*/ 2268 w 2495"/>
                <a:gd name="T1" fmla="*/ 0 h 1701"/>
                <a:gd name="T2" fmla="*/ 2042 w 2495"/>
                <a:gd name="T3" fmla="*/ 0 h 1701"/>
                <a:gd name="T4" fmla="*/ 2042 w 2495"/>
                <a:gd name="T5" fmla="*/ 114 h 1701"/>
                <a:gd name="T6" fmla="*/ 1928 w 2495"/>
                <a:gd name="T7" fmla="*/ 114 h 1701"/>
                <a:gd name="T8" fmla="*/ 1928 w 2495"/>
                <a:gd name="T9" fmla="*/ 341 h 1701"/>
                <a:gd name="T10" fmla="*/ 1701 w 2495"/>
                <a:gd name="T11" fmla="*/ 341 h 1701"/>
                <a:gd name="T12" fmla="*/ 1701 w 2495"/>
                <a:gd name="T13" fmla="*/ 454 h 1701"/>
                <a:gd name="T14" fmla="*/ 1475 w 2495"/>
                <a:gd name="T15" fmla="*/ 454 h 1701"/>
                <a:gd name="T16" fmla="*/ 1475 w 2495"/>
                <a:gd name="T17" fmla="*/ 341 h 1701"/>
                <a:gd name="T18" fmla="*/ 908 w 2495"/>
                <a:gd name="T19" fmla="*/ 341 h 1701"/>
                <a:gd name="T20" fmla="*/ 908 w 2495"/>
                <a:gd name="T21" fmla="*/ 454 h 1701"/>
                <a:gd name="T22" fmla="*/ 681 w 2495"/>
                <a:gd name="T23" fmla="*/ 454 h 1701"/>
                <a:gd name="T24" fmla="*/ 681 w 2495"/>
                <a:gd name="T25" fmla="*/ 567 h 1701"/>
                <a:gd name="T26" fmla="*/ 454 w 2495"/>
                <a:gd name="T27" fmla="*/ 567 h 1701"/>
                <a:gd name="T28" fmla="*/ 454 w 2495"/>
                <a:gd name="T29" fmla="*/ 681 h 1701"/>
                <a:gd name="T30" fmla="*/ 341 w 2495"/>
                <a:gd name="T31" fmla="*/ 681 h 1701"/>
                <a:gd name="T32" fmla="*/ 341 w 2495"/>
                <a:gd name="T33" fmla="*/ 567 h 1701"/>
                <a:gd name="T34" fmla="*/ 227 w 2495"/>
                <a:gd name="T35" fmla="*/ 567 h 1701"/>
                <a:gd name="T36" fmla="*/ 227 w 2495"/>
                <a:gd name="T37" fmla="*/ 681 h 1701"/>
                <a:gd name="T38" fmla="*/ 0 w 2495"/>
                <a:gd name="T39" fmla="*/ 681 h 1701"/>
                <a:gd name="T40" fmla="*/ 0 w 2495"/>
                <a:gd name="T41" fmla="*/ 908 h 1701"/>
                <a:gd name="T42" fmla="*/ 227 w 2495"/>
                <a:gd name="T43" fmla="*/ 908 h 1701"/>
                <a:gd name="T44" fmla="*/ 227 w 2495"/>
                <a:gd name="T45" fmla="*/ 1021 h 1701"/>
                <a:gd name="T46" fmla="*/ 341 w 2495"/>
                <a:gd name="T47" fmla="*/ 1021 h 1701"/>
                <a:gd name="T48" fmla="*/ 341 w 2495"/>
                <a:gd name="T49" fmla="*/ 1134 h 1701"/>
                <a:gd name="T50" fmla="*/ 567 w 2495"/>
                <a:gd name="T51" fmla="*/ 1134 h 1701"/>
                <a:gd name="T52" fmla="*/ 567 w 2495"/>
                <a:gd name="T53" fmla="*/ 1361 h 1701"/>
                <a:gd name="T54" fmla="*/ 794 w 2495"/>
                <a:gd name="T55" fmla="*/ 1361 h 1701"/>
                <a:gd name="T56" fmla="*/ 794 w 2495"/>
                <a:gd name="T57" fmla="*/ 1475 h 1701"/>
                <a:gd name="T58" fmla="*/ 908 w 2495"/>
                <a:gd name="T59" fmla="*/ 1475 h 1701"/>
                <a:gd name="T60" fmla="*/ 908 w 2495"/>
                <a:gd name="T61" fmla="*/ 1588 h 1701"/>
                <a:gd name="T62" fmla="*/ 1021 w 2495"/>
                <a:gd name="T63" fmla="*/ 1588 h 1701"/>
                <a:gd name="T64" fmla="*/ 1021 w 2495"/>
                <a:gd name="T65" fmla="*/ 1701 h 1701"/>
                <a:gd name="T66" fmla="*/ 1361 w 2495"/>
                <a:gd name="T67" fmla="*/ 1701 h 1701"/>
                <a:gd name="T68" fmla="*/ 1361 w 2495"/>
                <a:gd name="T69" fmla="*/ 1361 h 1701"/>
                <a:gd name="T70" fmla="*/ 1475 w 2495"/>
                <a:gd name="T71" fmla="*/ 1361 h 1701"/>
                <a:gd name="T72" fmla="*/ 1475 w 2495"/>
                <a:gd name="T73" fmla="*/ 1248 h 1701"/>
                <a:gd name="T74" fmla="*/ 2268 w 2495"/>
                <a:gd name="T75" fmla="*/ 1248 h 1701"/>
                <a:gd name="T76" fmla="*/ 2268 w 2495"/>
                <a:gd name="T77" fmla="*/ 1475 h 1701"/>
                <a:gd name="T78" fmla="*/ 2382 w 2495"/>
                <a:gd name="T79" fmla="*/ 1475 h 1701"/>
                <a:gd name="T80" fmla="*/ 2382 w 2495"/>
                <a:gd name="T81" fmla="*/ 1361 h 1701"/>
                <a:gd name="T82" fmla="*/ 2495 w 2495"/>
                <a:gd name="T83" fmla="*/ 1361 h 1701"/>
                <a:gd name="T84" fmla="*/ 2495 w 2495"/>
                <a:gd name="T85" fmla="*/ 1134 h 1701"/>
                <a:gd name="T86" fmla="*/ 2382 w 2495"/>
                <a:gd name="T87" fmla="*/ 1134 h 1701"/>
                <a:gd name="T88" fmla="*/ 2382 w 2495"/>
                <a:gd name="T89" fmla="*/ 794 h 1701"/>
                <a:gd name="T90" fmla="*/ 2268 w 2495"/>
                <a:gd name="T91" fmla="*/ 794 h 1701"/>
                <a:gd name="T92" fmla="*/ 2268 w 2495"/>
                <a:gd name="T93" fmla="*/ 908 h 1701"/>
                <a:gd name="T94" fmla="*/ 2155 w 2495"/>
                <a:gd name="T95" fmla="*/ 908 h 1701"/>
                <a:gd name="T96" fmla="*/ 2155 w 2495"/>
                <a:gd name="T97" fmla="*/ 794 h 1701"/>
                <a:gd name="T98" fmla="*/ 2268 w 2495"/>
                <a:gd name="T99" fmla="*/ 794 h 1701"/>
                <a:gd name="T100" fmla="*/ 2268 w 2495"/>
                <a:gd name="T101" fmla="*/ 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2495" h="1701">
                  <a:moveTo>
                    <a:pt x="2268" y="0"/>
                  </a:moveTo>
                  <a:lnTo>
                    <a:pt x="2042" y="0"/>
                  </a:lnTo>
                  <a:lnTo>
                    <a:pt x="2042" y="114"/>
                  </a:lnTo>
                  <a:lnTo>
                    <a:pt x="1928" y="114"/>
                  </a:lnTo>
                  <a:lnTo>
                    <a:pt x="1928" y="341"/>
                  </a:lnTo>
                  <a:lnTo>
                    <a:pt x="1701" y="341"/>
                  </a:lnTo>
                  <a:lnTo>
                    <a:pt x="1701" y="454"/>
                  </a:lnTo>
                  <a:lnTo>
                    <a:pt x="1475" y="454"/>
                  </a:lnTo>
                  <a:lnTo>
                    <a:pt x="1475" y="341"/>
                  </a:lnTo>
                  <a:lnTo>
                    <a:pt x="908" y="341"/>
                  </a:lnTo>
                  <a:lnTo>
                    <a:pt x="908" y="454"/>
                  </a:lnTo>
                  <a:lnTo>
                    <a:pt x="681" y="454"/>
                  </a:lnTo>
                  <a:lnTo>
                    <a:pt x="681" y="567"/>
                  </a:lnTo>
                  <a:lnTo>
                    <a:pt x="454" y="567"/>
                  </a:lnTo>
                  <a:lnTo>
                    <a:pt x="454" y="681"/>
                  </a:lnTo>
                  <a:lnTo>
                    <a:pt x="341" y="681"/>
                  </a:lnTo>
                  <a:lnTo>
                    <a:pt x="341" y="567"/>
                  </a:lnTo>
                  <a:lnTo>
                    <a:pt x="227" y="567"/>
                  </a:lnTo>
                  <a:lnTo>
                    <a:pt x="227" y="681"/>
                  </a:lnTo>
                  <a:lnTo>
                    <a:pt x="0" y="681"/>
                  </a:lnTo>
                  <a:lnTo>
                    <a:pt x="0" y="908"/>
                  </a:lnTo>
                  <a:lnTo>
                    <a:pt x="227" y="908"/>
                  </a:lnTo>
                  <a:lnTo>
                    <a:pt x="227" y="1021"/>
                  </a:lnTo>
                  <a:lnTo>
                    <a:pt x="341" y="1021"/>
                  </a:lnTo>
                  <a:lnTo>
                    <a:pt x="341" y="1134"/>
                  </a:lnTo>
                  <a:lnTo>
                    <a:pt x="567" y="1134"/>
                  </a:lnTo>
                  <a:lnTo>
                    <a:pt x="567" y="1361"/>
                  </a:lnTo>
                  <a:lnTo>
                    <a:pt x="794" y="1361"/>
                  </a:lnTo>
                  <a:lnTo>
                    <a:pt x="794" y="1475"/>
                  </a:lnTo>
                  <a:lnTo>
                    <a:pt x="908" y="1475"/>
                  </a:lnTo>
                  <a:lnTo>
                    <a:pt x="908" y="1588"/>
                  </a:lnTo>
                  <a:lnTo>
                    <a:pt x="1021" y="1588"/>
                  </a:lnTo>
                  <a:lnTo>
                    <a:pt x="1021" y="1701"/>
                  </a:lnTo>
                  <a:lnTo>
                    <a:pt x="1361" y="1701"/>
                  </a:lnTo>
                  <a:lnTo>
                    <a:pt x="1361" y="1361"/>
                  </a:lnTo>
                  <a:lnTo>
                    <a:pt x="1475" y="1361"/>
                  </a:lnTo>
                  <a:lnTo>
                    <a:pt x="1475" y="1248"/>
                  </a:lnTo>
                  <a:lnTo>
                    <a:pt x="2268" y="1248"/>
                  </a:lnTo>
                  <a:lnTo>
                    <a:pt x="2268" y="1475"/>
                  </a:lnTo>
                  <a:lnTo>
                    <a:pt x="2382" y="1475"/>
                  </a:lnTo>
                  <a:lnTo>
                    <a:pt x="2382" y="1361"/>
                  </a:lnTo>
                  <a:lnTo>
                    <a:pt x="2495" y="1361"/>
                  </a:lnTo>
                  <a:lnTo>
                    <a:pt x="2495" y="1134"/>
                  </a:lnTo>
                  <a:lnTo>
                    <a:pt x="2382" y="1134"/>
                  </a:lnTo>
                  <a:lnTo>
                    <a:pt x="2382" y="794"/>
                  </a:lnTo>
                  <a:lnTo>
                    <a:pt x="2268" y="794"/>
                  </a:lnTo>
                  <a:lnTo>
                    <a:pt x="2268" y="908"/>
                  </a:lnTo>
                  <a:lnTo>
                    <a:pt x="2155" y="908"/>
                  </a:lnTo>
                  <a:lnTo>
                    <a:pt x="2155" y="794"/>
                  </a:lnTo>
                  <a:lnTo>
                    <a:pt x="2268" y="794"/>
                  </a:lnTo>
                  <a:lnTo>
                    <a:pt x="2268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29" name="Freeform 134"/>
            <p:cNvSpPr>
              <a:spLocks/>
            </p:cNvSpPr>
            <p:nvPr/>
          </p:nvSpPr>
          <p:spPr bwMode="auto">
            <a:xfrm>
              <a:off x="4612" y="4259"/>
              <a:ext cx="1020" cy="680"/>
            </a:xfrm>
            <a:custGeom>
              <a:avLst/>
              <a:gdLst>
                <a:gd name="T0" fmla="*/ 1020 w 1020"/>
                <a:gd name="T1" fmla="*/ 340 h 680"/>
                <a:gd name="T2" fmla="*/ 793 w 1020"/>
                <a:gd name="T3" fmla="*/ 340 h 680"/>
                <a:gd name="T4" fmla="*/ 793 w 1020"/>
                <a:gd name="T5" fmla="*/ 453 h 680"/>
                <a:gd name="T6" fmla="*/ 680 w 1020"/>
                <a:gd name="T7" fmla="*/ 453 h 680"/>
                <a:gd name="T8" fmla="*/ 680 w 1020"/>
                <a:gd name="T9" fmla="*/ 340 h 680"/>
                <a:gd name="T10" fmla="*/ 793 w 1020"/>
                <a:gd name="T11" fmla="*/ 340 h 680"/>
                <a:gd name="T12" fmla="*/ 793 w 1020"/>
                <a:gd name="T13" fmla="*/ 0 h 680"/>
                <a:gd name="T14" fmla="*/ 0 w 1020"/>
                <a:gd name="T15" fmla="*/ 0 h 680"/>
                <a:gd name="T16" fmla="*/ 0 w 1020"/>
                <a:gd name="T17" fmla="*/ 113 h 680"/>
                <a:gd name="T18" fmla="*/ 113 w 1020"/>
                <a:gd name="T19" fmla="*/ 113 h 680"/>
                <a:gd name="T20" fmla="*/ 113 w 1020"/>
                <a:gd name="T21" fmla="*/ 227 h 680"/>
                <a:gd name="T22" fmla="*/ 113 w 1020"/>
                <a:gd name="T23" fmla="*/ 340 h 680"/>
                <a:gd name="T24" fmla="*/ 226 w 1020"/>
                <a:gd name="T25" fmla="*/ 340 h 680"/>
                <a:gd name="T26" fmla="*/ 226 w 1020"/>
                <a:gd name="T27" fmla="*/ 453 h 680"/>
                <a:gd name="T28" fmla="*/ 340 w 1020"/>
                <a:gd name="T29" fmla="*/ 453 h 680"/>
                <a:gd name="T30" fmla="*/ 340 w 1020"/>
                <a:gd name="T31" fmla="*/ 567 h 680"/>
                <a:gd name="T32" fmla="*/ 453 w 1020"/>
                <a:gd name="T33" fmla="*/ 567 h 680"/>
                <a:gd name="T34" fmla="*/ 453 w 1020"/>
                <a:gd name="T35" fmla="*/ 680 h 680"/>
                <a:gd name="T36" fmla="*/ 680 w 1020"/>
                <a:gd name="T37" fmla="*/ 680 h 680"/>
                <a:gd name="T38" fmla="*/ 680 w 1020"/>
                <a:gd name="T39" fmla="*/ 567 h 680"/>
                <a:gd name="T40" fmla="*/ 1020 w 1020"/>
                <a:gd name="T41" fmla="*/ 567 h 680"/>
                <a:gd name="T42" fmla="*/ 1020 w 1020"/>
                <a:gd name="T43" fmla="*/ 34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1020" h="680">
                  <a:moveTo>
                    <a:pt x="1020" y="340"/>
                  </a:moveTo>
                  <a:lnTo>
                    <a:pt x="793" y="340"/>
                  </a:lnTo>
                  <a:lnTo>
                    <a:pt x="793" y="453"/>
                  </a:lnTo>
                  <a:lnTo>
                    <a:pt x="680" y="453"/>
                  </a:lnTo>
                  <a:lnTo>
                    <a:pt x="680" y="340"/>
                  </a:lnTo>
                  <a:lnTo>
                    <a:pt x="793" y="340"/>
                  </a:lnTo>
                  <a:lnTo>
                    <a:pt x="793" y="0"/>
                  </a:lnTo>
                  <a:lnTo>
                    <a:pt x="0" y="0"/>
                  </a:lnTo>
                  <a:lnTo>
                    <a:pt x="0" y="113"/>
                  </a:lnTo>
                  <a:lnTo>
                    <a:pt x="113" y="113"/>
                  </a:lnTo>
                  <a:lnTo>
                    <a:pt x="113" y="227"/>
                  </a:lnTo>
                  <a:lnTo>
                    <a:pt x="113" y="340"/>
                  </a:lnTo>
                  <a:lnTo>
                    <a:pt x="226" y="340"/>
                  </a:lnTo>
                  <a:lnTo>
                    <a:pt x="226" y="453"/>
                  </a:lnTo>
                  <a:lnTo>
                    <a:pt x="340" y="453"/>
                  </a:lnTo>
                  <a:lnTo>
                    <a:pt x="340" y="567"/>
                  </a:lnTo>
                  <a:lnTo>
                    <a:pt x="453" y="567"/>
                  </a:lnTo>
                  <a:lnTo>
                    <a:pt x="453" y="680"/>
                  </a:lnTo>
                  <a:lnTo>
                    <a:pt x="680" y="680"/>
                  </a:lnTo>
                  <a:lnTo>
                    <a:pt x="680" y="567"/>
                  </a:lnTo>
                  <a:lnTo>
                    <a:pt x="1020" y="567"/>
                  </a:lnTo>
                  <a:lnTo>
                    <a:pt x="1020" y="34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0" name="Freeform 135"/>
            <p:cNvSpPr>
              <a:spLocks/>
            </p:cNvSpPr>
            <p:nvPr/>
          </p:nvSpPr>
          <p:spPr bwMode="auto">
            <a:xfrm>
              <a:off x="4498" y="4372"/>
              <a:ext cx="794" cy="794"/>
            </a:xfrm>
            <a:custGeom>
              <a:avLst/>
              <a:gdLst>
                <a:gd name="T0" fmla="*/ 794 w 794"/>
                <a:gd name="T1" fmla="*/ 567 h 794"/>
                <a:gd name="T2" fmla="*/ 794 w 794"/>
                <a:gd name="T3" fmla="*/ 794 h 794"/>
                <a:gd name="T4" fmla="*/ 454 w 794"/>
                <a:gd name="T5" fmla="*/ 794 h 794"/>
                <a:gd name="T6" fmla="*/ 454 w 794"/>
                <a:gd name="T7" fmla="*/ 681 h 794"/>
                <a:gd name="T8" fmla="*/ 227 w 794"/>
                <a:gd name="T9" fmla="*/ 681 h 794"/>
                <a:gd name="T10" fmla="*/ 227 w 794"/>
                <a:gd name="T11" fmla="*/ 567 h 794"/>
                <a:gd name="T12" fmla="*/ 0 w 794"/>
                <a:gd name="T13" fmla="*/ 567 h 794"/>
                <a:gd name="T14" fmla="*/ 0 w 794"/>
                <a:gd name="T15" fmla="*/ 0 h 794"/>
                <a:gd name="T16" fmla="*/ 227 w 794"/>
                <a:gd name="T17" fmla="*/ 0 h 794"/>
                <a:gd name="T18" fmla="*/ 227 w 794"/>
                <a:gd name="T19" fmla="*/ 227 h 794"/>
                <a:gd name="T20" fmla="*/ 340 w 794"/>
                <a:gd name="T21" fmla="*/ 227 h 794"/>
                <a:gd name="T22" fmla="*/ 340 w 794"/>
                <a:gd name="T23" fmla="*/ 340 h 794"/>
                <a:gd name="T24" fmla="*/ 454 w 794"/>
                <a:gd name="T25" fmla="*/ 340 h 794"/>
                <a:gd name="T26" fmla="*/ 454 w 794"/>
                <a:gd name="T27" fmla="*/ 454 h 794"/>
                <a:gd name="T28" fmla="*/ 567 w 794"/>
                <a:gd name="T29" fmla="*/ 454 h 794"/>
                <a:gd name="T30" fmla="*/ 567 w 794"/>
                <a:gd name="T31" fmla="*/ 567 h 794"/>
                <a:gd name="T32" fmla="*/ 794 w 794"/>
                <a:gd name="T33" fmla="*/ 56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794" h="794">
                  <a:moveTo>
                    <a:pt x="794" y="567"/>
                  </a:moveTo>
                  <a:lnTo>
                    <a:pt x="794" y="794"/>
                  </a:lnTo>
                  <a:lnTo>
                    <a:pt x="454" y="794"/>
                  </a:lnTo>
                  <a:lnTo>
                    <a:pt x="454" y="681"/>
                  </a:lnTo>
                  <a:lnTo>
                    <a:pt x="227" y="681"/>
                  </a:lnTo>
                  <a:lnTo>
                    <a:pt x="227" y="567"/>
                  </a:lnTo>
                  <a:lnTo>
                    <a:pt x="0" y="567"/>
                  </a:lnTo>
                  <a:lnTo>
                    <a:pt x="0" y="0"/>
                  </a:lnTo>
                  <a:lnTo>
                    <a:pt x="227" y="0"/>
                  </a:lnTo>
                  <a:lnTo>
                    <a:pt x="227" y="227"/>
                  </a:lnTo>
                  <a:lnTo>
                    <a:pt x="340" y="227"/>
                  </a:lnTo>
                  <a:lnTo>
                    <a:pt x="340" y="340"/>
                  </a:lnTo>
                  <a:lnTo>
                    <a:pt x="454" y="340"/>
                  </a:lnTo>
                  <a:lnTo>
                    <a:pt x="454" y="454"/>
                  </a:lnTo>
                  <a:lnTo>
                    <a:pt x="567" y="454"/>
                  </a:lnTo>
                  <a:lnTo>
                    <a:pt x="567" y="567"/>
                  </a:lnTo>
                  <a:lnTo>
                    <a:pt x="794" y="56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1" name="Freeform 136"/>
            <p:cNvSpPr>
              <a:spLocks/>
            </p:cNvSpPr>
            <p:nvPr/>
          </p:nvSpPr>
          <p:spPr bwMode="auto">
            <a:xfrm>
              <a:off x="4271" y="4826"/>
              <a:ext cx="1134" cy="1134"/>
            </a:xfrm>
            <a:custGeom>
              <a:avLst/>
              <a:gdLst>
                <a:gd name="T0" fmla="*/ 1134 w 1134"/>
                <a:gd name="T1" fmla="*/ 340 h 1134"/>
                <a:gd name="T2" fmla="*/ 681 w 1134"/>
                <a:gd name="T3" fmla="*/ 340 h 1134"/>
                <a:gd name="T4" fmla="*/ 681 w 1134"/>
                <a:gd name="T5" fmla="*/ 227 h 1134"/>
                <a:gd name="T6" fmla="*/ 454 w 1134"/>
                <a:gd name="T7" fmla="*/ 227 h 1134"/>
                <a:gd name="T8" fmla="*/ 454 w 1134"/>
                <a:gd name="T9" fmla="*/ 113 h 1134"/>
                <a:gd name="T10" fmla="*/ 227 w 1134"/>
                <a:gd name="T11" fmla="*/ 113 h 1134"/>
                <a:gd name="T12" fmla="*/ 227 w 1134"/>
                <a:gd name="T13" fmla="*/ 0 h 1134"/>
                <a:gd name="T14" fmla="*/ 0 w 1134"/>
                <a:gd name="T15" fmla="*/ 0 h 1134"/>
                <a:gd name="T16" fmla="*/ 0 w 1134"/>
                <a:gd name="T17" fmla="*/ 453 h 1134"/>
                <a:gd name="T18" fmla="*/ 114 w 1134"/>
                <a:gd name="T19" fmla="*/ 453 h 1134"/>
                <a:gd name="T20" fmla="*/ 114 w 1134"/>
                <a:gd name="T21" fmla="*/ 907 h 1134"/>
                <a:gd name="T22" fmla="*/ 227 w 1134"/>
                <a:gd name="T23" fmla="*/ 907 h 1134"/>
                <a:gd name="T24" fmla="*/ 227 w 1134"/>
                <a:gd name="T25" fmla="*/ 1134 h 1134"/>
                <a:gd name="T26" fmla="*/ 908 w 1134"/>
                <a:gd name="T27" fmla="*/ 1134 h 1134"/>
                <a:gd name="T28" fmla="*/ 908 w 1134"/>
                <a:gd name="T29" fmla="*/ 1020 h 1134"/>
                <a:gd name="T30" fmla="*/ 794 w 1134"/>
                <a:gd name="T31" fmla="*/ 1020 h 1134"/>
                <a:gd name="T32" fmla="*/ 794 w 1134"/>
                <a:gd name="T33" fmla="*/ 907 h 1134"/>
                <a:gd name="T34" fmla="*/ 1021 w 1134"/>
                <a:gd name="T35" fmla="*/ 907 h 1134"/>
                <a:gd name="T36" fmla="*/ 1021 w 1134"/>
                <a:gd name="T37" fmla="*/ 794 h 1134"/>
                <a:gd name="T38" fmla="*/ 794 w 1134"/>
                <a:gd name="T39" fmla="*/ 794 h 1134"/>
                <a:gd name="T40" fmla="*/ 794 w 1134"/>
                <a:gd name="T41" fmla="*/ 680 h 1134"/>
                <a:gd name="T42" fmla="*/ 908 w 1134"/>
                <a:gd name="T43" fmla="*/ 680 h 1134"/>
                <a:gd name="T44" fmla="*/ 908 w 1134"/>
                <a:gd name="T45" fmla="*/ 453 h 1134"/>
                <a:gd name="T46" fmla="*/ 1134 w 1134"/>
                <a:gd name="T47" fmla="*/ 453 h 1134"/>
                <a:gd name="T48" fmla="*/ 1134 w 1134"/>
                <a:gd name="T49" fmla="*/ 34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34" h="1134">
                  <a:moveTo>
                    <a:pt x="1134" y="340"/>
                  </a:moveTo>
                  <a:lnTo>
                    <a:pt x="681" y="340"/>
                  </a:lnTo>
                  <a:lnTo>
                    <a:pt x="681" y="227"/>
                  </a:lnTo>
                  <a:lnTo>
                    <a:pt x="454" y="227"/>
                  </a:lnTo>
                  <a:lnTo>
                    <a:pt x="454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0" y="0"/>
                  </a:lnTo>
                  <a:lnTo>
                    <a:pt x="0" y="453"/>
                  </a:lnTo>
                  <a:lnTo>
                    <a:pt x="114" y="453"/>
                  </a:lnTo>
                  <a:lnTo>
                    <a:pt x="114" y="907"/>
                  </a:lnTo>
                  <a:lnTo>
                    <a:pt x="227" y="907"/>
                  </a:lnTo>
                  <a:lnTo>
                    <a:pt x="227" y="1134"/>
                  </a:lnTo>
                  <a:lnTo>
                    <a:pt x="908" y="1134"/>
                  </a:lnTo>
                  <a:lnTo>
                    <a:pt x="908" y="1020"/>
                  </a:lnTo>
                  <a:lnTo>
                    <a:pt x="794" y="1020"/>
                  </a:lnTo>
                  <a:lnTo>
                    <a:pt x="794" y="907"/>
                  </a:lnTo>
                  <a:lnTo>
                    <a:pt x="1021" y="907"/>
                  </a:lnTo>
                  <a:lnTo>
                    <a:pt x="1021" y="794"/>
                  </a:lnTo>
                  <a:lnTo>
                    <a:pt x="794" y="794"/>
                  </a:lnTo>
                  <a:lnTo>
                    <a:pt x="794" y="680"/>
                  </a:lnTo>
                  <a:lnTo>
                    <a:pt x="908" y="680"/>
                  </a:lnTo>
                  <a:lnTo>
                    <a:pt x="908" y="453"/>
                  </a:lnTo>
                  <a:lnTo>
                    <a:pt x="1134" y="453"/>
                  </a:lnTo>
                  <a:lnTo>
                    <a:pt x="1134" y="34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2" name="Freeform 137"/>
            <p:cNvSpPr>
              <a:spLocks/>
            </p:cNvSpPr>
            <p:nvPr/>
          </p:nvSpPr>
          <p:spPr bwMode="auto">
            <a:xfrm>
              <a:off x="3024" y="4372"/>
              <a:ext cx="1474" cy="1474"/>
            </a:xfrm>
            <a:custGeom>
              <a:avLst/>
              <a:gdLst>
                <a:gd name="T0" fmla="*/ 907 w 1474"/>
                <a:gd name="T1" fmla="*/ 0 h 1474"/>
                <a:gd name="T2" fmla="*/ 454 w 1474"/>
                <a:gd name="T3" fmla="*/ 0 h 1474"/>
                <a:gd name="T4" fmla="*/ 454 w 1474"/>
                <a:gd name="T5" fmla="*/ 227 h 1474"/>
                <a:gd name="T6" fmla="*/ 340 w 1474"/>
                <a:gd name="T7" fmla="*/ 227 h 1474"/>
                <a:gd name="T8" fmla="*/ 340 w 1474"/>
                <a:gd name="T9" fmla="*/ 340 h 1474"/>
                <a:gd name="T10" fmla="*/ 227 w 1474"/>
                <a:gd name="T11" fmla="*/ 340 h 1474"/>
                <a:gd name="T12" fmla="*/ 227 w 1474"/>
                <a:gd name="T13" fmla="*/ 454 h 1474"/>
                <a:gd name="T14" fmla="*/ 0 w 1474"/>
                <a:gd name="T15" fmla="*/ 454 h 1474"/>
                <a:gd name="T16" fmla="*/ 0 w 1474"/>
                <a:gd name="T17" fmla="*/ 794 h 1474"/>
                <a:gd name="T18" fmla="*/ 113 w 1474"/>
                <a:gd name="T19" fmla="*/ 794 h 1474"/>
                <a:gd name="T20" fmla="*/ 113 w 1474"/>
                <a:gd name="T21" fmla="*/ 1021 h 1474"/>
                <a:gd name="T22" fmla="*/ 227 w 1474"/>
                <a:gd name="T23" fmla="*/ 1021 h 1474"/>
                <a:gd name="T24" fmla="*/ 227 w 1474"/>
                <a:gd name="T25" fmla="*/ 1248 h 1474"/>
                <a:gd name="T26" fmla="*/ 340 w 1474"/>
                <a:gd name="T27" fmla="*/ 1248 h 1474"/>
                <a:gd name="T28" fmla="*/ 340 w 1474"/>
                <a:gd name="T29" fmla="*/ 1474 h 1474"/>
                <a:gd name="T30" fmla="*/ 567 w 1474"/>
                <a:gd name="T31" fmla="*/ 1474 h 1474"/>
                <a:gd name="T32" fmla="*/ 567 w 1474"/>
                <a:gd name="T33" fmla="*/ 1248 h 1474"/>
                <a:gd name="T34" fmla="*/ 1247 w 1474"/>
                <a:gd name="T35" fmla="*/ 1248 h 1474"/>
                <a:gd name="T36" fmla="*/ 1247 w 1474"/>
                <a:gd name="T37" fmla="*/ 1134 h 1474"/>
                <a:gd name="T38" fmla="*/ 1361 w 1474"/>
                <a:gd name="T39" fmla="*/ 1134 h 1474"/>
                <a:gd name="T40" fmla="*/ 1361 w 1474"/>
                <a:gd name="T41" fmla="*/ 907 h 1474"/>
                <a:gd name="T42" fmla="*/ 1247 w 1474"/>
                <a:gd name="T43" fmla="*/ 907 h 1474"/>
                <a:gd name="T44" fmla="*/ 1247 w 1474"/>
                <a:gd name="T45" fmla="*/ 454 h 1474"/>
                <a:gd name="T46" fmla="*/ 1474 w 1474"/>
                <a:gd name="T47" fmla="*/ 454 h 1474"/>
                <a:gd name="T48" fmla="*/ 1474 w 1474"/>
                <a:gd name="T49" fmla="*/ 340 h 1474"/>
                <a:gd name="T50" fmla="*/ 1134 w 1474"/>
                <a:gd name="T51" fmla="*/ 340 h 1474"/>
                <a:gd name="T52" fmla="*/ 1134 w 1474"/>
                <a:gd name="T53" fmla="*/ 227 h 1474"/>
                <a:gd name="T54" fmla="*/ 1021 w 1474"/>
                <a:gd name="T55" fmla="*/ 227 h 1474"/>
                <a:gd name="T56" fmla="*/ 1021 w 1474"/>
                <a:gd name="T57" fmla="*/ 114 h 1474"/>
                <a:gd name="T58" fmla="*/ 907 w 1474"/>
                <a:gd name="T59" fmla="*/ 114 h 1474"/>
                <a:gd name="T60" fmla="*/ 907 w 1474"/>
                <a:gd name="T61" fmla="*/ 0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474" h="1474">
                  <a:moveTo>
                    <a:pt x="907" y="0"/>
                  </a:moveTo>
                  <a:lnTo>
                    <a:pt x="454" y="0"/>
                  </a:lnTo>
                  <a:lnTo>
                    <a:pt x="454" y="227"/>
                  </a:lnTo>
                  <a:lnTo>
                    <a:pt x="340" y="227"/>
                  </a:lnTo>
                  <a:lnTo>
                    <a:pt x="340" y="340"/>
                  </a:lnTo>
                  <a:lnTo>
                    <a:pt x="227" y="340"/>
                  </a:lnTo>
                  <a:lnTo>
                    <a:pt x="227" y="454"/>
                  </a:lnTo>
                  <a:lnTo>
                    <a:pt x="0" y="454"/>
                  </a:lnTo>
                  <a:lnTo>
                    <a:pt x="0" y="794"/>
                  </a:lnTo>
                  <a:lnTo>
                    <a:pt x="113" y="794"/>
                  </a:lnTo>
                  <a:lnTo>
                    <a:pt x="113" y="1021"/>
                  </a:lnTo>
                  <a:lnTo>
                    <a:pt x="227" y="1021"/>
                  </a:lnTo>
                  <a:lnTo>
                    <a:pt x="227" y="1248"/>
                  </a:lnTo>
                  <a:lnTo>
                    <a:pt x="340" y="1248"/>
                  </a:lnTo>
                  <a:lnTo>
                    <a:pt x="340" y="1474"/>
                  </a:lnTo>
                  <a:lnTo>
                    <a:pt x="567" y="1474"/>
                  </a:lnTo>
                  <a:lnTo>
                    <a:pt x="567" y="1248"/>
                  </a:lnTo>
                  <a:lnTo>
                    <a:pt x="1247" y="1248"/>
                  </a:lnTo>
                  <a:lnTo>
                    <a:pt x="1247" y="1134"/>
                  </a:lnTo>
                  <a:lnTo>
                    <a:pt x="1361" y="1134"/>
                  </a:lnTo>
                  <a:lnTo>
                    <a:pt x="1361" y="907"/>
                  </a:lnTo>
                  <a:lnTo>
                    <a:pt x="1247" y="907"/>
                  </a:lnTo>
                  <a:lnTo>
                    <a:pt x="1247" y="454"/>
                  </a:lnTo>
                  <a:lnTo>
                    <a:pt x="1474" y="454"/>
                  </a:lnTo>
                  <a:lnTo>
                    <a:pt x="1474" y="340"/>
                  </a:lnTo>
                  <a:lnTo>
                    <a:pt x="1134" y="340"/>
                  </a:lnTo>
                  <a:lnTo>
                    <a:pt x="1134" y="227"/>
                  </a:lnTo>
                  <a:lnTo>
                    <a:pt x="1021" y="227"/>
                  </a:lnTo>
                  <a:lnTo>
                    <a:pt x="1021" y="114"/>
                  </a:lnTo>
                  <a:lnTo>
                    <a:pt x="907" y="114"/>
                  </a:lnTo>
                  <a:lnTo>
                    <a:pt x="907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3" name="Freeform 138"/>
            <p:cNvSpPr>
              <a:spLocks/>
            </p:cNvSpPr>
            <p:nvPr/>
          </p:nvSpPr>
          <p:spPr bwMode="auto">
            <a:xfrm>
              <a:off x="1550" y="4145"/>
              <a:ext cx="2154" cy="1361"/>
            </a:xfrm>
            <a:custGeom>
              <a:avLst/>
              <a:gdLst>
                <a:gd name="T0" fmla="*/ 2154 w 2154"/>
                <a:gd name="T1" fmla="*/ 0 h 1361"/>
                <a:gd name="T2" fmla="*/ 1361 w 2154"/>
                <a:gd name="T3" fmla="*/ 0 h 1361"/>
                <a:gd name="T4" fmla="*/ 1361 w 2154"/>
                <a:gd name="T5" fmla="*/ 341 h 1361"/>
                <a:gd name="T6" fmla="*/ 1020 w 2154"/>
                <a:gd name="T7" fmla="*/ 341 h 1361"/>
                <a:gd name="T8" fmla="*/ 1020 w 2154"/>
                <a:gd name="T9" fmla="*/ 227 h 1361"/>
                <a:gd name="T10" fmla="*/ 453 w 2154"/>
                <a:gd name="T11" fmla="*/ 227 h 1361"/>
                <a:gd name="T12" fmla="*/ 453 w 2154"/>
                <a:gd name="T13" fmla="*/ 114 h 1361"/>
                <a:gd name="T14" fmla="*/ 0 w 2154"/>
                <a:gd name="T15" fmla="*/ 114 h 1361"/>
                <a:gd name="T16" fmla="*/ 0 w 2154"/>
                <a:gd name="T17" fmla="*/ 454 h 1361"/>
                <a:gd name="T18" fmla="*/ 113 w 2154"/>
                <a:gd name="T19" fmla="*/ 454 h 1361"/>
                <a:gd name="T20" fmla="*/ 113 w 2154"/>
                <a:gd name="T21" fmla="*/ 908 h 1361"/>
                <a:gd name="T22" fmla="*/ 340 w 2154"/>
                <a:gd name="T23" fmla="*/ 908 h 1361"/>
                <a:gd name="T24" fmla="*/ 340 w 2154"/>
                <a:gd name="T25" fmla="*/ 1021 h 1361"/>
                <a:gd name="T26" fmla="*/ 680 w 2154"/>
                <a:gd name="T27" fmla="*/ 1021 h 1361"/>
                <a:gd name="T28" fmla="*/ 680 w 2154"/>
                <a:gd name="T29" fmla="*/ 908 h 1361"/>
                <a:gd name="T30" fmla="*/ 794 w 2154"/>
                <a:gd name="T31" fmla="*/ 908 h 1361"/>
                <a:gd name="T32" fmla="*/ 794 w 2154"/>
                <a:gd name="T33" fmla="*/ 1021 h 1361"/>
                <a:gd name="T34" fmla="*/ 934 w 2154"/>
                <a:gd name="T35" fmla="*/ 1021 h 1361"/>
                <a:gd name="T36" fmla="*/ 1020 w 2154"/>
                <a:gd name="T37" fmla="*/ 1021 h 1361"/>
                <a:gd name="T38" fmla="*/ 1020 w 2154"/>
                <a:gd name="T39" fmla="*/ 1134 h 1361"/>
                <a:gd name="T40" fmla="*/ 1474 w 2154"/>
                <a:gd name="T41" fmla="*/ 1134 h 1361"/>
                <a:gd name="T42" fmla="*/ 1474 w 2154"/>
                <a:gd name="T43" fmla="*/ 1361 h 1361"/>
                <a:gd name="T44" fmla="*/ 1701 w 2154"/>
                <a:gd name="T45" fmla="*/ 1361 h 1361"/>
                <a:gd name="T46" fmla="*/ 1701 w 2154"/>
                <a:gd name="T47" fmla="*/ 1248 h 1361"/>
                <a:gd name="T48" fmla="*/ 1587 w 2154"/>
                <a:gd name="T49" fmla="*/ 1248 h 1361"/>
                <a:gd name="T50" fmla="*/ 1587 w 2154"/>
                <a:gd name="T51" fmla="*/ 1021 h 1361"/>
                <a:gd name="T52" fmla="*/ 1474 w 2154"/>
                <a:gd name="T53" fmla="*/ 1021 h 1361"/>
                <a:gd name="T54" fmla="*/ 1474 w 2154"/>
                <a:gd name="T55" fmla="*/ 681 h 1361"/>
                <a:gd name="T56" fmla="*/ 1701 w 2154"/>
                <a:gd name="T57" fmla="*/ 681 h 1361"/>
                <a:gd name="T58" fmla="*/ 1701 w 2154"/>
                <a:gd name="T59" fmla="*/ 567 h 1361"/>
                <a:gd name="T60" fmla="*/ 1814 w 2154"/>
                <a:gd name="T61" fmla="*/ 567 h 1361"/>
                <a:gd name="T62" fmla="*/ 1814 w 2154"/>
                <a:gd name="T63" fmla="*/ 454 h 1361"/>
                <a:gd name="T64" fmla="*/ 1928 w 2154"/>
                <a:gd name="T65" fmla="*/ 454 h 1361"/>
                <a:gd name="T66" fmla="*/ 1928 w 2154"/>
                <a:gd name="T67" fmla="*/ 227 h 1361"/>
                <a:gd name="T68" fmla="*/ 2154 w 2154"/>
                <a:gd name="T69" fmla="*/ 227 h 1361"/>
                <a:gd name="T70" fmla="*/ 2154 w 2154"/>
                <a:gd name="T71" fmla="*/ 0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2154" h="1361">
                  <a:moveTo>
                    <a:pt x="2154" y="0"/>
                  </a:moveTo>
                  <a:lnTo>
                    <a:pt x="1361" y="0"/>
                  </a:lnTo>
                  <a:lnTo>
                    <a:pt x="1361" y="341"/>
                  </a:lnTo>
                  <a:lnTo>
                    <a:pt x="1020" y="341"/>
                  </a:lnTo>
                  <a:lnTo>
                    <a:pt x="1020" y="227"/>
                  </a:lnTo>
                  <a:lnTo>
                    <a:pt x="453" y="227"/>
                  </a:lnTo>
                  <a:lnTo>
                    <a:pt x="453" y="114"/>
                  </a:lnTo>
                  <a:lnTo>
                    <a:pt x="0" y="114"/>
                  </a:lnTo>
                  <a:lnTo>
                    <a:pt x="0" y="454"/>
                  </a:lnTo>
                  <a:lnTo>
                    <a:pt x="113" y="454"/>
                  </a:lnTo>
                  <a:lnTo>
                    <a:pt x="113" y="908"/>
                  </a:lnTo>
                  <a:lnTo>
                    <a:pt x="340" y="908"/>
                  </a:lnTo>
                  <a:lnTo>
                    <a:pt x="340" y="1021"/>
                  </a:lnTo>
                  <a:lnTo>
                    <a:pt x="680" y="1021"/>
                  </a:lnTo>
                  <a:lnTo>
                    <a:pt x="680" y="908"/>
                  </a:lnTo>
                  <a:lnTo>
                    <a:pt x="794" y="908"/>
                  </a:lnTo>
                  <a:lnTo>
                    <a:pt x="794" y="1021"/>
                  </a:lnTo>
                  <a:cubicBezTo>
                    <a:pt x="841" y="1021"/>
                    <a:pt x="887" y="1021"/>
                    <a:pt x="934" y="1021"/>
                  </a:cubicBezTo>
                  <a:lnTo>
                    <a:pt x="1020" y="1021"/>
                  </a:lnTo>
                  <a:lnTo>
                    <a:pt x="1020" y="1134"/>
                  </a:lnTo>
                  <a:lnTo>
                    <a:pt x="1474" y="1134"/>
                  </a:lnTo>
                  <a:lnTo>
                    <a:pt x="1474" y="1361"/>
                  </a:lnTo>
                  <a:lnTo>
                    <a:pt x="1701" y="1361"/>
                  </a:lnTo>
                  <a:lnTo>
                    <a:pt x="1701" y="1248"/>
                  </a:lnTo>
                  <a:lnTo>
                    <a:pt x="1587" y="1248"/>
                  </a:lnTo>
                  <a:lnTo>
                    <a:pt x="1587" y="1021"/>
                  </a:lnTo>
                  <a:lnTo>
                    <a:pt x="1474" y="1021"/>
                  </a:lnTo>
                  <a:lnTo>
                    <a:pt x="1474" y="681"/>
                  </a:lnTo>
                  <a:lnTo>
                    <a:pt x="1701" y="681"/>
                  </a:lnTo>
                  <a:lnTo>
                    <a:pt x="1701" y="567"/>
                  </a:lnTo>
                  <a:lnTo>
                    <a:pt x="1814" y="567"/>
                  </a:lnTo>
                  <a:lnTo>
                    <a:pt x="1814" y="454"/>
                  </a:lnTo>
                  <a:lnTo>
                    <a:pt x="1928" y="454"/>
                  </a:lnTo>
                  <a:lnTo>
                    <a:pt x="1928" y="227"/>
                  </a:lnTo>
                  <a:lnTo>
                    <a:pt x="2154" y="227"/>
                  </a:lnTo>
                  <a:lnTo>
                    <a:pt x="2154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4" name="Freeform 139"/>
            <p:cNvSpPr>
              <a:spLocks/>
            </p:cNvSpPr>
            <p:nvPr/>
          </p:nvSpPr>
          <p:spPr bwMode="auto">
            <a:xfrm>
              <a:off x="1777" y="4032"/>
              <a:ext cx="1247" cy="454"/>
            </a:xfrm>
            <a:custGeom>
              <a:avLst/>
              <a:gdLst>
                <a:gd name="T0" fmla="*/ 1247 w 1247"/>
                <a:gd name="T1" fmla="*/ 0 h 454"/>
                <a:gd name="T2" fmla="*/ 907 w 1247"/>
                <a:gd name="T3" fmla="*/ 0 h 454"/>
                <a:gd name="T4" fmla="*/ 907 w 1247"/>
                <a:gd name="T5" fmla="*/ 113 h 454"/>
                <a:gd name="T6" fmla="*/ 567 w 1247"/>
                <a:gd name="T7" fmla="*/ 113 h 454"/>
                <a:gd name="T8" fmla="*/ 567 w 1247"/>
                <a:gd name="T9" fmla="*/ 0 h 454"/>
                <a:gd name="T10" fmla="*/ 340 w 1247"/>
                <a:gd name="T11" fmla="*/ 0 h 454"/>
                <a:gd name="T12" fmla="*/ 340 w 1247"/>
                <a:gd name="T13" fmla="*/ 113 h 454"/>
                <a:gd name="T14" fmla="*/ 0 w 1247"/>
                <a:gd name="T15" fmla="*/ 113 h 454"/>
                <a:gd name="T16" fmla="*/ 0 w 1247"/>
                <a:gd name="T17" fmla="*/ 227 h 454"/>
                <a:gd name="T18" fmla="*/ 226 w 1247"/>
                <a:gd name="T19" fmla="*/ 227 h 454"/>
                <a:gd name="T20" fmla="*/ 226 w 1247"/>
                <a:gd name="T21" fmla="*/ 340 h 454"/>
                <a:gd name="T22" fmla="*/ 793 w 1247"/>
                <a:gd name="T23" fmla="*/ 340 h 454"/>
                <a:gd name="T24" fmla="*/ 793 w 1247"/>
                <a:gd name="T25" fmla="*/ 454 h 454"/>
                <a:gd name="T26" fmla="*/ 1134 w 1247"/>
                <a:gd name="T27" fmla="*/ 454 h 454"/>
                <a:gd name="T28" fmla="*/ 1134 w 1247"/>
                <a:gd name="T29" fmla="*/ 113 h 454"/>
                <a:gd name="T30" fmla="*/ 1247 w 1247"/>
                <a:gd name="T31" fmla="*/ 113 h 454"/>
                <a:gd name="T32" fmla="*/ 1247 w 1247"/>
                <a:gd name="T33" fmla="*/ 0 h 4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247" h="454">
                  <a:moveTo>
                    <a:pt x="1247" y="0"/>
                  </a:moveTo>
                  <a:lnTo>
                    <a:pt x="907" y="0"/>
                  </a:lnTo>
                  <a:lnTo>
                    <a:pt x="907" y="113"/>
                  </a:lnTo>
                  <a:lnTo>
                    <a:pt x="567" y="113"/>
                  </a:lnTo>
                  <a:lnTo>
                    <a:pt x="567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0" y="113"/>
                  </a:lnTo>
                  <a:lnTo>
                    <a:pt x="0" y="227"/>
                  </a:lnTo>
                  <a:lnTo>
                    <a:pt x="226" y="227"/>
                  </a:lnTo>
                  <a:lnTo>
                    <a:pt x="226" y="340"/>
                  </a:lnTo>
                  <a:lnTo>
                    <a:pt x="793" y="340"/>
                  </a:lnTo>
                  <a:lnTo>
                    <a:pt x="793" y="454"/>
                  </a:lnTo>
                  <a:lnTo>
                    <a:pt x="1134" y="454"/>
                  </a:lnTo>
                  <a:lnTo>
                    <a:pt x="1134" y="113"/>
                  </a:lnTo>
                  <a:lnTo>
                    <a:pt x="1247" y="113"/>
                  </a:lnTo>
                  <a:lnTo>
                    <a:pt x="1247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5" name="Freeform 140"/>
            <p:cNvSpPr>
              <a:spLocks/>
            </p:cNvSpPr>
            <p:nvPr/>
          </p:nvSpPr>
          <p:spPr bwMode="auto">
            <a:xfrm>
              <a:off x="2117" y="3805"/>
              <a:ext cx="567" cy="340"/>
            </a:xfrm>
            <a:custGeom>
              <a:avLst/>
              <a:gdLst>
                <a:gd name="T0" fmla="*/ 453 w 567"/>
                <a:gd name="T1" fmla="*/ 0 h 340"/>
                <a:gd name="T2" fmla="*/ 0 w 567"/>
                <a:gd name="T3" fmla="*/ 0 h 340"/>
                <a:gd name="T4" fmla="*/ 0 w 567"/>
                <a:gd name="T5" fmla="*/ 227 h 340"/>
                <a:gd name="T6" fmla="*/ 227 w 567"/>
                <a:gd name="T7" fmla="*/ 227 h 340"/>
                <a:gd name="T8" fmla="*/ 227 w 567"/>
                <a:gd name="T9" fmla="*/ 340 h 340"/>
                <a:gd name="T10" fmla="*/ 567 w 567"/>
                <a:gd name="T11" fmla="*/ 340 h 340"/>
                <a:gd name="T12" fmla="*/ 567 w 567"/>
                <a:gd name="T13" fmla="*/ 114 h 340"/>
                <a:gd name="T14" fmla="*/ 453 w 567"/>
                <a:gd name="T15" fmla="*/ 114 h 340"/>
                <a:gd name="T16" fmla="*/ 453 w 567"/>
                <a:gd name="T17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7" h="340">
                  <a:moveTo>
                    <a:pt x="453" y="0"/>
                  </a:moveTo>
                  <a:lnTo>
                    <a:pt x="0" y="0"/>
                  </a:lnTo>
                  <a:lnTo>
                    <a:pt x="0" y="227"/>
                  </a:lnTo>
                  <a:lnTo>
                    <a:pt x="227" y="227"/>
                  </a:lnTo>
                  <a:lnTo>
                    <a:pt x="227" y="340"/>
                  </a:lnTo>
                  <a:lnTo>
                    <a:pt x="567" y="340"/>
                  </a:lnTo>
                  <a:lnTo>
                    <a:pt x="567" y="114"/>
                  </a:lnTo>
                  <a:lnTo>
                    <a:pt x="453" y="114"/>
                  </a:lnTo>
                  <a:lnTo>
                    <a:pt x="453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6" name="Freeform 141"/>
            <p:cNvSpPr>
              <a:spLocks/>
            </p:cNvSpPr>
            <p:nvPr/>
          </p:nvSpPr>
          <p:spPr bwMode="auto">
            <a:xfrm>
              <a:off x="2003" y="2785"/>
              <a:ext cx="567" cy="793"/>
            </a:xfrm>
            <a:custGeom>
              <a:avLst/>
              <a:gdLst>
                <a:gd name="T0" fmla="*/ 341 w 567"/>
                <a:gd name="T1" fmla="*/ 0 h 793"/>
                <a:gd name="T2" fmla="*/ 0 w 567"/>
                <a:gd name="T3" fmla="*/ 0 h 793"/>
                <a:gd name="T4" fmla="*/ 0 w 567"/>
                <a:gd name="T5" fmla="*/ 793 h 793"/>
                <a:gd name="T6" fmla="*/ 227 w 567"/>
                <a:gd name="T7" fmla="*/ 793 h 793"/>
                <a:gd name="T8" fmla="*/ 227 w 567"/>
                <a:gd name="T9" fmla="*/ 680 h 793"/>
                <a:gd name="T10" fmla="*/ 341 w 567"/>
                <a:gd name="T11" fmla="*/ 680 h 793"/>
                <a:gd name="T12" fmla="*/ 341 w 567"/>
                <a:gd name="T13" fmla="*/ 453 h 793"/>
                <a:gd name="T14" fmla="*/ 567 w 567"/>
                <a:gd name="T15" fmla="*/ 453 h 793"/>
                <a:gd name="T16" fmla="*/ 567 w 567"/>
                <a:gd name="T17" fmla="*/ 226 h 793"/>
                <a:gd name="T18" fmla="*/ 454 w 567"/>
                <a:gd name="T19" fmla="*/ 226 h 793"/>
                <a:gd name="T20" fmla="*/ 454 w 567"/>
                <a:gd name="T21" fmla="*/ 113 h 793"/>
                <a:gd name="T22" fmla="*/ 341 w 567"/>
                <a:gd name="T23" fmla="*/ 113 h 793"/>
                <a:gd name="T24" fmla="*/ 341 w 567"/>
                <a:gd name="T25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567" h="793">
                  <a:moveTo>
                    <a:pt x="341" y="0"/>
                  </a:moveTo>
                  <a:lnTo>
                    <a:pt x="0" y="0"/>
                  </a:lnTo>
                  <a:lnTo>
                    <a:pt x="0" y="793"/>
                  </a:lnTo>
                  <a:lnTo>
                    <a:pt x="227" y="793"/>
                  </a:lnTo>
                  <a:lnTo>
                    <a:pt x="227" y="680"/>
                  </a:lnTo>
                  <a:lnTo>
                    <a:pt x="341" y="680"/>
                  </a:lnTo>
                  <a:lnTo>
                    <a:pt x="341" y="453"/>
                  </a:lnTo>
                  <a:lnTo>
                    <a:pt x="567" y="453"/>
                  </a:lnTo>
                  <a:lnTo>
                    <a:pt x="567" y="226"/>
                  </a:lnTo>
                  <a:lnTo>
                    <a:pt x="454" y="226"/>
                  </a:lnTo>
                  <a:lnTo>
                    <a:pt x="454" y="113"/>
                  </a:lnTo>
                  <a:lnTo>
                    <a:pt x="341" y="113"/>
                  </a:lnTo>
                  <a:lnTo>
                    <a:pt x="341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7" name="Freeform 142"/>
            <p:cNvSpPr>
              <a:spLocks/>
            </p:cNvSpPr>
            <p:nvPr/>
          </p:nvSpPr>
          <p:spPr bwMode="auto">
            <a:xfrm>
              <a:off x="1096" y="2785"/>
              <a:ext cx="1021" cy="1474"/>
            </a:xfrm>
            <a:custGeom>
              <a:avLst/>
              <a:gdLst>
                <a:gd name="T0" fmla="*/ 907 w 1021"/>
                <a:gd name="T1" fmla="*/ 113 h 1474"/>
                <a:gd name="T2" fmla="*/ 454 w 1021"/>
                <a:gd name="T3" fmla="*/ 113 h 1474"/>
                <a:gd name="T4" fmla="*/ 454 w 1021"/>
                <a:gd name="T5" fmla="*/ 0 h 1474"/>
                <a:gd name="T6" fmla="*/ 114 w 1021"/>
                <a:gd name="T7" fmla="*/ 0 h 1474"/>
                <a:gd name="T8" fmla="*/ 114 w 1021"/>
                <a:gd name="T9" fmla="*/ 226 h 1474"/>
                <a:gd name="T10" fmla="*/ 340 w 1021"/>
                <a:gd name="T11" fmla="*/ 226 h 1474"/>
                <a:gd name="T12" fmla="*/ 340 w 1021"/>
                <a:gd name="T13" fmla="*/ 340 h 1474"/>
                <a:gd name="T14" fmla="*/ 227 w 1021"/>
                <a:gd name="T15" fmla="*/ 340 h 1474"/>
                <a:gd name="T16" fmla="*/ 227 w 1021"/>
                <a:gd name="T17" fmla="*/ 453 h 1474"/>
                <a:gd name="T18" fmla="*/ 114 w 1021"/>
                <a:gd name="T19" fmla="*/ 453 h 1474"/>
                <a:gd name="T20" fmla="*/ 114 w 1021"/>
                <a:gd name="T21" fmla="*/ 567 h 1474"/>
                <a:gd name="T22" fmla="*/ 0 w 1021"/>
                <a:gd name="T23" fmla="*/ 567 h 1474"/>
                <a:gd name="T24" fmla="*/ 0 w 1021"/>
                <a:gd name="T25" fmla="*/ 680 h 1474"/>
                <a:gd name="T26" fmla="*/ 114 w 1021"/>
                <a:gd name="T27" fmla="*/ 680 h 1474"/>
                <a:gd name="T28" fmla="*/ 114 w 1021"/>
                <a:gd name="T29" fmla="*/ 793 h 1474"/>
                <a:gd name="T30" fmla="*/ 227 w 1021"/>
                <a:gd name="T31" fmla="*/ 793 h 1474"/>
                <a:gd name="T32" fmla="*/ 227 w 1021"/>
                <a:gd name="T33" fmla="*/ 1020 h 1474"/>
                <a:gd name="T34" fmla="*/ 114 w 1021"/>
                <a:gd name="T35" fmla="*/ 1020 h 1474"/>
                <a:gd name="T36" fmla="*/ 114 w 1021"/>
                <a:gd name="T37" fmla="*/ 1247 h 1474"/>
                <a:gd name="T38" fmla="*/ 340 w 1021"/>
                <a:gd name="T39" fmla="*/ 1247 h 1474"/>
                <a:gd name="T40" fmla="*/ 340 w 1021"/>
                <a:gd name="T41" fmla="*/ 1474 h 1474"/>
                <a:gd name="T42" fmla="*/ 681 w 1021"/>
                <a:gd name="T43" fmla="*/ 1474 h 1474"/>
                <a:gd name="T44" fmla="*/ 681 w 1021"/>
                <a:gd name="T45" fmla="*/ 1360 h 1474"/>
                <a:gd name="T46" fmla="*/ 1021 w 1021"/>
                <a:gd name="T47" fmla="*/ 1360 h 1474"/>
                <a:gd name="T48" fmla="*/ 1021 w 1021"/>
                <a:gd name="T49" fmla="*/ 1020 h 1474"/>
                <a:gd name="T50" fmla="*/ 907 w 1021"/>
                <a:gd name="T51" fmla="*/ 1020 h 1474"/>
                <a:gd name="T52" fmla="*/ 907 w 1021"/>
                <a:gd name="T53" fmla="*/ 113 h 14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021" h="1474">
                  <a:moveTo>
                    <a:pt x="907" y="113"/>
                  </a:moveTo>
                  <a:lnTo>
                    <a:pt x="454" y="113"/>
                  </a:lnTo>
                  <a:lnTo>
                    <a:pt x="454" y="0"/>
                  </a:lnTo>
                  <a:lnTo>
                    <a:pt x="114" y="0"/>
                  </a:lnTo>
                  <a:lnTo>
                    <a:pt x="114" y="226"/>
                  </a:lnTo>
                  <a:lnTo>
                    <a:pt x="340" y="226"/>
                  </a:lnTo>
                  <a:lnTo>
                    <a:pt x="340" y="340"/>
                  </a:lnTo>
                  <a:lnTo>
                    <a:pt x="227" y="340"/>
                  </a:lnTo>
                  <a:lnTo>
                    <a:pt x="227" y="453"/>
                  </a:lnTo>
                  <a:lnTo>
                    <a:pt x="114" y="453"/>
                  </a:lnTo>
                  <a:lnTo>
                    <a:pt x="114" y="567"/>
                  </a:lnTo>
                  <a:lnTo>
                    <a:pt x="0" y="567"/>
                  </a:lnTo>
                  <a:lnTo>
                    <a:pt x="0" y="680"/>
                  </a:lnTo>
                  <a:lnTo>
                    <a:pt x="114" y="680"/>
                  </a:lnTo>
                  <a:lnTo>
                    <a:pt x="114" y="793"/>
                  </a:lnTo>
                  <a:lnTo>
                    <a:pt x="227" y="793"/>
                  </a:lnTo>
                  <a:lnTo>
                    <a:pt x="227" y="1020"/>
                  </a:lnTo>
                  <a:lnTo>
                    <a:pt x="114" y="1020"/>
                  </a:lnTo>
                  <a:lnTo>
                    <a:pt x="114" y="1247"/>
                  </a:lnTo>
                  <a:lnTo>
                    <a:pt x="340" y="1247"/>
                  </a:lnTo>
                  <a:lnTo>
                    <a:pt x="340" y="1474"/>
                  </a:lnTo>
                  <a:lnTo>
                    <a:pt x="681" y="1474"/>
                  </a:lnTo>
                  <a:lnTo>
                    <a:pt x="681" y="1360"/>
                  </a:lnTo>
                  <a:lnTo>
                    <a:pt x="1021" y="1360"/>
                  </a:lnTo>
                  <a:lnTo>
                    <a:pt x="1021" y="1020"/>
                  </a:lnTo>
                  <a:lnTo>
                    <a:pt x="907" y="1020"/>
                  </a:lnTo>
                  <a:lnTo>
                    <a:pt x="907" y="11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8" name="Freeform 143"/>
            <p:cNvSpPr>
              <a:spLocks/>
            </p:cNvSpPr>
            <p:nvPr/>
          </p:nvSpPr>
          <p:spPr bwMode="auto">
            <a:xfrm>
              <a:off x="1323" y="4599"/>
              <a:ext cx="1474" cy="1361"/>
            </a:xfrm>
            <a:custGeom>
              <a:avLst/>
              <a:gdLst>
                <a:gd name="T0" fmla="*/ 340 w 1474"/>
                <a:gd name="T1" fmla="*/ 0 h 1361"/>
                <a:gd name="T2" fmla="*/ 113 w 1474"/>
                <a:gd name="T3" fmla="*/ 0 h 1361"/>
                <a:gd name="T4" fmla="*/ 113 w 1474"/>
                <a:gd name="T5" fmla="*/ 113 h 1361"/>
                <a:gd name="T6" fmla="*/ 0 w 1474"/>
                <a:gd name="T7" fmla="*/ 113 h 1361"/>
                <a:gd name="T8" fmla="*/ 0 w 1474"/>
                <a:gd name="T9" fmla="*/ 340 h 1361"/>
                <a:gd name="T10" fmla="*/ 113 w 1474"/>
                <a:gd name="T11" fmla="*/ 340 h 1361"/>
                <a:gd name="T12" fmla="*/ 113 w 1474"/>
                <a:gd name="T13" fmla="*/ 454 h 1361"/>
                <a:gd name="T14" fmla="*/ 227 w 1474"/>
                <a:gd name="T15" fmla="*/ 454 h 1361"/>
                <a:gd name="T16" fmla="*/ 227 w 1474"/>
                <a:gd name="T17" fmla="*/ 1134 h 1361"/>
                <a:gd name="T18" fmla="*/ 113 w 1474"/>
                <a:gd name="T19" fmla="*/ 1134 h 1361"/>
                <a:gd name="T20" fmla="*/ 113 w 1474"/>
                <a:gd name="T21" fmla="*/ 1361 h 1361"/>
                <a:gd name="T22" fmla="*/ 227 w 1474"/>
                <a:gd name="T23" fmla="*/ 1361 h 1361"/>
                <a:gd name="T24" fmla="*/ 227 w 1474"/>
                <a:gd name="T25" fmla="*/ 1247 h 1361"/>
                <a:gd name="T26" fmla="*/ 340 w 1474"/>
                <a:gd name="T27" fmla="*/ 1247 h 1361"/>
                <a:gd name="T28" fmla="*/ 340 w 1474"/>
                <a:gd name="T29" fmla="*/ 1134 h 1361"/>
                <a:gd name="T30" fmla="*/ 454 w 1474"/>
                <a:gd name="T31" fmla="*/ 1134 h 1361"/>
                <a:gd name="T32" fmla="*/ 454 w 1474"/>
                <a:gd name="T33" fmla="*/ 1021 h 1361"/>
                <a:gd name="T34" fmla="*/ 1247 w 1474"/>
                <a:gd name="T35" fmla="*/ 1021 h 1361"/>
                <a:gd name="T36" fmla="*/ 1247 w 1474"/>
                <a:gd name="T37" fmla="*/ 907 h 1361"/>
                <a:gd name="T38" fmla="*/ 1474 w 1474"/>
                <a:gd name="T39" fmla="*/ 907 h 1361"/>
                <a:gd name="T40" fmla="*/ 1474 w 1474"/>
                <a:gd name="T41" fmla="*/ 680 h 1361"/>
                <a:gd name="T42" fmla="*/ 1247 w 1474"/>
                <a:gd name="T43" fmla="*/ 680 h 1361"/>
                <a:gd name="T44" fmla="*/ 1247 w 1474"/>
                <a:gd name="T45" fmla="*/ 567 h 1361"/>
                <a:gd name="T46" fmla="*/ 1021 w 1474"/>
                <a:gd name="T47" fmla="*/ 567 h 1361"/>
                <a:gd name="T48" fmla="*/ 1021 w 1474"/>
                <a:gd name="T49" fmla="*/ 454 h 1361"/>
                <a:gd name="T50" fmla="*/ 907 w 1474"/>
                <a:gd name="T51" fmla="*/ 454 h 1361"/>
                <a:gd name="T52" fmla="*/ 907 w 1474"/>
                <a:gd name="T53" fmla="*/ 567 h 1361"/>
                <a:gd name="T54" fmla="*/ 567 w 1474"/>
                <a:gd name="T55" fmla="*/ 567 h 1361"/>
                <a:gd name="T56" fmla="*/ 567 w 1474"/>
                <a:gd name="T57" fmla="*/ 454 h 1361"/>
                <a:gd name="T58" fmla="*/ 340 w 1474"/>
                <a:gd name="T59" fmla="*/ 454 h 1361"/>
                <a:gd name="T60" fmla="*/ 340 w 1474"/>
                <a:gd name="T61" fmla="*/ 0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474" h="1361">
                  <a:moveTo>
                    <a:pt x="340" y="0"/>
                  </a:moveTo>
                  <a:lnTo>
                    <a:pt x="113" y="0"/>
                  </a:lnTo>
                  <a:lnTo>
                    <a:pt x="113" y="113"/>
                  </a:lnTo>
                  <a:lnTo>
                    <a:pt x="0" y="113"/>
                  </a:lnTo>
                  <a:lnTo>
                    <a:pt x="0" y="340"/>
                  </a:lnTo>
                  <a:lnTo>
                    <a:pt x="113" y="340"/>
                  </a:lnTo>
                  <a:lnTo>
                    <a:pt x="113" y="454"/>
                  </a:lnTo>
                  <a:lnTo>
                    <a:pt x="227" y="454"/>
                  </a:lnTo>
                  <a:lnTo>
                    <a:pt x="227" y="1134"/>
                  </a:lnTo>
                  <a:lnTo>
                    <a:pt x="113" y="1134"/>
                  </a:lnTo>
                  <a:lnTo>
                    <a:pt x="113" y="1361"/>
                  </a:lnTo>
                  <a:lnTo>
                    <a:pt x="227" y="1361"/>
                  </a:lnTo>
                  <a:lnTo>
                    <a:pt x="227" y="1247"/>
                  </a:lnTo>
                  <a:lnTo>
                    <a:pt x="340" y="1247"/>
                  </a:lnTo>
                  <a:lnTo>
                    <a:pt x="340" y="1134"/>
                  </a:lnTo>
                  <a:lnTo>
                    <a:pt x="454" y="1134"/>
                  </a:lnTo>
                  <a:lnTo>
                    <a:pt x="454" y="1021"/>
                  </a:lnTo>
                  <a:lnTo>
                    <a:pt x="1247" y="1021"/>
                  </a:lnTo>
                  <a:lnTo>
                    <a:pt x="1247" y="907"/>
                  </a:lnTo>
                  <a:lnTo>
                    <a:pt x="1474" y="907"/>
                  </a:lnTo>
                  <a:lnTo>
                    <a:pt x="1474" y="680"/>
                  </a:lnTo>
                  <a:lnTo>
                    <a:pt x="1247" y="680"/>
                  </a:lnTo>
                  <a:lnTo>
                    <a:pt x="1247" y="567"/>
                  </a:lnTo>
                  <a:lnTo>
                    <a:pt x="1021" y="567"/>
                  </a:lnTo>
                  <a:lnTo>
                    <a:pt x="1021" y="454"/>
                  </a:lnTo>
                  <a:lnTo>
                    <a:pt x="907" y="454"/>
                  </a:lnTo>
                  <a:lnTo>
                    <a:pt x="907" y="567"/>
                  </a:lnTo>
                  <a:lnTo>
                    <a:pt x="567" y="567"/>
                  </a:lnTo>
                  <a:lnTo>
                    <a:pt x="567" y="454"/>
                  </a:lnTo>
                  <a:lnTo>
                    <a:pt x="340" y="454"/>
                  </a:lnTo>
                  <a:lnTo>
                    <a:pt x="340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39" name="Freeform 144"/>
            <p:cNvSpPr>
              <a:spLocks/>
            </p:cNvSpPr>
            <p:nvPr/>
          </p:nvSpPr>
          <p:spPr bwMode="auto">
            <a:xfrm>
              <a:off x="1550" y="5620"/>
              <a:ext cx="907" cy="453"/>
            </a:xfrm>
            <a:custGeom>
              <a:avLst/>
              <a:gdLst>
                <a:gd name="T0" fmla="*/ 0 w 907"/>
                <a:gd name="T1" fmla="*/ 340 h 453"/>
                <a:gd name="T2" fmla="*/ 0 w 907"/>
                <a:gd name="T3" fmla="*/ 226 h 453"/>
                <a:gd name="T4" fmla="*/ 113 w 907"/>
                <a:gd name="T5" fmla="*/ 226 h 453"/>
                <a:gd name="T6" fmla="*/ 113 w 907"/>
                <a:gd name="T7" fmla="*/ 113 h 453"/>
                <a:gd name="T8" fmla="*/ 227 w 907"/>
                <a:gd name="T9" fmla="*/ 113 h 453"/>
                <a:gd name="T10" fmla="*/ 227 w 907"/>
                <a:gd name="T11" fmla="*/ 0 h 453"/>
                <a:gd name="T12" fmla="*/ 794 w 907"/>
                <a:gd name="T13" fmla="*/ 0 h 453"/>
                <a:gd name="T14" fmla="*/ 794 w 907"/>
                <a:gd name="T15" fmla="*/ 113 h 453"/>
                <a:gd name="T16" fmla="*/ 907 w 907"/>
                <a:gd name="T17" fmla="*/ 113 h 453"/>
                <a:gd name="T18" fmla="*/ 907 w 907"/>
                <a:gd name="T19" fmla="*/ 226 h 453"/>
                <a:gd name="T20" fmla="*/ 794 w 907"/>
                <a:gd name="T21" fmla="*/ 226 h 453"/>
                <a:gd name="T22" fmla="*/ 794 w 907"/>
                <a:gd name="T23" fmla="*/ 340 h 453"/>
                <a:gd name="T24" fmla="*/ 680 w 907"/>
                <a:gd name="T25" fmla="*/ 340 h 453"/>
                <a:gd name="T26" fmla="*/ 680 w 907"/>
                <a:gd name="T27" fmla="*/ 453 h 453"/>
                <a:gd name="T28" fmla="*/ 113 w 907"/>
                <a:gd name="T29" fmla="*/ 453 h 453"/>
                <a:gd name="T30" fmla="*/ 113 w 907"/>
                <a:gd name="T31" fmla="*/ 340 h 453"/>
                <a:gd name="T32" fmla="*/ 0 w 907"/>
                <a:gd name="T33" fmla="*/ 340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07" h="453">
                  <a:moveTo>
                    <a:pt x="0" y="340"/>
                  </a:moveTo>
                  <a:lnTo>
                    <a:pt x="0" y="226"/>
                  </a:lnTo>
                  <a:lnTo>
                    <a:pt x="113" y="226"/>
                  </a:lnTo>
                  <a:lnTo>
                    <a:pt x="113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794" y="0"/>
                  </a:lnTo>
                  <a:lnTo>
                    <a:pt x="794" y="113"/>
                  </a:lnTo>
                  <a:lnTo>
                    <a:pt x="907" y="113"/>
                  </a:lnTo>
                  <a:lnTo>
                    <a:pt x="907" y="226"/>
                  </a:lnTo>
                  <a:lnTo>
                    <a:pt x="794" y="226"/>
                  </a:lnTo>
                  <a:lnTo>
                    <a:pt x="794" y="340"/>
                  </a:lnTo>
                  <a:lnTo>
                    <a:pt x="680" y="340"/>
                  </a:lnTo>
                  <a:lnTo>
                    <a:pt x="680" y="453"/>
                  </a:lnTo>
                  <a:lnTo>
                    <a:pt x="113" y="453"/>
                  </a:lnTo>
                  <a:lnTo>
                    <a:pt x="113" y="340"/>
                  </a:lnTo>
                  <a:lnTo>
                    <a:pt x="0" y="34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0" name="Freeform 145"/>
            <p:cNvSpPr>
              <a:spLocks/>
            </p:cNvSpPr>
            <p:nvPr/>
          </p:nvSpPr>
          <p:spPr bwMode="auto">
            <a:xfrm>
              <a:off x="756" y="4032"/>
              <a:ext cx="794" cy="1928"/>
            </a:xfrm>
            <a:custGeom>
              <a:avLst/>
              <a:gdLst>
                <a:gd name="T0" fmla="*/ 680 w 794"/>
                <a:gd name="T1" fmla="*/ 0 h 1928"/>
                <a:gd name="T2" fmla="*/ 340 w 794"/>
                <a:gd name="T3" fmla="*/ 0 h 1928"/>
                <a:gd name="T4" fmla="*/ 340 w 794"/>
                <a:gd name="T5" fmla="*/ 113 h 1928"/>
                <a:gd name="T6" fmla="*/ 227 w 794"/>
                <a:gd name="T7" fmla="*/ 113 h 1928"/>
                <a:gd name="T8" fmla="*/ 227 w 794"/>
                <a:gd name="T9" fmla="*/ 567 h 1928"/>
                <a:gd name="T10" fmla="*/ 113 w 794"/>
                <a:gd name="T11" fmla="*/ 567 h 1928"/>
                <a:gd name="T12" fmla="*/ 113 w 794"/>
                <a:gd name="T13" fmla="*/ 794 h 1928"/>
                <a:gd name="T14" fmla="*/ 0 w 794"/>
                <a:gd name="T15" fmla="*/ 794 h 1928"/>
                <a:gd name="T16" fmla="*/ 0 w 794"/>
                <a:gd name="T17" fmla="*/ 1021 h 1928"/>
                <a:gd name="T18" fmla="*/ 113 w 794"/>
                <a:gd name="T19" fmla="*/ 1021 h 1928"/>
                <a:gd name="T20" fmla="*/ 113 w 794"/>
                <a:gd name="T21" fmla="*/ 1361 h 1928"/>
                <a:gd name="T22" fmla="*/ 227 w 794"/>
                <a:gd name="T23" fmla="*/ 1361 h 1928"/>
                <a:gd name="T24" fmla="*/ 227 w 794"/>
                <a:gd name="T25" fmla="*/ 1474 h 1928"/>
                <a:gd name="T26" fmla="*/ 340 w 794"/>
                <a:gd name="T27" fmla="*/ 1474 h 1928"/>
                <a:gd name="T28" fmla="*/ 340 w 794"/>
                <a:gd name="T29" fmla="*/ 1588 h 1928"/>
                <a:gd name="T30" fmla="*/ 454 w 794"/>
                <a:gd name="T31" fmla="*/ 1588 h 1928"/>
                <a:gd name="T32" fmla="*/ 454 w 794"/>
                <a:gd name="T33" fmla="*/ 1701 h 1928"/>
                <a:gd name="T34" fmla="*/ 340 w 794"/>
                <a:gd name="T35" fmla="*/ 1701 h 1928"/>
                <a:gd name="T36" fmla="*/ 340 w 794"/>
                <a:gd name="T37" fmla="*/ 1814 h 1928"/>
                <a:gd name="T38" fmla="*/ 454 w 794"/>
                <a:gd name="T39" fmla="*/ 1814 h 1928"/>
                <a:gd name="T40" fmla="*/ 454 w 794"/>
                <a:gd name="T41" fmla="*/ 1928 h 1928"/>
                <a:gd name="T42" fmla="*/ 680 w 794"/>
                <a:gd name="T43" fmla="*/ 1928 h 1928"/>
                <a:gd name="T44" fmla="*/ 680 w 794"/>
                <a:gd name="T45" fmla="*/ 1701 h 1928"/>
                <a:gd name="T46" fmla="*/ 794 w 794"/>
                <a:gd name="T47" fmla="*/ 1701 h 1928"/>
                <a:gd name="T48" fmla="*/ 794 w 794"/>
                <a:gd name="T49" fmla="*/ 1021 h 1928"/>
                <a:gd name="T50" fmla="*/ 680 w 794"/>
                <a:gd name="T51" fmla="*/ 1021 h 1928"/>
                <a:gd name="T52" fmla="*/ 680 w 794"/>
                <a:gd name="T53" fmla="*/ 907 h 1928"/>
                <a:gd name="T54" fmla="*/ 567 w 794"/>
                <a:gd name="T55" fmla="*/ 907 h 1928"/>
                <a:gd name="T56" fmla="*/ 567 w 794"/>
                <a:gd name="T57" fmla="*/ 680 h 1928"/>
                <a:gd name="T58" fmla="*/ 680 w 794"/>
                <a:gd name="T59" fmla="*/ 680 h 1928"/>
                <a:gd name="T60" fmla="*/ 680 w 794"/>
                <a:gd name="T61" fmla="*/ 567 h 1928"/>
                <a:gd name="T62" fmla="*/ 794 w 794"/>
                <a:gd name="T63" fmla="*/ 567 h 1928"/>
                <a:gd name="T64" fmla="*/ 794 w 794"/>
                <a:gd name="T65" fmla="*/ 227 h 1928"/>
                <a:gd name="T66" fmla="*/ 680 w 794"/>
                <a:gd name="T67" fmla="*/ 227 h 1928"/>
                <a:gd name="T68" fmla="*/ 680 w 794"/>
                <a:gd name="T69" fmla="*/ 0 h 19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794" h="1928">
                  <a:moveTo>
                    <a:pt x="680" y="0"/>
                  </a:moveTo>
                  <a:lnTo>
                    <a:pt x="340" y="0"/>
                  </a:lnTo>
                  <a:lnTo>
                    <a:pt x="340" y="113"/>
                  </a:lnTo>
                  <a:lnTo>
                    <a:pt x="227" y="113"/>
                  </a:lnTo>
                  <a:lnTo>
                    <a:pt x="227" y="567"/>
                  </a:lnTo>
                  <a:lnTo>
                    <a:pt x="113" y="567"/>
                  </a:lnTo>
                  <a:lnTo>
                    <a:pt x="113" y="794"/>
                  </a:lnTo>
                  <a:lnTo>
                    <a:pt x="0" y="794"/>
                  </a:lnTo>
                  <a:lnTo>
                    <a:pt x="0" y="1021"/>
                  </a:lnTo>
                  <a:lnTo>
                    <a:pt x="113" y="1021"/>
                  </a:lnTo>
                  <a:lnTo>
                    <a:pt x="113" y="1361"/>
                  </a:lnTo>
                  <a:lnTo>
                    <a:pt x="227" y="1361"/>
                  </a:lnTo>
                  <a:lnTo>
                    <a:pt x="227" y="1474"/>
                  </a:lnTo>
                  <a:lnTo>
                    <a:pt x="340" y="1474"/>
                  </a:lnTo>
                  <a:lnTo>
                    <a:pt x="340" y="1588"/>
                  </a:lnTo>
                  <a:lnTo>
                    <a:pt x="454" y="1588"/>
                  </a:lnTo>
                  <a:lnTo>
                    <a:pt x="454" y="1701"/>
                  </a:lnTo>
                  <a:lnTo>
                    <a:pt x="340" y="1701"/>
                  </a:lnTo>
                  <a:lnTo>
                    <a:pt x="340" y="1814"/>
                  </a:lnTo>
                  <a:lnTo>
                    <a:pt x="454" y="1814"/>
                  </a:lnTo>
                  <a:lnTo>
                    <a:pt x="454" y="1928"/>
                  </a:lnTo>
                  <a:lnTo>
                    <a:pt x="680" y="1928"/>
                  </a:lnTo>
                  <a:lnTo>
                    <a:pt x="680" y="1701"/>
                  </a:lnTo>
                  <a:lnTo>
                    <a:pt x="794" y="1701"/>
                  </a:lnTo>
                  <a:lnTo>
                    <a:pt x="794" y="1021"/>
                  </a:lnTo>
                  <a:lnTo>
                    <a:pt x="680" y="1021"/>
                  </a:lnTo>
                  <a:lnTo>
                    <a:pt x="680" y="907"/>
                  </a:lnTo>
                  <a:lnTo>
                    <a:pt x="567" y="907"/>
                  </a:lnTo>
                  <a:lnTo>
                    <a:pt x="567" y="680"/>
                  </a:lnTo>
                  <a:lnTo>
                    <a:pt x="680" y="680"/>
                  </a:lnTo>
                  <a:lnTo>
                    <a:pt x="680" y="567"/>
                  </a:lnTo>
                  <a:lnTo>
                    <a:pt x="794" y="567"/>
                  </a:lnTo>
                  <a:lnTo>
                    <a:pt x="794" y="227"/>
                  </a:lnTo>
                  <a:lnTo>
                    <a:pt x="680" y="227"/>
                  </a:lnTo>
                  <a:lnTo>
                    <a:pt x="680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1" name="Freeform 146"/>
            <p:cNvSpPr>
              <a:spLocks/>
            </p:cNvSpPr>
            <p:nvPr/>
          </p:nvSpPr>
          <p:spPr bwMode="auto">
            <a:xfrm>
              <a:off x="4612" y="2218"/>
              <a:ext cx="680" cy="567"/>
            </a:xfrm>
            <a:custGeom>
              <a:avLst/>
              <a:gdLst>
                <a:gd name="T0" fmla="*/ 680 w 680"/>
                <a:gd name="T1" fmla="*/ 0 h 567"/>
                <a:gd name="T2" fmla="*/ 567 w 680"/>
                <a:gd name="T3" fmla="*/ 0 h 567"/>
                <a:gd name="T4" fmla="*/ 567 w 680"/>
                <a:gd name="T5" fmla="*/ 113 h 567"/>
                <a:gd name="T6" fmla="*/ 113 w 680"/>
                <a:gd name="T7" fmla="*/ 113 h 567"/>
                <a:gd name="T8" fmla="*/ 113 w 680"/>
                <a:gd name="T9" fmla="*/ 340 h 567"/>
                <a:gd name="T10" fmla="*/ 0 w 680"/>
                <a:gd name="T11" fmla="*/ 340 h 567"/>
                <a:gd name="T12" fmla="*/ 0 w 680"/>
                <a:gd name="T13" fmla="*/ 453 h 567"/>
                <a:gd name="T14" fmla="*/ 226 w 680"/>
                <a:gd name="T15" fmla="*/ 453 h 567"/>
                <a:gd name="T16" fmla="*/ 226 w 680"/>
                <a:gd name="T17" fmla="*/ 567 h 567"/>
                <a:gd name="T18" fmla="*/ 680 w 680"/>
                <a:gd name="T19" fmla="*/ 567 h 567"/>
                <a:gd name="T20" fmla="*/ 680 w 680"/>
                <a:gd name="T21" fmla="*/ 0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680" h="567">
                  <a:moveTo>
                    <a:pt x="680" y="0"/>
                  </a:moveTo>
                  <a:lnTo>
                    <a:pt x="567" y="0"/>
                  </a:lnTo>
                  <a:lnTo>
                    <a:pt x="567" y="113"/>
                  </a:lnTo>
                  <a:lnTo>
                    <a:pt x="113" y="113"/>
                  </a:lnTo>
                  <a:lnTo>
                    <a:pt x="113" y="340"/>
                  </a:lnTo>
                  <a:lnTo>
                    <a:pt x="0" y="340"/>
                  </a:lnTo>
                  <a:lnTo>
                    <a:pt x="0" y="453"/>
                  </a:lnTo>
                  <a:lnTo>
                    <a:pt x="226" y="453"/>
                  </a:lnTo>
                  <a:lnTo>
                    <a:pt x="226" y="567"/>
                  </a:lnTo>
                  <a:lnTo>
                    <a:pt x="680" y="567"/>
                  </a:lnTo>
                  <a:lnTo>
                    <a:pt x="680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2" name="Freeform 147"/>
            <p:cNvSpPr>
              <a:spLocks/>
            </p:cNvSpPr>
            <p:nvPr/>
          </p:nvSpPr>
          <p:spPr bwMode="auto">
            <a:xfrm>
              <a:off x="2003" y="2558"/>
              <a:ext cx="1815" cy="1587"/>
            </a:xfrm>
            <a:custGeom>
              <a:avLst/>
              <a:gdLst>
                <a:gd name="T0" fmla="*/ 341 w 1815"/>
                <a:gd name="T1" fmla="*/ 113 h 1587"/>
                <a:gd name="T2" fmla="*/ 454 w 1815"/>
                <a:gd name="T3" fmla="*/ 113 h 1587"/>
                <a:gd name="T4" fmla="*/ 454 w 1815"/>
                <a:gd name="T5" fmla="*/ 0 h 1587"/>
                <a:gd name="T6" fmla="*/ 681 w 1815"/>
                <a:gd name="T7" fmla="*/ 0 h 1587"/>
                <a:gd name="T8" fmla="*/ 681 w 1815"/>
                <a:gd name="T9" fmla="*/ 113 h 1587"/>
                <a:gd name="T10" fmla="*/ 908 w 1815"/>
                <a:gd name="T11" fmla="*/ 113 h 1587"/>
                <a:gd name="T12" fmla="*/ 908 w 1815"/>
                <a:gd name="T13" fmla="*/ 340 h 1587"/>
                <a:gd name="T14" fmla="*/ 1475 w 1815"/>
                <a:gd name="T15" fmla="*/ 340 h 1587"/>
                <a:gd name="T16" fmla="*/ 1471 w 1815"/>
                <a:gd name="T17" fmla="*/ 226 h 1587"/>
                <a:gd name="T18" fmla="*/ 1701 w 1815"/>
                <a:gd name="T19" fmla="*/ 227 h 1587"/>
                <a:gd name="T20" fmla="*/ 1701 w 1815"/>
                <a:gd name="T21" fmla="*/ 453 h 1587"/>
                <a:gd name="T22" fmla="*/ 1815 w 1815"/>
                <a:gd name="T23" fmla="*/ 453 h 1587"/>
                <a:gd name="T24" fmla="*/ 1815 w 1815"/>
                <a:gd name="T25" fmla="*/ 567 h 1587"/>
                <a:gd name="T26" fmla="*/ 1701 w 1815"/>
                <a:gd name="T27" fmla="*/ 567 h 1587"/>
                <a:gd name="T28" fmla="*/ 1701 w 1815"/>
                <a:gd name="T29" fmla="*/ 680 h 1587"/>
                <a:gd name="T30" fmla="*/ 1475 w 1815"/>
                <a:gd name="T31" fmla="*/ 680 h 1587"/>
                <a:gd name="T32" fmla="*/ 1475 w 1815"/>
                <a:gd name="T33" fmla="*/ 794 h 1587"/>
                <a:gd name="T34" fmla="*/ 1361 w 1815"/>
                <a:gd name="T35" fmla="*/ 794 h 1587"/>
                <a:gd name="T36" fmla="*/ 1361 w 1815"/>
                <a:gd name="T37" fmla="*/ 1134 h 1587"/>
                <a:gd name="T38" fmla="*/ 1134 w 1815"/>
                <a:gd name="T39" fmla="*/ 1134 h 1587"/>
                <a:gd name="T40" fmla="*/ 1134 w 1815"/>
                <a:gd name="T41" fmla="*/ 1361 h 1587"/>
                <a:gd name="T42" fmla="*/ 1361 w 1815"/>
                <a:gd name="T43" fmla="*/ 1361 h 1587"/>
                <a:gd name="T44" fmla="*/ 1361 w 1815"/>
                <a:gd name="T45" fmla="*/ 1474 h 1587"/>
                <a:gd name="T46" fmla="*/ 1475 w 1815"/>
                <a:gd name="T47" fmla="*/ 1474 h 1587"/>
                <a:gd name="T48" fmla="*/ 1475 w 1815"/>
                <a:gd name="T49" fmla="*/ 1587 h 1587"/>
                <a:gd name="T50" fmla="*/ 1021 w 1815"/>
                <a:gd name="T51" fmla="*/ 1587 h 1587"/>
                <a:gd name="T52" fmla="*/ 1021 w 1815"/>
                <a:gd name="T53" fmla="*/ 1474 h 1587"/>
                <a:gd name="T54" fmla="*/ 681 w 1815"/>
                <a:gd name="T55" fmla="*/ 1474 h 1587"/>
                <a:gd name="T56" fmla="*/ 681 w 1815"/>
                <a:gd name="T57" fmla="*/ 1361 h 1587"/>
                <a:gd name="T58" fmla="*/ 567 w 1815"/>
                <a:gd name="T59" fmla="*/ 1361 h 1587"/>
                <a:gd name="T60" fmla="*/ 567 w 1815"/>
                <a:gd name="T61" fmla="*/ 1247 h 1587"/>
                <a:gd name="T62" fmla="*/ 0 w 1815"/>
                <a:gd name="T63" fmla="*/ 1247 h 1587"/>
                <a:gd name="T64" fmla="*/ 0 w 1815"/>
                <a:gd name="T65" fmla="*/ 1020 h 1587"/>
                <a:gd name="T66" fmla="*/ 227 w 1815"/>
                <a:gd name="T67" fmla="*/ 1020 h 1587"/>
                <a:gd name="T68" fmla="*/ 227 w 1815"/>
                <a:gd name="T69" fmla="*/ 907 h 1587"/>
                <a:gd name="T70" fmla="*/ 341 w 1815"/>
                <a:gd name="T71" fmla="*/ 907 h 1587"/>
                <a:gd name="T72" fmla="*/ 341 w 1815"/>
                <a:gd name="T73" fmla="*/ 680 h 1587"/>
                <a:gd name="T74" fmla="*/ 567 w 1815"/>
                <a:gd name="T75" fmla="*/ 680 h 1587"/>
                <a:gd name="T76" fmla="*/ 567 w 1815"/>
                <a:gd name="T77" fmla="*/ 453 h 1587"/>
                <a:gd name="T78" fmla="*/ 454 w 1815"/>
                <a:gd name="T79" fmla="*/ 453 h 1587"/>
                <a:gd name="T80" fmla="*/ 454 w 1815"/>
                <a:gd name="T81" fmla="*/ 340 h 1587"/>
                <a:gd name="T82" fmla="*/ 341 w 1815"/>
                <a:gd name="T83" fmla="*/ 340 h 1587"/>
                <a:gd name="T84" fmla="*/ 341 w 1815"/>
                <a:gd name="T85" fmla="*/ 113 h 15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815" h="1587">
                  <a:moveTo>
                    <a:pt x="341" y="113"/>
                  </a:moveTo>
                  <a:lnTo>
                    <a:pt x="454" y="113"/>
                  </a:lnTo>
                  <a:lnTo>
                    <a:pt x="454" y="0"/>
                  </a:lnTo>
                  <a:lnTo>
                    <a:pt x="681" y="0"/>
                  </a:lnTo>
                  <a:lnTo>
                    <a:pt x="681" y="113"/>
                  </a:lnTo>
                  <a:lnTo>
                    <a:pt x="908" y="113"/>
                  </a:lnTo>
                  <a:lnTo>
                    <a:pt x="908" y="340"/>
                  </a:lnTo>
                  <a:lnTo>
                    <a:pt x="1475" y="340"/>
                  </a:lnTo>
                  <a:lnTo>
                    <a:pt x="1471" y="226"/>
                  </a:lnTo>
                  <a:lnTo>
                    <a:pt x="1701" y="227"/>
                  </a:lnTo>
                  <a:lnTo>
                    <a:pt x="1701" y="453"/>
                  </a:lnTo>
                  <a:lnTo>
                    <a:pt x="1815" y="453"/>
                  </a:lnTo>
                  <a:lnTo>
                    <a:pt x="1815" y="567"/>
                  </a:lnTo>
                  <a:lnTo>
                    <a:pt x="1701" y="567"/>
                  </a:lnTo>
                  <a:lnTo>
                    <a:pt x="1701" y="680"/>
                  </a:lnTo>
                  <a:lnTo>
                    <a:pt x="1475" y="680"/>
                  </a:lnTo>
                  <a:lnTo>
                    <a:pt x="1475" y="794"/>
                  </a:lnTo>
                  <a:lnTo>
                    <a:pt x="1361" y="794"/>
                  </a:lnTo>
                  <a:lnTo>
                    <a:pt x="1361" y="1134"/>
                  </a:lnTo>
                  <a:lnTo>
                    <a:pt x="1134" y="1134"/>
                  </a:lnTo>
                  <a:lnTo>
                    <a:pt x="1134" y="1361"/>
                  </a:lnTo>
                  <a:lnTo>
                    <a:pt x="1361" y="1361"/>
                  </a:lnTo>
                  <a:lnTo>
                    <a:pt x="1361" y="1474"/>
                  </a:lnTo>
                  <a:lnTo>
                    <a:pt x="1475" y="1474"/>
                  </a:lnTo>
                  <a:lnTo>
                    <a:pt x="1475" y="1587"/>
                  </a:lnTo>
                  <a:lnTo>
                    <a:pt x="1021" y="1587"/>
                  </a:lnTo>
                  <a:lnTo>
                    <a:pt x="1021" y="1474"/>
                  </a:lnTo>
                  <a:lnTo>
                    <a:pt x="681" y="1474"/>
                  </a:lnTo>
                  <a:lnTo>
                    <a:pt x="681" y="1361"/>
                  </a:lnTo>
                  <a:lnTo>
                    <a:pt x="567" y="1361"/>
                  </a:lnTo>
                  <a:lnTo>
                    <a:pt x="567" y="1247"/>
                  </a:lnTo>
                  <a:lnTo>
                    <a:pt x="0" y="1247"/>
                  </a:lnTo>
                  <a:lnTo>
                    <a:pt x="0" y="1020"/>
                  </a:lnTo>
                  <a:lnTo>
                    <a:pt x="227" y="1020"/>
                  </a:lnTo>
                  <a:lnTo>
                    <a:pt x="227" y="907"/>
                  </a:lnTo>
                  <a:lnTo>
                    <a:pt x="341" y="907"/>
                  </a:lnTo>
                  <a:lnTo>
                    <a:pt x="341" y="680"/>
                  </a:lnTo>
                  <a:lnTo>
                    <a:pt x="567" y="680"/>
                  </a:lnTo>
                  <a:lnTo>
                    <a:pt x="567" y="453"/>
                  </a:lnTo>
                  <a:lnTo>
                    <a:pt x="454" y="453"/>
                  </a:lnTo>
                  <a:lnTo>
                    <a:pt x="454" y="340"/>
                  </a:lnTo>
                  <a:lnTo>
                    <a:pt x="341" y="340"/>
                  </a:lnTo>
                  <a:lnTo>
                    <a:pt x="341" y="11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3" name="Freeform 148"/>
            <p:cNvSpPr>
              <a:spLocks/>
            </p:cNvSpPr>
            <p:nvPr/>
          </p:nvSpPr>
          <p:spPr bwMode="auto">
            <a:xfrm>
              <a:off x="2344" y="1877"/>
              <a:ext cx="1134" cy="1021"/>
            </a:xfrm>
            <a:custGeom>
              <a:avLst/>
              <a:gdLst>
                <a:gd name="T0" fmla="*/ 113 w 1134"/>
                <a:gd name="T1" fmla="*/ 0 h 1021"/>
                <a:gd name="T2" fmla="*/ 113 w 1134"/>
                <a:gd name="T3" fmla="*/ 114 h 1021"/>
                <a:gd name="T4" fmla="*/ 0 w 1134"/>
                <a:gd name="T5" fmla="*/ 114 h 1021"/>
                <a:gd name="T6" fmla="*/ 0 w 1134"/>
                <a:gd name="T7" fmla="*/ 341 h 1021"/>
                <a:gd name="T8" fmla="*/ 113 w 1134"/>
                <a:gd name="T9" fmla="*/ 341 h 1021"/>
                <a:gd name="T10" fmla="*/ 113 w 1134"/>
                <a:gd name="T11" fmla="*/ 681 h 1021"/>
                <a:gd name="T12" fmla="*/ 340 w 1134"/>
                <a:gd name="T13" fmla="*/ 681 h 1021"/>
                <a:gd name="T14" fmla="*/ 340 w 1134"/>
                <a:gd name="T15" fmla="*/ 794 h 1021"/>
                <a:gd name="T16" fmla="*/ 567 w 1134"/>
                <a:gd name="T17" fmla="*/ 794 h 1021"/>
                <a:gd name="T18" fmla="*/ 567 w 1134"/>
                <a:gd name="T19" fmla="*/ 1021 h 1021"/>
                <a:gd name="T20" fmla="*/ 1020 w 1134"/>
                <a:gd name="T21" fmla="*/ 1021 h 1021"/>
                <a:gd name="T22" fmla="*/ 1134 w 1134"/>
                <a:gd name="T23" fmla="*/ 1021 h 1021"/>
                <a:gd name="T24" fmla="*/ 1134 w 1134"/>
                <a:gd name="T25" fmla="*/ 794 h 1021"/>
                <a:gd name="T26" fmla="*/ 1020 w 1134"/>
                <a:gd name="T27" fmla="*/ 794 h 1021"/>
                <a:gd name="T28" fmla="*/ 1020 w 1134"/>
                <a:gd name="T29" fmla="*/ 681 h 1021"/>
                <a:gd name="T30" fmla="*/ 907 w 1134"/>
                <a:gd name="T31" fmla="*/ 681 h 1021"/>
                <a:gd name="T32" fmla="*/ 907 w 1134"/>
                <a:gd name="T33" fmla="*/ 454 h 1021"/>
                <a:gd name="T34" fmla="*/ 793 w 1134"/>
                <a:gd name="T35" fmla="*/ 454 h 1021"/>
                <a:gd name="T36" fmla="*/ 793 w 1134"/>
                <a:gd name="T37" fmla="*/ 341 h 1021"/>
                <a:gd name="T38" fmla="*/ 680 w 1134"/>
                <a:gd name="T39" fmla="*/ 341 h 1021"/>
                <a:gd name="T40" fmla="*/ 680 w 1134"/>
                <a:gd name="T41" fmla="*/ 114 h 1021"/>
                <a:gd name="T42" fmla="*/ 453 w 1134"/>
                <a:gd name="T43" fmla="*/ 114 h 1021"/>
                <a:gd name="T44" fmla="*/ 453 w 1134"/>
                <a:gd name="T45" fmla="*/ 0 h 1021"/>
                <a:gd name="T46" fmla="*/ 113 w 1134"/>
                <a:gd name="T47" fmla="*/ 0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1134" h="1021">
                  <a:moveTo>
                    <a:pt x="113" y="0"/>
                  </a:moveTo>
                  <a:lnTo>
                    <a:pt x="113" y="114"/>
                  </a:lnTo>
                  <a:lnTo>
                    <a:pt x="0" y="114"/>
                  </a:lnTo>
                  <a:lnTo>
                    <a:pt x="0" y="341"/>
                  </a:lnTo>
                  <a:lnTo>
                    <a:pt x="113" y="341"/>
                  </a:lnTo>
                  <a:lnTo>
                    <a:pt x="113" y="681"/>
                  </a:lnTo>
                  <a:lnTo>
                    <a:pt x="340" y="681"/>
                  </a:lnTo>
                  <a:lnTo>
                    <a:pt x="340" y="794"/>
                  </a:lnTo>
                  <a:lnTo>
                    <a:pt x="567" y="794"/>
                  </a:lnTo>
                  <a:lnTo>
                    <a:pt x="567" y="1021"/>
                  </a:lnTo>
                  <a:lnTo>
                    <a:pt x="1020" y="1021"/>
                  </a:lnTo>
                  <a:lnTo>
                    <a:pt x="1134" y="1021"/>
                  </a:lnTo>
                  <a:lnTo>
                    <a:pt x="1134" y="794"/>
                  </a:lnTo>
                  <a:lnTo>
                    <a:pt x="1020" y="794"/>
                  </a:lnTo>
                  <a:lnTo>
                    <a:pt x="1020" y="681"/>
                  </a:lnTo>
                  <a:lnTo>
                    <a:pt x="907" y="681"/>
                  </a:lnTo>
                  <a:lnTo>
                    <a:pt x="907" y="454"/>
                  </a:lnTo>
                  <a:lnTo>
                    <a:pt x="793" y="454"/>
                  </a:lnTo>
                  <a:lnTo>
                    <a:pt x="793" y="341"/>
                  </a:lnTo>
                  <a:lnTo>
                    <a:pt x="680" y="341"/>
                  </a:lnTo>
                  <a:lnTo>
                    <a:pt x="680" y="114"/>
                  </a:lnTo>
                  <a:lnTo>
                    <a:pt x="453" y="114"/>
                  </a:lnTo>
                  <a:lnTo>
                    <a:pt x="453" y="0"/>
                  </a:lnTo>
                  <a:lnTo>
                    <a:pt x="113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4" name="Freeform 151"/>
            <p:cNvSpPr>
              <a:spLocks/>
            </p:cNvSpPr>
            <p:nvPr/>
          </p:nvSpPr>
          <p:spPr bwMode="auto">
            <a:xfrm>
              <a:off x="3024" y="1537"/>
              <a:ext cx="1021" cy="1248"/>
            </a:xfrm>
            <a:custGeom>
              <a:avLst/>
              <a:gdLst>
                <a:gd name="T0" fmla="*/ 680 w 1021"/>
                <a:gd name="T1" fmla="*/ 1248 h 1248"/>
                <a:gd name="T2" fmla="*/ 680 w 1021"/>
                <a:gd name="T3" fmla="*/ 1021 h 1248"/>
                <a:gd name="T4" fmla="*/ 794 w 1021"/>
                <a:gd name="T5" fmla="*/ 1021 h 1248"/>
                <a:gd name="T6" fmla="*/ 794 w 1021"/>
                <a:gd name="T7" fmla="*/ 1134 h 1248"/>
                <a:gd name="T8" fmla="*/ 907 w 1021"/>
                <a:gd name="T9" fmla="*/ 1134 h 1248"/>
                <a:gd name="T10" fmla="*/ 907 w 1021"/>
                <a:gd name="T11" fmla="*/ 907 h 1248"/>
                <a:gd name="T12" fmla="*/ 1021 w 1021"/>
                <a:gd name="T13" fmla="*/ 907 h 1248"/>
                <a:gd name="T14" fmla="*/ 1021 w 1021"/>
                <a:gd name="T15" fmla="*/ 794 h 1248"/>
                <a:gd name="T16" fmla="*/ 907 w 1021"/>
                <a:gd name="T17" fmla="*/ 794 h 1248"/>
                <a:gd name="T18" fmla="*/ 907 w 1021"/>
                <a:gd name="T19" fmla="*/ 567 h 1248"/>
                <a:gd name="T20" fmla="*/ 794 w 1021"/>
                <a:gd name="T21" fmla="*/ 567 h 1248"/>
                <a:gd name="T22" fmla="*/ 794 w 1021"/>
                <a:gd name="T23" fmla="*/ 340 h 1248"/>
                <a:gd name="T24" fmla="*/ 680 w 1021"/>
                <a:gd name="T25" fmla="*/ 340 h 1248"/>
                <a:gd name="T26" fmla="*/ 680 w 1021"/>
                <a:gd name="T27" fmla="*/ 227 h 1248"/>
                <a:gd name="T28" fmla="*/ 567 w 1021"/>
                <a:gd name="T29" fmla="*/ 227 h 1248"/>
                <a:gd name="T30" fmla="*/ 567 w 1021"/>
                <a:gd name="T31" fmla="*/ 114 h 1248"/>
                <a:gd name="T32" fmla="*/ 340 w 1021"/>
                <a:gd name="T33" fmla="*/ 114 h 1248"/>
                <a:gd name="T34" fmla="*/ 340 w 1021"/>
                <a:gd name="T35" fmla="*/ 0 h 1248"/>
                <a:gd name="T36" fmla="*/ 113 w 1021"/>
                <a:gd name="T37" fmla="*/ 0 h 1248"/>
                <a:gd name="T38" fmla="*/ 113 w 1021"/>
                <a:gd name="T39" fmla="*/ 454 h 1248"/>
                <a:gd name="T40" fmla="*/ 0 w 1021"/>
                <a:gd name="T41" fmla="*/ 454 h 1248"/>
                <a:gd name="T42" fmla="*/ 0 w 1021"/>
                <a:gd name="T43" fmla="*/ 681 h 1248"/>
                <a:gd name="T44" fmla="*/ 113 w 1021"/>
                <a:gd name="T45" fmla="*/ 681 h 1248"/>
                <a:gd name="T46" fmla="*/ 113 w 1021"/>
                <a:gd name="T47" fmla="*/ 794 h 1248"/>
                <a:gd name="T48" fmla="*/ 227 w 1021"/>
                <a:gd name="T49" fmla="*/ 794 h 1248"/>
                <a:gd name="T50" fmla="*/ 227 w 1021"/>
                <a:gd name="T51" fmla="*/ 1021 h 1248"/>
                <a:gd name="T52" fmla="*/ 340 w 1021"/>
                <a:gd name="T53" fmla="*/ 1021 h 1248"/>
                <a:gd name="T54" fmla="*/ 340 w 1021"/>
                <a:gd name="T55" fmla="*/ 1134 h 1248"/>
                <a:gd name="T56" fmla="*/ 454 w 1021"/>
                <a:gd name="T57" fmla="*/ 1134 h 1248"/>
                <a:gd name="T58" fmla="*/ 454 w 1021"/>
                <a:gd name="T59" fmla="*/ 1248 h 1248"/>
                <a:gd name="T60" fmla="*/ 680 w 1021"/>
                <a:gd name="T61" fmla="*/ 1248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021" h="1248">
                  <a:moveTo>
                    <a:pt x="680" y="1248"/>
                  </a:moveTo>
                  <a:lnTo>
                    <a:pt x="680" y="1021"/>
                  </a:lnTo>
                  <a:lnTo>
                    <a:pt x="794" y="1021"/>
                  </a:lnTo>
                  <a:lnTo>
                    <a:pt x="794" y="1134"/>
                  </a:lnTo>
                  <a:lnTo>
                    <a:pt x="907" y="1134"/>
                  </a:lnTo>
                  <a:lnTo>
                    <a:pt x="907" y="907"/>
                  </a:lnTo>
                  <a:lnTo>
                    <a:pt x="1021" y="907"/>
                  </a:lnTo>
                  <a:lnTo>
                    <a:pt x="1021" y="794"/>
                  </a:lnTo>
                  <a:lnTo>
                    <a:pt x="907" y="794"/>
                  </a:lnTo>
                  <a:lnTo>
                    <a:pt x="907" y="567"/>
                  </a:lnTo>
                  <a:lnTo>
                    <a:pt x="794" y="567"/>
                  </a:lnTo>
                  <a:lnTo>
                    <a:pt x="794" y="340"/>
                  </a:lnTo>
                  <a:lnTo>
                    <a:pt x="680" y="340"/>
                  </a:lnTo>
                  <a:lnTo>
                    <a:pt x="680" y="227"/>
                  </a:lnTo>
                  <a:lnTo>
                    <a:pt x="567" y="227"/>
                  </a:lnTo>
                  <a:lnTo>
                    <a:pt x="567" y="114"/>
                  </a:lnTo>
                  <a:lnTo>
                    <a:pt x="340" y="114"/>
                  </a:lnTo>
                  <a:lnTo>
                    <a:pt x="340" y="0"/>
                  </a:lnTo>
                  <a:lnTo>
                    <a:pt x="113" y="0"/>
                  </a:lnTo>
                  <a:lnTo>
                    <a:pt x="113" y="454"/>
                  </a:lnTo>
                  <a:lnTo>
                    <a:pt x="0" y="454"/>
                  </a:lnTo>
                  <a:lnTo>
                    <a:pt x="0" y="681"/>
                  </a:lnTo>
                  <a:lnTo>
                    <a:pt x="113" y="681"/>
                  </a:lnTo>
                  <a:lnTo>
                    <a:pt x="113" y="794"/>
                  </a:lnTo>
                  <a:lnTo>
                    <a:pt x="227" y="794"/>
                  </a:lnTo>
                  <a:lnTo>
                    <a:pt x="227" y="1021"/>
                  </a:lnTo>
                  <a:lnTo>
                    <a:pt x="340" y="1021"/>
                  </a:lnTo>
                  <a:lnTo>
                    <a:pt x="340" y="1134"/>
                  </a:lnTo>
                  <a:lnTo>
                    <a:pt x="454" y="1134"/>
                  </a:lnTo>
                  <a:lnTo>
                    <a:pt x="454" y="1248"/>
                  </a:lnTo>
                  <a:lnTo>
                    <a:pt x="680" y="124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5" name="Freeform 152"/>
            <p:cNvSpPr>
              <a:spLocks/>
            </p:cNvSpPr>
            <p:nvPr/>
          </p:nvSpPr>
          <p:spPr bwMode="auto">
            <a:xfrm>
              <a:off x="3251" y="970"/>
              <a:ext cx="453" cy="681"/>
            </a:xfrm>
            <a:custGeom>
              <a:avLst/>
              <a:gdLst>
                <a:gd name="T0" fmla="*/ 113 w 453"/>
                <a:gd name="T1" fmla="*/ 681 h 681"/>
                <a:gd name="T2" fmla="*/ 113 w 453"/>
                <a:gd name="T3" fmla="*/ 454 h 681"/>
                <a:gd name="T4" fmla="*/ 0 w 453"/>
                <a:gd name="T5" fmla="*/ 454 h 681"/>
                <a:gd name="T6" fmla="*/ 0 w 453"/>
                <a:gd name="T7" fmla="*/ 0 h 681"/>
                <a:gd name="T8" fmla="*/ 340 w 453"/>
                <a:gd name="T9" fmla="*/ 0 h 681"/>
                <a:gd name="T10" fmla="*/ 340 w 453"/>
                <a:gd name="T11" fmla="*/ 114 h 681"/>
                <a:gd name="T12" fmla="*/ 453 w 453"/>
                <a:gd name="T13" fmla="*/ 114 h 681"/>
                <a:gd name="T14" fmla="*/ 453 w 453"/>
                <a:gd name="T15" fmla="*/ 454 h 681"/>
                <a:gd name="T16" fmla="*/ 340 w 453"/>
                <a:gd name="T17" fmla="*/ 454 h 681"/>
                <a:gd name="T18" fmla="*/ 340 w 453"/>
                <a:gd name="T19" fmla="*/ 681 h 681"/>
                <a:gd name="T20" fmla="*/ 113 w 453"/>
                <a:gd name="T21" fmla="*/ 681 h 6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53" h="681">
                  <a:moveTo>
                    <a:pt x="113" y="681"/>
                  </a:moveTo>
                  <a:lnTo>
                    <a:pt x="113" y="454"/>
                  </a:lnTo>
                  <a:lnTo>
                    <a:pt x="0" y="454"/>
                  </a:lnTo>
                  <a:lnTo>
                    <a:pt x="0" y="0"/>
                  </a:lnTo>
                  <a:lnTo>
                    <a:pt x="340" y="0"/>
                  </a:lnTo>
                  <a:lnTo>
                    <a:pt x="340" y="114"/>
                  </a:lnTo>
                  <a:lnTo>
                    <a:pt x="453" y="114"/>
                  </a:lnTo>
                  <a:lnTo>
                    <a:pt x="453" y="454"/>
                  </a:lnTo>
                  <a:lnTo>
                    <a:pt x="340" y="454"/>
                  </a:lnTo>
                  <a:lnTo>
                    <a:pt x="340" y="681"/>
                  </a:lnTo>
                  <a:lnTo>
                    <a:pt x="113" y="68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6" name="Freeform 153"/>
            <p:cNvSpPr>
              <a:spLocks/>
            </p:cNvSpPr>
            <p:nvPr/>
          </p:nvSpPr>
          <p:spPr bwMode="auto">
            <a:xfrm>
              <a:off x="3137" y="517"/>
              <a:ext cx="1021" cy="680"/>
            </a:xfrm>
            <a:custGeom>
              <a:avLst/>
              <a:gdLst>
                <a:gd name="T0" fmla="*/ 0 w 1021"/>
                <a:gd name="T1" fmla="*/ 113 h 680"/>
                <a:gd name="T2" fmla="*/ 114 w 1021"/>
                <a:gd name="T3" fmla="*/ 113 h 680"/>
                <a:gd name="T4" fmla="*/ 114 w 1021"/>
                <a:gd name="T5" fmla="*/ 0 h 680"/>
                <a:gd name="T6" fmla="*/ 908 w 1021"/>
                <a:gd name="T7" fmla="*/ 0 h 680"/>
                <a:gd name="T8" fmla="*/ 908 w 1021"/>
                <a:gd name="T9" fmla="*/ 113 h 680"/>
                <a:gd name="T10" fmla="*/ 794 w 1021"/>
                <a:gd name="T11" fmla="*/ 113 h 680"/>
                <a:gd name="T12" fmla="*/ 794 w 1021"/>
                <a:gd name="T13" fmla="*/ 453 h 680"/>
                <a:gd name="T14" fmla="*/ 1021 w 1021"/>
                <a:gd name="T15" fmla="*/ 453 h 680"/>
                <a:gd name="T16" fmla="*/ 1021 w 1021"/>
                <a:gd name="T17" fmla="*/ 567 h 680"/>
                <a:gd name="T18" fmla="*/ 794 w 1021"/>
                <a:gd name="T19" fmla="*/ 567 h 680"/>
                <a:gd name="T20" fmla="*/ 794 w 1021"/>
                <a:gd name="T21" fmla="*/ 680 h 680"/>
                <a:gd name="T22" fmla="*/ 567 w 1021"/>
                <a:gd name="T23" fmla="*/ 680 h 680"/>
                <a:gd name="T24" fmla="*/ 567 w 1021"/>
                <a:gd name="T25" fmla="*/ 567 h 680"/>
                <a:gd name="T26" fmla="*/ 454 w 1021"/>
                <a:gd name="T27" fmla="*/ 567 h 680"/>
                <a:gd name="T28" fmla="*/ 454 w 1021"/>
                <a:gd name="T29" fmla="*/ 453 h 680"/>
                <a:gd name="T30" fmla="*/ 114 w 1021"/>
                <a:gd name="T31" fmla="*/ 453 h 680"/>
                <a:gd name="T32" fmla="*/ 114 w 1021"/>
                <a:gd name="T33" fmla="*/ 340 h 680"/>
                <a:gd name="T34" fmla="*/ 0 w 1021"/>
                <a:gd name="T35" fmla="*/ 340 h 680"/>
                <a:gd name="T36" fmla="*/ 0 w 1021"/>
                <a:gd name="T37" fmla="*/ 113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021" h="680">
                  <a:moveTo>
                    <a:pt x="0" y="113"/>
                  </a:moveTo>
                  <a:lnTo>
                    <a:pt x="114" y="113"/>
                  </a:lnTo>
                  <a:lnTo>
                    <a:pt x="114" y="0"/>
                  </a:lnTo>
                  <a:lnTo>
                    <a:pt x="908" y="0"/>
                  </a:lnTo>
                  <a:lnTo>
                    <a:pt x="908" y="113"/>
                  </a:lnTo>
                  <a:lnTo>
                    <a:pt x="794" y="113"/>
                  </a:lnTo>
                  <a:lnTo>
                    <a:pt x="794" y="453"/>
                  </a:lnTo>
                  <a:lnTo>
                    <a:pt x="1021" y="453"/>
                  </a:lnTo>
                  <a:lnTo>
                    <a:pt x="1021" y="567"/>
                  </a:lnTo>
                  <a:lnTo>
                    <a:pt x="794" y="567"/>
                  </a:lnTo>
                  <a:lnTo>
                    <a:pt x="794" y="680"/>
                  </a:lnTo>
                  <a:lnTo>
                    <a:pt x="567" y="680"/>
                  </a:lnTo>
                  <a:lnTo>
                    <a:pt x="567" y="567"/>
                  </a:lnTo>
                  <a:lnTo>
                    <a:pt x="454" y="567"/>
                  </a:lnTo>
                  <a:lnTo>
                    <a:pt x="454" y="453"/>
                  </a:lnTo>
                  <a:lnTo>
                    <a:pt x="114" y="453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11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7" name="Freeform 154"/>
            <p:cNvSpPr>
              <a:spLocks/>
            </p:cNvSpPr>
            <p:nvPr/>
          </p:nvSpPr>
          <p:spPr bwMode="auto">
            <a:xfrm>
              <a:off x="2457" y="1084"/>
              <a:ext cx="907" cy="907"/>
            </a:xfrm>
            <a:custGeom>
              <a:avLst/>
              <a:gdLst>
                <a:gd name="T0" fmla="*/ 794 w 907"/>
                <a:gd name="T1" fmla="*/ 113 h 907"/>
                <a:gd name="T2" fmla="*/ 680 w 907"/>
                <a:gd name="T3" fmla="*/ 113 h 907"/>
                <a:gd name="T4" fmla="*/ 680 w 907"/>
                <a:gd name="T5" fmla="*/ 0 h 907"/>
                <a:gd name="T6" fmla="*/ 340 w 907"/>
                <a:gd name="T7" fmla="*/ 0 h 907"/>
                <a:gd name="T8" fmla="*/ 340 w 907"/>
                <a:gd name="T9" fmla="*/ 226 h 907"/>
                <a:gd name="T10" fmla="*/ 113 w 907"/>
                <a:gd name="T11" fmla="*/ 226 h 907"/>
                <a:gd name="T12" fmla="*/ 113 w 907"/>
                <a:gd name="T13" fmla="*/ 567 h 907"/>
                <a:gd name="T14" fmla="*/ 0 w 907"/>
                <a:gd name="T15" fmla="*/ 567 h 907"/>
                <a:gd name="T16" fmla="*/ 0 w 907"/>
                <a:gd name="T17" fmla="*/ 793 h 907"/>
                <a:gd name="T18" fmla="*/ 340 w 907"/>
                <a:gd name="T19" fmla="*/ 793 h 907"/>
                <a:gd name="T20" fmla="*/ 340 w 907"/>
                <a:gd name="T21" fmla="*/ 907 h 907"/>
                <a:gd name="T22" fmla="*/ 680 w 907"/>
                <a:gd name="T23" fmla="*/ 907 h 907"/>
                <a:gd name="T24" fmla="*/ 680 w 907"/>
                <a:gd name="T25" fmla="*/ 453 h 907"/>
                <a:gd name="T26" fmla="*/ 907 w 907"/>
                <a:gd name="T27" fmla="*/ 453 h 907"/>
                <a:gd name="T28" fmla="*/ 907 w 907"/>
                <a:gd name="T29" fmla="*/ 340 h 907"/>
                <a:gd name="T30" fmla="*/ 794 w 907"/>
                <a:gd name="T31" fmla="*/ 340 h 907"/>
                <a:gd name="T32" fmla="*/ 794 w 907"/>
                <a:gd name="T33" fmla="*/ 113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907" h="907">
                  <a:moveTo>
                    <a:pt x="794" y="113"/>
                  </a:moveTo>
                  <a:lnTo>
                    <a:pt x="680" y="113"/>
                  </a:lnTo>
                  <a:lnTo>
                    <a:pt x="680" y="0"/>
                  </a:lnTo>
                  <a:lnTo>
                    <a:pt x="340" y="0"/>
                  </a:lnTo>
                  <a:lnTo>
                    <a:pt x="340" y="226"/>
                  </a:lnTo>
                  <a:lnTo>
                    <a:pt x="113" y="226"/>
                  </a:lnTo>
                  <a:lnTo>
                    <a:pt x="113" y="567"/>
                  </a:lnTo>
                  <a:lnTo>
                    <a:pt x="0" y="567"/>
                  </a:lnTo>
                  <a:lnTo>
                    <a:pt x="0" y="793"/>
                  </a:lnTo>
                  <a:lnTo>
                    <a:pt x="340" y="793"/>
                  </a:lnTo>
                  <a:lnTo>
                    <a:pt x="340" y="907"/>
                  </a:lnTo>
                  <a:lnTo>
                    <a:pt x="680" y="907"/>
                  </a:lnTo>
                  <a:lnTo>
                    <a:pt x="680" y="453"/>
                  </a:lnTo>
                  <a:lnTo>
                    <a:pt x="907" y="453"/>
                  </a:lnTo>
                  <a:lnTo>
                    <a:pt x="907" y="340"/>
                  </a:lnTo>
                  <a:lnTo>
                    <a:pt x="794" y="340"/>
                  </a:lnTo>
                  <a:lnTo>
                    <a:pt x="794" y="11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8" name="Freeform 155"/>
            <p:cNvSpPr>
              <a:spLocks/>
            </p:cNvSpPr>
            <p:nvPr/>
          </p:nvSpPr>
          <p:spPr bwMode="auto">
            <a:xfrm>
              <a:off x="2003" y="517"/>
              <a:ext cx="1248" cy="1247"/>
            </a:xfrm>
            <a:custGeom>
              <a:avLst/>
              <a:gdLst>
                <a:gd name="T0" fmla="*/ 1134 w 1248"/>
                <a:gd name="T1" fmla="*/ 0 h 1247"/>
                <a:gd name="T2" fmla="*/ 1134 w 1248"/>
                <a:gd name="T3" fmla="*/ 340 h 1247"/>
                <a:gd name="T4" fmla="*/ 1248 w 1248"/>
                <a:gd name="T5" fmla="*/ 340 h 1247"/>
                <a:gd name="T6" fmla="*/ 1248 w 1248"/>
                <a:gd name="T7" fmla="*/ 680 h 1247"/>
                <a:gd name="T8" fmla="*/ 1134 w 1248"/>
                <a:gd name="T9" fmla="*/ 680 h 1247"/>
                <a:gd name="T10" fmla="*/ 1134 w 1248"/>
                <a:gd name="T11" fmla="*/ 567 h 1247"/>
                <a:gd name="T12" fmla="*/ 794 w 1248"/>
                <a:gd name="T13" fmla="*/ 567 h 1247"/>
                <a:gd name="T14" fmla="*/ 794 w 1248"/>
                <a:gd name="T15" fmla="*/ 793 h 1247"/>
                <a:gd name="T16" fmla="*/ 567 w 1248"/>
                <a:gd name="T17" fmla="*/ 793 h 1247"/>
                <a:gd name="T18" fmla="*/ 567 w 1248"/>
                <a:gd name="T19" fmla="*/ 1134 h 1247"/>
                <a:gd name="T20" fmla="*/ 454 w 1248"/>
                <a:gd name="T21" fmla="*/ 1134 h 1247"/>
                <a:gd name="T22" fmla="*/ 454 w 1248"/>
                <a:gd name="T23" fmla="*/ 1247 h 1247"/>
                <a:gd name="T24" fmla="*/ 341 w 1248"/>
                <a:gd name="T25" fmla="*/ 1247 h 1247"/>
                <a:gd name="T26" fmla="*/ 341 w 1248"/>
                <a:gd name="T27" fmla="*/ 1020 h 1247"/>
                <a:gd name="T28" fmla="*/ 114 w 1248"/>
                <a:gd name="T29" fmla="*/ 1020 h 1247"/>
                <a:gd name="T30" fmla="*/ 114 w 1248"/>
                <a:gd name="T31" fmla="*/ 907 h 1247"/>
                <a:gd name="T32" fmla="*/ 0 w 1248"/>
                <a:gd name="T33" fmla="*/ 907 h 1247"/>
                <a:gd name="T34" fmla="*/ 0 w 1248"/>
                <a:gd name="T35" fmla="*/ 680 h 1247"/>
                <a:gd name="T36" fmla="*/ 114 w 1248"/>
                <a:gd name="T37" fmla="*/ 680 h 1247"/>
                <a:gd name="T38" fmla="*/ 114 w 1248"/>
                <a:gd name="T39" fmla="*/ 567 h 1247"/>
                <a:gd name="T40" fmla="*/ 227 w 1248"/>
                <a:gd name="T41" fmla="*/ 567 h 1247"/>
                <a:gd name="T42" fmla="*/ 227 w 1248"/>
                <a:gd name="T43" fmla="*/ 453 h 1247"/>
                <a:gd name="T44" fmla="*/ 341 w 1248"/>
                <a:gd name="T45" fmla="*/ 453 h 1247"/>
                <a:gd name="T46" fmla="*/ 341 w 1248"/>
                <a:gd name="T47" fmla="*/ 340 h 1247"/>
                <a:gd name="T48" fmla="*/ 454 w 1248"/>
                <a:gd name="T49" fmla="*/ 340 h 1247"/>
                <a:gd name="T50" fmla="*/ 454 w 1248"/>
                <a:gd name="T51" fmla="*/ 226 h 1247"/>
                <a:gd name="T52" fmla="*/ 681 w 1248"/>
                <a:gd name="T53" fmla="*/ 226 h 1247"/>
                <a:gd name="T54" fmla="*/ 681 w 1248"/>
                <a:gd name="T55" fmla="*/ 113 h 1247"/>
                <a:gd name="T56" fmla="*/ 908 w 1248"/>
                <a:gd name="T57" fmla="*/ 113 h 1247"/>
                <a:gd name="T58" fmla="*/ 908 w 1248"/>
                <a:gd name="T59" fmla="*/ 0 h 1247"/>
                <a:gd name="T60" fmla="*/ 1134 w 1248"/>
                <a:gd name="T61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248" h="1247">
                  <a:moveTo>
                    <a:pt x="1134" y="0"/>
                  </a:moveTo>
                  <a:lnTo>
                    <a:pt x="1134" y="340"/>
                  </a:lnTo>
                  <a:lnTo>
                    <a:pt x="1248" y="340"/>
                  </a:lnTo>
                  <a:lnTo>
                    <a:pt x="1248" y="680"/>
                  </a:lnTo>
                  <a:lnTo>
                    <a:pt x="1134" y="680"/>
                  </a:lnTo>
                  <a:lnTo>
                    <a:pt x="1134" y="567"/>
                  </a:lnTo>
                  <a:lnTo>
                    <a:pt x="794" y="567"/>
                  </a:lnTo>
                  <a:lnTo>
                    <a:pt x="794" y="793"/>
                  </a:lnTo>
                  <a:lnTo>
                    <a:pt x="567" y="793"/>
                  </a:lnTo>
                  <a:lnTo>
                    <a:pt x="567" y="1134"/>
                  </a:lnTo>
                  <a:lnTo>
                    <a:pt x="454" y="1134"/>
                  </a:lnTo>
                  <a:lnTo>
                    <a:pt x="454" y="1247"/>
                  </a:lnTo>
                  <a:lnTo>
                    <a:pt x="341" y="1247"/>
                  </a:lnTo>
                  <a:lnTo>
                    <a:pt x="341" y="1020"/>
                  </a:lnTo>
                  <a:lnTo>
                    <a:pt x="114" y="1020"/>
                  </a:lnTo>
                  <a:lnTo>
                    <a:pt x="114" y="907"/>
                  </a:lnTo>
                  <a:lnTo>
                    <a:pt x="0" y="907"/>
                  </a:lnTo>
                  <a:lnTo>
                    <a:pt x="0" y="680"/>
                  </a:lnTo>
                  <a:lnTo>
                    <a:pt x="114" y="680"/>
                  </a:lnTo>
                  <a:lnTo>
                    <a:pt x="114" y="567"/>
                  </a:lnTo>
                  <a:lnTo>
                    <a:pt x="227" y="567"/>
                  </a:lnTo>
                  <a:lnTo>
                    <a:pt x="227" y="453"/>
                  </a:lnTo>
                  <a:lnTo>
                    <a:pt x="341" y="453"/>
                  </a:lnTo>
                  <a:lnTo>
                    <a:pt x="341" y="340"/>
                  </a:lnTo>
                  <a:lnTo>
                    <a:pt x="454" y="340"/>
                  </a:lnTo>
                  <a:lnTo>
                    <a:pt x="454" y="226"/>
                  </a:lnTo>
                  <a:lnTo>
                    <a:pt x="681" y="226"/>
                  </a:lnTo>
                  <a:lnTo>
                    <a:pt x="681" y="113"/>
                  </a:lnTo>
                  <a:lnTo>
                    <a:pt x="908" y="113"/>
                  </a:lnTo>
                  <a:lnTo>
                    <a:pt x="908" y="0"/>
                  </a:lnTo>
                  <a:lnTo>
                    <a:pt x="1134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49" name="Freeform 156"/>
            <p:cNvSpPr>
              <a:spLocks/>
            </p:cNvSpPr>
            <p:nvPr/>
          </p:nvSpPr>
          <p:spPr bwMode="auto">
            <a:xfrm>
              <a:off x="1436" y="1084"/>
              <a:ext cx="1021" cy="1814"/>
            </a:xfrm>
            <a:custGeom>
              <a:avLst/>
              <a:gdLst>
                <a:gd name="T0" fmla="*/ 114 w 1021"/>
                <a:gd name="T1" fmla="*/ 1814 h 1814"/>
                <a:gd name="T2" fmla="*/ 114 w 1021"/>
                <a:gd name="T3" fmla="*/ 1587 h 1814"/>
                <a:gd name="T4" fmla="*/ 0 w 1021"/>
                <a:gd name="T5" fmla="*/ 1587 h 1814"/>
                <a:gd name="T6" fmla="*/ 0 w 1021"/>
                <a:gd name="T7" fmla="*/ 680 h 1814"/>
                <a:gd name="T8" fmla="*/ 114 w 1021"/>
                <a:gd name="T9" fmla="*/ 680 h 1814"/>
                <a:gd name="T10" fmla="*/ 114 w 1021"/>
                <a:gd name="T11" fmla="*/ 567 h 1814"/>
                <a:gd name="T12" fmla="*/ 0 w 1021"/>
                <a:gd name="T13" fmla="*/ 567 h 1814"/>
                <a:gd name="T14" fmla="*/ 0 w 1021"/>
                <a:gd name="T15" fmla="*/ 453 h 1814"/>
                <a:gd name="T16" fmla="*/ 114 w 1021"/>
                <a:gd name="T17" fmla="*/ 453 h 1814"/>
                <a:gd name="T18" fmla="*/ 114 w 1021"/>
                <a:gd name="T19" fmla="*/ 340 h 1814"/>
                <a:gd name="T20" fmla="*/ 0 w 1021"/>
                <a:gd name="T21" fmla="*/ 340 h 1814"/>
                <a:gd name="T22" fmla="*/ 0 w 1021"/>
                <a:gd name="T23" fmla="*/ 226 h 1814"/>
                <a:gd name="T24" fmla="*/ 114 w 1021"/>
                <a:gd name="T25" fmla="*/ 226 h 1814"/>
                <a:gd name="T26" fmla="*/ 114 w 1021"/>
                <a:gd name="T27" fmla="*/ 113 h 1814"/>
                <a:gd name="T28" fmla="*/ 227 w 1021"/>
                <a:gd name="T29" fmla="*/ 113 h 1814"/>
                <a:gd name="T30" fmla="*/ 227 w 1021"/>
                <a:gd name="T31" fmla="*/ 0 h 1814"/>
                <a:gd name="T32" fmla="*/ 454 w 1021"/>
                <a:gd name="T33" fmla="*/ 0 h 1814"/>
                <a:gd name="T34" fmla="*/ 454 w 1021"/>
                <a:gd name="T35" fmla="*/ 113 h 1814"/>
                <a:gd name="T36" fmla="*/ 567 w 1021"/>
                <a:gd name="T37" fmla="*/ 113 h 1814"/>
                <a:gd name="T38" fmla="*/ 567 w 1021"/>
                <a:gd name="T39" fmla="*/ 340 h 1814"/>
                <a:gd name="T40" fmla="*/ 681 w 1021"/>
                <a:gd name="T41" fmla="*/ 340 h 1814"/>
                <a:gd name="T42" fmla="*/ 681 w 1021"/>
                <a:gd name="T43" fmla="*/ 453 h 1814"/>
                <a:gd name="T44" fmla="*/ 908 w 1021"/>
                <a:gd name="T45" fmla="*/ 453 h 1814"/>
                <a:gd name="T46" fmla="*/ 908 w 1021"/>
                <a:gd name="T47" fmla="*/ 680 h 1814"/>
                <a:gd name="T48" fmla="*/ 1021 w 1021"/>
                <a:gd name="T49" fmla="*/ 680 h 1814"/>
                <a:gd name="T50" fmla="*/ 1021 w 1021"/>
                <a:gd name="T51" fmla="*/ 907 h 1814"/>
                <a:gd name="T52" fmla="*/ 908 w 1021"/>
                <a:gd name="T53" fmla="*/ 907 h 1814"/>
                <a:gd name="T54" fmla="*/ 908 w 1021"/>
                <a:gd name="T55" fmla="*/ 1134 h 1814"/>
                <a:gd name="T56" fmla="*/ 1021 w 1021"/>
                <a:gd name="T57" fmla="*/ 1134 h 1814"/>
                <a:gd name="T58" fmla="*/ 1021 w 1021"/>
                <a:gd name="T59" fmla="*/ 1587 h 1814"/>
                <a:gd name="T60" fmla="*/ 908 w 1021"/>
                <a:gd name="T61" fmla="*/ 1587 h 1814"/>
                <a:gd name="T62" fmla="*/ 908 w 1021"/>
                <a:gd name="T63" fmla="*/ 1701 h 1814"/>
                <a:gd name="T64" fmla="*/ 567 w 1021"/>
                <a:gd name="T65" fmla="*/ 1701 h 1814"/>
                <a:gd name="T66" fmla="*/ 567 w 1021"/>
                <a:gd name="T67" fmla="*/ 1814 h 1814"/>
                <a:gd name="T68" fmla="*/ 114 w 1021"/>
                <a:gd name="T69" fmla="*/ 1814 h 18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21" h="1814">
                  <a:moveTo>
                    <a:pt x="114" y="1814"/>
                  </a:moveTo>
                  <a:lnTo>
                    <a:pt x="114" y="1587"/>
                  </a:lnTo>
                  <a:lnTo>
                    <a:pt x="0" y="1587"/>
                  </a:lnTo>
                  <a:lnTo>
                    <a:pt x="0" y="680"/>
                  </a:lnTo>
                  <a:lnTo>
                    <a:pt x="114" y="680"/>
                  </a:lnTo>
                  <a:lnTo>
                    <a:pt x="114" y="567"/>
                  </a:lnTo>
                  <a:lnTo>
                    <a:pt x="0" y="567"/>
                  </a:lnTo>
                  <a:lnTo>
                    <a:pt x="0" y="453"/>
                  </a:lnTo>
                  <a:lnTo>
                    <a:pt x="114" y="453"/>
                  </a:lnTo>
                  <a:lnTo>
                    <a:pt x="114" y="340"/>
                  </a:lnTo>
                  <a:lnTo>
                    <a:pt x="0" y="340"/>
                  </a:lnTo>
                  <a:lnTo>
                    <a:pt x="0" y="226"/>
                  </a:lnTo>
                  <a:lnTo>
                    <a:pt x="114" y="226"/>
                  </a:lnTo>
                  <a:lnTo>
                    <a:pt x="114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454" y="0"/>
                  </a:lnTo>
                  <a:lnTo>
                    <a:pt x="454" y="113"/>
                  </a:lnTo>
                  <a:lnTo>
                    <a:pt x="567" y="113"/>
                  </a:lnTo>
                  <a:lnTo>
                    <a:pt x="567" y="340"/>
                  </a:lnTo>
                  <a:lnTo>
                    <a:pt x="681" y="340"/>
                  </a:lnTo>
                  <a:lnTo>
                    <a:pt x="681" y="453"/>
                  </a:lnTo>
                  <a:lnTo>
                    <a:pt x="908" y="453"/>
                  </a:lnTo>
                  <a:lnTo>
                    <a:pt x="908" y="680"/>
                  </a:lnTo>
                  <a:lnTo>
                    <a:pt x="1021" y="680"/>
                  </a:lnTo>
                  <a:lnTo>
                    <a:pt x="1021" y="907"/>
                  </a:lnTo>
                  <a:lnTo>
                    <a:pt x="908" y="907"/>
                  </a:lnTo>
                  <a:lnTo>
                    <a:pt x="908" y="1134"/>
                  </a:lnTo>
                  <a:lnTo>
                    <a:pt x="1021" y="1134"/>
                  </a:lnTo>
                  <a:lnTo>
                    <a:pt x="1021" y="1587"/>
                  </a:lnTo>
                  <a:lnTo>
                    <a:pt x="908" y="1587"/>
                  </a:lnTo>
                  <a:lnTo>
                    <a:pt x="908" y="1701"/>
                  </a:lnTo>
                  <a:lnTo>
                    <a:pt x="567" y="1701"/>
                  </a:lnTo>
                  <a:lnTo>
                    <a:pt x="567" y="1814"/>
                  </a:lnTo>
                  <a:lnTo>
                    <a:pt x="114" y="181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0" name="Freeform 157"/>
            <p:cNvSpPr>
              <a:spLocks/>
            </p:cNvSpPr>
            <p:nvPr/>
          </p:nvSpPr>
          <p:spPr bwMode="auto">
            <a:xfrm>
              <a:off x="3931" y="176"/>
              <a:ext cx="794" cy="1021"/>
            </a:xfrm>
            <a:custGeom>
              <a:avLst/>
              <a:gdLst>
                <a:gd name="T0" fmla="*/ 114 w 794"/>
                <a:gd name="T1" fmla="*/ 908 h 1021"/>
                <a:gd name="T2" fmla="*/ 114 w 794"/>
                <a:gd name="T3" fmla="*/ 1021 h 1021"/>
                <a:gd name="T4" fmla="*/ 454 w 794"/>
                <a:gd name="T5" fmla="*/ 1021 h 1021"/>
                <a:gd name="T6" fmla="*/ 454 w 794"/>
                <a:gd name="T7" fmla="*/ 908 h 1021"/>
                <a:gd name="T8" fmla="*/ 567 w 794"/>
                <a:gd name="T9" fmla="*/ 908 h 1021"/>
                <a:gd name="T10" fmla="*/ 567 w 794"/>
                <a:gd name="T11" fmla="*/ 794 h 1021"/>
                <a:gd name="T12" fmla="*/ 681 w 794"/>
                <a:gd name="T13" fmla="*/ 794 h 1021"/>
                <a:gd name="T14" fmla="*/ 681 w 794"/>
                <a:gd name="T15" fmla="*/ 681 h 1021"/>
                <a:gd name="T16" fmla="*/ 794 w 794"/>
                <a:gd name="T17" fmla="*/ 681 h 1021"/>
                <a:gd name="T18" fmla="*/ 794 w 794"/>
                <a:gd name="T19" fmla="*/ 567 h 1021"/>
                <a:gd name="T20" fmla="*/ 681 w 794"/>
                <a:gd name="T21" fmla="*/ 567 h 1021"/>
                <a:gd name="T22" fmla="*/ 681 w 794"/>
                <a:gd name="T23" fmla="*/ 341 h 1021"/>
                <a:gd name="T24" fmla="*/ 681 w 794"/>
                <a:gd name="T25" fmla="*/ 227 h 1021"/>
                <a:gd name="T26" fmla="*/ 567 w 794"/>
                <a:gd name="T27" fmla="*/ 227 h 1021"/>
                <a:gd name="T28" fmla="*/ 567 w 794"/>
                <a:gd name="T29" fmla="*/ 114 h 1021"/>
                <a:gd name="T30" fmla="*/ 454 w 794"/>
                <a:gd name="T31" fmla="*/ 114 h 1021"/>
                <a:gd name="T32" fmla="*/ 454 w 794"/>
                <a:gd name="T33" fmla="*/ 0 h 1021"/>
                <a:gd name="T34" fmla="*/ 227 w 794"/>
                <a:gd name="T35" fmla="*/ 0 h 1021"/>
                <a:gd name="T36" fmla="*/ 227 w 794"/>
                <a:gd name="T37" fmla="*/ 114 h 1021"/>
                <a:gd name="T38" fmla="*/ 0 w 794"/>
                <a:gd name="T39" fmla="*/ 114 h 1021"/>
                <a:gd name="T40" fmla="*/ 0 w 794"/>
                <a:gd name="T41" fmla="*/ 341 h 1021"/>
                <a:gd name="T42" fmla="*/ 114 w 794"/>
                <a:gd name="T43" fmla="*/ 341 h 1021"/>
                <a:gd name="T44" fmla="*/ 114 w 794"/>
                <a:gd name="T45" fmla="*/ 454 h 1021"/>
                <a:gd name="T46" fmla="*/ 0 w 794"/>
                <a:gd name="T47" fmla="*/ 454 h 1021"/>
                <a:gd name="T48" fmla="*/ 0 w 794"/>
                <a:gd name="T49" fmla="*/ 794 h 1021"/>
                <a:gd name="T50" fmla="*/ 227 w 794"/>
                <a:gd name="T51" fmla="*/ 794 h 1021"/>
                <a:gd name="T52" fmla="*/ 227 w 794"/>
                <a:gd name="T53" fmla="*/ 908 h 1021"/>
                <a:gd name="T54" fmla="*/ 114 w 794"/>
                <a:gd name="T55" fmla="*/ 908 h 10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794" h="1021">
                  <a:moveTo>
                    <a:pt x="114" y="908"/>
                  </a:moveTo>
                  <a:lnTo>
                    <a:pt x="114" y="1021"/>
                  </a:lnTo>
                  <a:lnTo>
                    <a:pt x="454" y="1021"/>
                  </a:lnTo>
                  <a:lnTo>
                    <a:pt x="454" y="908"/>
                  </a:lnTo>
                  <a:lnTo>
                    <a:pt x="567" y="908"/>
                  </a:lnTo>
                  <a:lnTo>
                    <a:pt x="567" y="794"/>
                  </a:lnTo>
                  <a:lnTo>
                    <a:pt x="681" y="794"/>
                  </a:lnTo>
                  <a:lnTo>
                    <a:pt x="681" y="681"/>
                  </a:lnTo>
                  <a:lnTo>
                    <a:pt x="794" y="681"/>
                  </a:lnTo>
                  <a:lnTo>
                    <a:pt x="794" y="567"/>
                  </a:lnTo>
                  <a:lnTo>
                    <a:pt x="681" y="567"/>
                  </a:lnTo>
                  <a:lnTo>
                    <a:pt x="681" y="341"/>
                  </a:lnTo>
                  <a:lnTo>
                    <a:pt x="681" y="227"/>
                  </a:lnTo>
                  <a:lnTo>
                    <a:pt x="567" y="227"/>
                  </a:lnTo>
                  <a:lnTo>
                    <a:pt x="567" y="114"/>
                  </a:lnTo>
                  <a:lnTo>
                    <a:pt x="454" y="114"/>
                  </a:lnTo>
                  <a:lnTo>
                    <a:pt x="454" y="0"/>
                  </a:lnTo>
                  <a:lnTo>
                    <a:pt x="227" y="0"/>
                  </a:lnTo>
                  <a:lnTo>
                    <a:pt x="227" y="114"/>
                  </a:lnTo>
                  <a:lnTo>
                    <a:pt x="0" y="114"/>
                  </a:lnTo>
                  <a:lnTo>
                    <a:pt x="0" y="341"/>
                  </a:lnTo>
                  <a:lnTo>
                    <a:pt x="114" y="341"/>
                  </a:lnTo>
                  <a:lnTo>
                    <a:pt x="114" y="454"/>
                  </a:lnTo>
                  <a:lnTo>
                    <a:pt x="0" y="454"/>
                  </a:lnTo>
                  <a:lnTo>
                    <a:pt x="0" y="794"/>
                  </a:lnTo>
                  <a:lnTo>
                    <a:pt x="227" y="794"/>
                  </a:lnTo>
                  <a:lnTo>
                    <a:pt x="227" y="908"/>
                  </a:lnTo>
                  <a:lnTo>
                    <a:pt x="114" y="90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1" name="Freeform 158"/>
            <p:cNvSpPr>
              <a:spLocks/>
            </p:cNvSpPr>
            <p:nvPr/>
          </p:nvSpPr>
          <p:spPr bwMode="auto">
            <a:xfrm>
              <a:off x="3591" y="857"/>
              <a:ext cx="1361" cy="1247"/>
            </a:xfrm>
            <a:custGeom>
              <a:avLst/>
              <a:gdLst>
                <a:gd name="T0" fmla="*/ 1247 w 1361"/>
                <a:gd name="T1" fmla="*/ 0 h 1247"/>
                <a:gd name="T2" fmla="*/ 1021 w 1361"/>
                <a:gd name="T3" fmla="*/ 0 h 1247"/>
                <a:gd name="T4" fmla="*/ 1021 w 1361"/>
                <a:gd name="T5" fmla="*/ 113 h 1247"/>
                <a:gd name="T6" fmla="*/ 907 w 1361"/>
                <a:gd name="T7" fmla="*/ 113 h 1247"/>
                <a:gd name="T8" fmla="*/ 907 w 1361"/>
                <a:gd name="T9" fmla="*/ 227 h 1247"/>
                <a:gd name="T10" fmla="*/ 794 w 1361"/>
                <a:gd name="T11" fmla="*/ 227 h 1247"/>
                <a:gd name="T12" fmla="*/ 794 w 1361"/>
                <a:gd name="T13" fmla="*/ 340 h 1247"/>
                <a:gd name="T14" fmla="*/ 454 w 1361"/>
                <a:gd name="T15" fmla="*/ 340 h 1247"/>
                <a:gd name="T16" fmla="*/ 454 w 1361"/>
                <a:gd name="T17" fmla="*/ 227 h 1247"/>
                <a:gd name="T18" fmla="*/ 340 w 1361"/>
                <a:gd name="T19" fmla="*/ 227 h 1247"/>
                <a:gd name="T20" fmla="*/ 340 w 1361"/>
                <a:gd name="T21" fmla="*/ 340 h 1247"/>
                <a:gd name="T22" fmla="*/ 113 w 1361"/>
                <a:gd name="T23" fmla="*/ 340 h 1247"/>
                <a:gd name="T24" fmla="*/ 113 w 1361"/>
                <a:gd name="T25" fmla="*/ 567 h 1247"/>
                <a:gd name="T26" fmla="*/ 0 w 1361"/>
                <a:gd name="T27" fmla="*/ 567 h 1247"/>
                <a:gd name="T28" fmla="*/ 0 w 1361"/>
                <a:gd name="T29" fmla="*/ 907 h 1247"/>
                <a:gd name="T30" fmla="*/ 113 w 1361"/>
                <a:gd name="T31" fmla="*/ 907 h 1247"/>
                <a:gd name="T32" fmla="*/ 113 w 1361"/>
                <a:gd name="T33" fmla="*/ 1020 h 1247"/>
                <a:gd name="T34" fmla="*/ 227 w 1361"/>
                <a:gd name="T35" fmla="*/ 1020 h 1247"/>
                <a:gd name="T36" fmla="*/ 227 w 1361"/>
                <a:gd name="T37" fmla="*/ 1134 h 1247"/>
                <a:gd name="T38" fmla="*/ 454 w 1361"/>
                <a:gd name="T39" fmla="*/ 1134 h 1247"/>
                <a:gd name="T40" fmla="*/ 454 w 1361"/>
                <a:gd name="T41" fmla="*/ 1247 h 1247"/>
                <a:gd name="T42" fmla="*/ 1021 w 1361"/>
                <a:gd name="T43" fmla="*/ 1247 h 1247"/>
                <a:gd name="T44" fmla="*/ 1021 w 1361"/>
                <a:gd name="T45" fmla="*/ 1134 h 1247"/>
                <a:gd name="T46" fmla="*/ 907 w 1361"/>
                <a:gd name="T47" fmla="*/ 1134 h 1247"/>
                <a:gd name="T48" fmla="*/ 907 w 1361"/>
                <a:gd name="T49" fmla="*/ 907 h 1247"/>
                <a:gd name="T50" fmla="*/ 1021 w 1361"/>
                <a:gd name="T51" fmla="*/ 907 h 1247"/>
                <a:gd name="T52" fmla="*/ 1021 w 1361"/>
                <a:gd name="T53" fmla="*/ 794 h 1247"/>
                <a:gd name="T54" fmla="*/ 1361 w 1361"/>
                <a:gd name="T55" fmla="*/ 794 h 1247"/>
                <a:gd name="T56" fmla="*/ 1361 w 1361"/>
                <a:gd name="T57" fmla="*/ 567 h 1247"/>
                <a:gd name="T58" fmla="*/ 1247 w 1361"/>
                <a:gd name="T59" fmla="*/ 567 h 1247"/>
                <a:gd name="T60" fmla="*/ 1247 w 1361"/>
                <a:gd name="T61" fmla="*/ 453 h 1247"/>
                <a:gd name="T62" fmla="*/ 1134 w 1361"/>
                <a:gd name="T63" fmla="*/ 453 h 1247"/>
                <a:gd name="T64" fmla="*/ 1134 w 1361"/>
                <a:gd name="T65" fmla="*/ 340 h 1247"/>
                <a:gd name="T66" fmla="*/ 1247 w 1361"/>
                <a:gd name="T67" fmla="*/ 340 h 1247"/>
                <a:gd name="T68" fmla="*/ 1247 w 1361"/>
                <a:gd name="T69" fmla="*/ 0 h 12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61" h="1247">
                  <a:moveTo>
                    <a:pt x="1247" y="0"/>
                  </a:moveTo>
                  <a:lnTo>
                    <a:pt x="1021" y="0"/>
                  </a:lnTo>
                  <a:lnTo>
                    <a:pt x="1021" y="113"/>
                  </a:lnTo>
                  <a:lnTo>
                    <a:pt x="907" y="113"/>
                  </a:lnTo>
                  <a:lnTo>
                    <a:pt x="907" y="227"/>
                  </a:lnTo>
                  <a:lnTo>
                    <a:pt x="794" y="227"/>
                  </a:lnTo>
                  <a:lnTo>
                    <a:pt x="794" y="340"/>
                  </a:lnTo>
                  <a:lnTo>
                    <a:pt x="454" y="340"/>
                  </a:lnTo>
                  <a:lnTo>
                    <a:pt x="454" y="227"/>
                  </a:lnTo>
                  <a:lnTo>
                    <a:pt x="340" y="227"/>
                  </a:lnTo>
                  <a:lnTo>
                    <a:pt x="340" y="340"/>
                  </a:lnTo>
                  <a:lnTo>
                    <a:pt x="113" y="340"/>
                  </a:lnTo>
                  <a:lnTo>
                    <a:pt x="113" y="567"/>
                  </a:lnTo>
                  <a:lnTo>
                    <a:pt x="0" y="567"/>
                  </a:lnTo>
                  <a:lnTo>
                    <a:pt x="0" y="907"/>
                  </a:lnTo>
                  <a:lnTo>
                    <a:pt x="113" y="907"/>
                  </a:lnTo>
                  <a:lnTo>
                    <a:pt x="113" y="1020"/>
                  </a:lnTo>
                  <a:lnTo>
                    <a:pt x="227" y="1020"/>
                  </a:lnTo>
                  <a:lnTo>
                    <a:pt x="227" y="1134"/>
                  </a:lnTo>
                  <a:lnTo>
                    <a:pt x="454" y="1134"/>
                  </a:lnTo>
                  <a:lnTo>
                    <a:pt x="454" y="1247"/>
                  </a:lnTo>
                  <a:lnTo>
                    <a:pt x="1021" y="1247"/>
                  </a:lnTo>
                  <a:lnTo>
                    <a:pt x="1021" y="1134"/>
                  </a:lnTo>
                  <a:lnTo>
                    <a:pt x="907" y="1134"/>
                  </a:lnTo>
                  <a:lnTo>
                    <a:pt x="907" y="907"/>
                  </a:lnTo>
                  <a:lnTo>
                    <a:pt x="1021" y="907"/>
                  </a:lnTo>
                  <a:lnTo>
                    <a:pt x="1021" y="794"/>
                  </a:lnTo>
                  <a:lnTo>
                    <a:pt x="1361" y="794"/>
                  </a:lnTo>
                  <a:lnTo>
                    <a:pt x="1361" y="567"/>
                  </a:lnTo>
                  <a:lnTo>
                    <a:pt x="1247" y="567"/>
                  </a:lnTo>
                  <a:lnTo>
                    <a:pt x="1247" y="453"/>
                  </a:lnTo>
                  <a:lnTo>
                    <a:pt x="1134" y="453"/>
                  </a:lnTo>
                  <a:lnTo>
                    <a:pt x="1134" y="340"/>
                  </a:lnTo>
                  <a:lnTo>
                    <a:pt x="1247" y="340"/>
                  </a:lnTo>
                  <a:lnTo>
                    <a:pt x="1247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2" name="Freeform 159"/>
            <p:cNvSpPr>
              <a:spLocks/>
            </p:cNvSpPr>
            <p:nvPr/>
          </p:nvSpPr>
          <p:spPr bwMode="auto">
            <a:xfrm>
              <a:off x="4498" y="1651"/>
              <a:ext cx="454" cy="453"/>
            </a:xfrm>
            <a:custGeom>
              <a:avLst/>
              <a:gdLst>
                <a:gd name="T0" fmla="*/ 114 w 454"/>
                <a:gd name="T1" fmla="*/ 453 h 453"/>
                <a:gd name="T2" fmla="*/ 340 w 454"/>
                <a:gd name="T3" fmla="*/ 453 h 453"/>
                <a:gd name="T4" fmla="*/ 340 w 454"/>
                <a:gd name="T5" fmla="*/ 340 h 453"/>
                <a:gd name="T6" fmla="*/ 454 w 454"/>
                <a:gd name="T7" fmla="*/ 340 h 453"/>
                <a:gd name="T8" fmla="*/ 454 w 454"/>
                <a:gd name="T9" fmla="*/ 226 h 453"/>
                <a:gd name="T10" fmla="*/ 340 w 454"/>
                <a:gd name="T11" fmla="*/ 226 h 453"/>
                <a:gd name="T12" fmla="*/ 340 w 454"/>
                <a:gd name="T13" fmla="*/ 0 h 453"/>
                <a:gd name="T14" fmla="*/ 114 w 454"/>
                <a:gd name="T15" fmla="*/ 0 h 453"/>
                <a:gd name="T16" fmla="*/ 114 w 454"/>
                <a:gd name="T17" fmla="*/ 113 h 453"/>
                <a:gd name="T18" fmla="*/ 0 w 454"/>
                <a:gd name="T19" fmla="*/ 113 h 453"/>
                <a:gd name="T20" fmla="*/ 0 w 454"/>
                <a:gd name="T21" fmla="*/ 340 h 453"/>
                <a:gd name="T22" fmla="*/ 114 w 454"/>
                <a:gd name="T23" fmla="*/ 340 h 453"/>
                <a:gd name="T24" fmla="*/ 114 w 454"/>
                <a:gd name="T25" fmla="*/ 453 h 4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54" h="453">
                  <a:moveTo>
                    <a:pt x="114" y="453"/>
                  </a:moveTo>
                  <a:lnTo>
                    <a:pt x="340" y="453"/>
                  </a:lnTo>
                  <a:lnTo>
                    <a:pt x="340" y="340"/>
                  </a:lnTo>
                  <a:lnTo>
                    <a:pt x="454" y="340"/>
                  </a:lnTo>
                  <a:lnTo>
                    <a:pt x="454" y="226"/>
                  </a:lnTo>
                  <a:lnTo>
                    <a:pt x="340" y="226"/>
                  </a:lnTo>
                  <a:lnTo>
                    <a:pt x="340" y="0"/>
                  </a:lnTo>
                  <a:lnTo>
                    <a:pt x="114" y="0"/>
                  </a:lnTo>
                  <a:lnTo>
                    <a:pt x="114" y="113"/>
                  </a:lnTo>
                  <a:lnTo>
                    <a:pt x="0" y="113"/>
                  </a:lnTo>
                  <a:lnTo>
                    <a:pt x="0" y="340"/>
                  </a:lnTo>
                  <a:lnTo>
                    <a:pt x="114" y="340"/>
                  </a:lnTo>
                  <a:lnTo>
                    <a:pt x="114" y="45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3" name="Freeform 160"/>
            <p:cNvSpPr>
              <a:spLocks/>
            </p:cNvSpPr>
            <p:nvPr/>
          </p:nvSpPr>
          <p:spPr bwMode="auto">
            <a:xfrm>
              <a:off x="4725" y="1991"/>
              <a:ext cx="567" cy="340"/>
            </a:xfrm>
            <a:custGeom>
              <a:avLst/>
              <a:gdLst>
                <a:gd name="T0" fmla="*/ 340 w 567"/>
                <a:gd name="T1" fmla="*/ 0 h 340"/>
                <a:gd name="T2" fmla="*/ 113 w 567"/>
                <a:gd name="T3" fmla="*/ 0 h 340"/>
                <a:gd name="T4" fmla="*/ 113 w 567"/>
                <a:gd name="T5" fmla="*/ 113 h 340"/>
                <a:gd name="T6" fmla="*/ 0 w 567"/>
                <a:gd name="T7" fmla="*/ 113 h 340"/>
                <a:gd name="T8" fmla="*/ 0 w 567"/>
                <a:gd name="T9" fmla="*/ 340 h 340"/>
                <a:gd name="T10" fmla="*/ 454 w 567"/>
                <a:gd name="T11" fmla="*/ 340 h 340"/>
                <a:gd name="T12" fmla="*/ 454 w 567"/>
                <a:gd name="T13" fmla="*/ 227 h 340"/>
                <a:gd name="T14" fmla="*/ 567 w 567"/>
                <a:gd name="T15" fmla="*/ 227 h 340"/>
                <a:gd name="T16" fmla="*/ 567 w 567"/>
                <a:gd name="T17" fmla="*/ 113 h 340"/>
                <a:gd name="T18" fmla="*/ 340 w 567"/>
                <a:gd name="T19" fmla="*/ 113 h 340"/>
                <a:gd name="T20" fmla="*/ 340 w 567"/>
                <a:gd name="T21" fmla="*/ 0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567" h="340">
                  <a:moveTo>
                    <a:pt x="340" y="0"/>
                  </a:moveTo>
                  <a:lnTo>
                    <a:pt x="113" y="0"/>
                  </a:lnTo>
                  <a:lnTo>
                    <a:pt x="113" y="113"/>
                  </a:lnTo>
                  <a:lnTo>
                    <a:pt x="0" y="113"/>
                  </a:lnTo>
                  <a:lnTo>
                    <a:pt x="0" y="340"/>
                  </a:lnTo>
                  <a:lnTo>
                    <a:pt x="454" y="340"/>
                  </a:lnTo>
                  <a:lnTo>
                    <a:pt x="454" y="227"/>
                  </a:lnTo>
                  <a:lnTo>
                    <a:pt x="567" y="227"/>
                  </a:lnTo>
                  <a:lnTo>
                    <a:pt x="567" y="113"/>
                  </a:lnTo>
                  <a:lnTo>
                    <a:pt x="340" y="113"/>
                  </a:lnTo>
                  <a:lnTo>
                    <a:pt x="340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4" name="Freeform 161"/>
            <p:cNvSpPr>
              <a:spLocks/>
            </p:cNvSpPr>
            <p:nvPr/>
          </p:nvSpPr>
          <p:spPr bwMode="auto">
            <a:xfrm>
              <a:off x="3364" y="1991"/>
              <a:ext cx="2041" cy="1701"/>
            </a:xfrm>
            <a:custGeom>
              <a:avLst/>
              <a:gdLst>
                <a:gd name="T0" fmla="*/ 1928 w 2041"/>
                <a:gd name="T1" fmla="*/ 680 h 1701"/>
                <a:gd name="T2" fmla="*/ 2041 w 2041"/>
                <a:gd name="T3" fmla="*/ 680 h 1701"/>
                <a:gd name="T4" fmla="*/ 2041 w 2041"/>
                <a:gd name="T5" fmla="*/ 1020 h 1701"/>
                <a:gd name="T6" fmla="*/ 1815 w 2041"/>
                <a:gd name="T7" fmla="*/ 1020 h 1701"/>
                <a:gd name="T8" fmla="*/ 1815 w 2041"/>
                <a:gd name="T9" fmla="*/ 1134 h 1701"/>
                <a:gd name="T10" fmla="*/ 1701 w 2041"/>
                <a:gd name="T11" fmla="*/ 1134 h 1701"/>
                <a:gd name="T12" fmla="*/ 1701 w 2041"/>
                <a:gd name="T13" fmla="*/ 1361 h 1701"/>
                <a:gd name="T14" fmla="*/ 1474 w 2041"/>
                <a:gd name="T15" fmla="*/ 1361 h 1701"/>
                <a:gd name="T16" fmla="*/ 1474 w 2041"/>
                <a:gd name="T17" fmla="*/ 1474 h 1701"/>
                <a:gd name="T18" fmla="*/ 1248 w 2041"/>
                <a:gd name="T19" fmla="*/ 1474 h 1701"/>
                <a:gd name="T20" fmla="*/ 1248 w 2041"/>
                <a:gd name="T21" fmla="*/ 1361 h 1701"/>
                <a:gd name="T22" fmla="*/ 681 w 2041"/>
                <a:gd name="T23" fmla="*/ 1361 h 1701"/>
                <a:gd name="T24" fmla="*/ 681 w 2041"/>
                <a:gd name="T25" fmla="*/ 1474 h 1701"/>
                <a:gd name="T26" fmla="*/ 454 w 2041"/>
                <a:gd name="T27" fmla="*/ 1474 h 1701"/>
                <a:gd name="T28" fmla="*/ 454 w 2041"/>
                <a:gd name="T29" fmla="*/ 1587 h 1701"/>
                <a:gd name="T30" fmla="*/ 227 w 2041"/>
                <a:gd name="T31" fmla="*/ 1587 h 1701"/>
                <a:gd name="T32" fmla="*/ 227 w 2041"/>
                <a:gd name="T33" fmla="*/ 1701 h 1701"/>
                <a:gd name="T34" fmla="*/ 114 w 2041"/>
                <a:gd name="T35" fmla="*/ 1701 h 1701"/>
                <a:gd name="T36" fmla="*/ 114 w 2041"/>
                <a:gd name="T37" fmla="*/ 1587 h 1701"/>
                <a:gd name="T38" fmla="*/ 0 w 2041"/>
                <a:gd name="T39" fmla="*/ 1587 h 1701"/>
                <a:gd name="T40" fmla="*/ 0 w 2041"/>
                <a:gd name="T41" fmla="*/ 1361 h 1701"/>
                <a:gd name="T42" fmla="*/ 114 w 2041"/>
                <a:gd name="T43" fmla="*/ 1361 h 1701"/>
                <a:gd name="T44" fmla="*/ 114 w 2041"/>
                <a:gd name="T45" fmla="*/ 1247 h 1701"/>
                <a:gd name="T46" fmla="*/ 340 w 2041"/>
                <a:gd name="T47" fmla="*/ 1247 h 1701"/>
                <a:gd name="T48" fmla="*/ 340 w 2041"/>
                <a:gd name="T49" fmla="*/ 1134 h 1701"/>
                <a:gd name="T50" fmla="*/ 454 w 2041"/>
                <a:gd name="T51" fmla="*/ 1134 h 1701"/>
                <a:gd name="T52" fmla="*/ 454 w 2041"/>
                <a:gd name="T53" fmla="*/ 1020 h 1701"/>
                <a:gd name="T54" fmla="*/ 340 w 2041"/>
                <a:gd name="T55" fmla="*/ 1020 h 1701"/>
                <a:gd name="T56" fmla="*/ 340 w 2041"/>
                <a:gd name="T57" fmla="*/ 567 h 1701"/>
                <a:gd name="T58" fmla="*/ 454 w 2041"/>
                <a:gd name="T59" fmla="*/ 567 h 1701"/>
                <a:gd name="T60" fmla="*/ 454 w 2041"/>
                <a:gd name="T61" fmla="*/ 680 h 1701"/>
                <a:gd name="T62" fmla="*/ 567 w 2041"/>
                <a:gd name="T63" fmla="*/ 680 h 1701"/>
                <a:gd name="T64" fmla="*/ 567 w 2041"/>
                <a:gd name="T65" fmla="*/ 453 h 1701"/>
                <a:gd name="T66" fmla="*/ 681 w 2041"/>
                <a:gd name="T67" fmla="*/ 453 h 1701"/>
                <a:gd name="T68" fmla="*/ 681 w 2041"/>
                <a:gd name="T69" fmla="*/ 340 h 1701"/>
                <a:gd name="T70" fmla="*/ 567 w 2041"/>
                <a:gd name="T71" fmla="*/ 340 h 1701"/>
                <a:gd name="T72" fmla="*/ 567 w 2041"/>
                <a:gd name="T73" fmla="*/ 113 h 1701"/>
                <a:gd name="T74" fmla="*/ 454 w 2041"/>
                <a:gd name="T75" fmla="*/ 113 h 1701"/>
                <a:gd name="T76" fmla="*/ 454 w 2041"/>
                <a:gd name="T77" fmla="*/ 0 h 1701"/>
                <a:gd name="T78" fmla="*/ 681 w 2041"/>
                <a:gd name="T79" fmla="*/ 0 h 1701"/>
                <a:gd name="T80" fmla="*/ 681 w 2041"/>
                <a:gd name="T81" fmla="*/ 113 h 1701"/>
                <a:gd name="T82" fmla="*/ 1361 w 2041"/>
                <a:gd name="T83" fmla="*/ 113 h 1701"/>
                <a:gd name="T84" fmla="*/ 1361 w 2041"/>
                <a:gd name="T85" fmla="*/ 567 h 1701"/>
                <a:gd name="T86" fmla="*/ 1248 w 2041"/>
                <a:gd name="T87" fmla="*/ 567 h 1701"/>
                <a:gd name="T88" fmla="*/ 1248 w 2041"/>
                <a:gd name="T89" fmla="*/ 680 h 1701"/>
                <a:gd name="T90" fmla="*/ 1474 w 2041"/>
                <a:gd name="T91" fmla="*/ 680 h 1701"/>
                <a:gd name="T92" fmla="*/ 1474 w 2041"/>
                <a:gd name="T93" fmla="*/ 794 h 1701"/>
                <a:gd name="T94" fmla="*/ 1928 w 2041"/>
                <a:gd name="T95" fmla="*/ 794 h 1701"/>
                <a:gd name="T96" fmla="*/ 1928 w 2041"/>
                <a:gd name="T97" fmla="*/ 680 h 17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041" h="1701">
                  <a:moveTo>
                    <a:pt x="1928" y="680"/>
                  </a:moveTo>
                  <a:lnTo>
                    <a:pt x="2041" y="680"/>
                  </a:lnTo>
                  <a:lnTo>
                    <a:pt x="2041" y="1020"/>
                  </a:lnTo>
                  <a:lnTo>
                    <a:pt x="1815" y="1020"/>
                  </a:lnTo>
                  <a:lnTo>
                    <a:pt x="1815" y="1134"/>
                  </a:lnTo>
                  <a:lnTo>
                    <a:pt x="1701" y="1134"/>
                  </a:lnTo>
                  <a:lnTo>
                    <a:pt x="1701" y="1361"/>
                  </a:lnTo>
                  <a:lnTo>
                    <a:pt x="1474" y="1361"/>
                  </a:lnTo>
                  <a:lnTo>
                    <a:pt x="1474" y="1474"/>
                  </a:lnTo>
                  <a:lnTo>
                    <a:pt x="1248" y="1474"/>
                  </a:lnTo>
                  <a:lnTo>
                    <a:pt x="1248" y="1361"/>
                  </a:lnTo>
                  <a:lnTo>
                    <a:pt x="681" y="1361"/>
                  </a:lnTo>
                  <a:lnTo>
                    <a:pt x="681" y="1474"/>
                  </a:lnTo>
                  <a:lnTo>
                    <a:pt x="454" y="1474"/>
                  </a:lnTo>
                  <a:lnTo>
                    <a:pt x="454" y="1587"/>
                  </a:lnTo>
                  <a:lnTo>
                    <a:pt x="227" y="1587"/>
                  </a:lnTo>
                  <a:lnTo>
                    <a:pt x="227" y="1701"/>
                  </a:lnTo>
                  <a:lnTo>
                    <a:pt x="114" y="1701"/>
                  </a:lnTo>
                  <a:lnTo>
                    <a:pt x="114" y="1587"/>
                  </a:lnTo>
                  <a:lnTo>
                    <a:pt x="0" y="1587"/>
                  </a:lnTo>
                  <a:lnTo>
                    <a:pt x="0" y="1361"/>
                  </a:lnTo>
                  <a:lnTo>
                    <a:pt x="114" y="1361"/>
                  </a:lnTo>
                  <a:lnTo>
                    <a:pt x="114" y="1247"/>
                  </a:lnTo>
                  <a:lnTo>
                    <a:pt x="340" y="1247"/>
                  </a:lnTo>
                  <a:lnTo>
                    <a:pt x="340" y="1134"/>
                  </a:lnTo>
                  <a:lnTo>
                    <a:pt x="454" y="1134"/>
                  </a:lnTo>
                  <a:lnTo>
                    <a:pt x="454" y="1020"/>
                  </a:lnTo>
                  <a:lnTo>
                    <a:pt x="340" y="1020"/>
                  </a:lnTo>
                  <a:lnTo>
                    <a:pt x="340" y="567"/>
                  </a:lnTo>
                  <a:lnTo>
                    <a:pt x="454" y="567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453"/>
                  </a:lnTo>
                  <a:lnTo>
                    <a:pt x="681" y="453"/>
                  </a:lnTo>
                  <a:lnTo>
                    <a:pt x="681" y="340"/>
                  </a:lnTo>
                  <a:lnTo>
                    <a:pt x="567" y="340"/>
                  </a:lnTo>
                  <a:lnTo>
                    <a:pt x="567" y="113"/>
                  </a:lnTo>
                  <a:lnTo>
                    <a:pt x="454" y="113"/>
                  </a:lnTo>
                  <a:lnTo>
                    <a:pt x="454" y="0"/>
                  </a:lnTo>
                  <a:lnTo>
                    <a:pt x="681" y="0"/>
                  </a:lnTo>
                  <a:lnTo>
                    <a:pt x="681" y="113"/>
                  </a:lnTo>
                  <a:lnTo>
                    <a:pt x="1361" y="113"/>
                  </a:lnTo>
                  <a:lnTo>
                    <a:pt x="1361" y="567"/>
                  </a:lnTo>
                  <a:lnTo>
                    <a:pt x="1248" y="567"/>
                  </a:lnTo>
                  <a:lnTo>
                    <a:pt x="1248" y="680"/>
                  </a:lnTo>
                  <a:lnTo>
                    <a:pt x="1474" y="680"/>
                  </a:lnTo>
                  <a:lnTo>
                    <a:pt x="1474" y="794"/>
                  </a:lnTo>
                  <a:lnTo>
                    <a:pt x="1928" y="794"/>
                  </a:lnTo>
                  <a:lnTo>
                    <a:pt x="1928" y="68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5" name="Freeform 163"/>
            <p:cNvSpPr>
              <a:spLocks/>
            </p:cNvSpPr>
            <p:nvPr/>
          </p:nvSpPr>
          <p:spPr bwMode="auto">
            <a:xfrm>
              <a:off x="4158" y="5846"/>
              <a:ext cx="1021" cy="908"/>
            </a:xfrm>
            <a:custGeom>
              <a:avLst/>
              <a:gdLst>
                <a:gd name="T0" fmla="*/ 907 w 1021"/>
                <a:gd name="T1" fmla="*/ 114 h 908"/>
                <a:gd name="T2" fmla="*/ 340 w 1021"/>
                <a:gd name="T3" fmla="*/ 114 h 908"/>
                <a:gd name="T4" fmla="*/ 340 w 1021"/>
                <a:gd name="T5" fmla="*/ 0 h 908"/>
                <a:gd name="T6" fmla="*/ 0 w 1021"/>
                <a:gd name="T7" fmla="*/ 0 h 908"/>
                <a:gd name="T8" fmla="*/ 0 w 1021"/>
                <a:gd name="T9" fmla="*/ 567 h 908"/>
                <a:gd name="T10" fmla="*/ 227 w 1021"/>
                <a:gd name="T11" fmla="*/ 567 h 908"/>
                <a:gd name="T12" fmla="*/ 227 w 1021"/>
                <a:gd name="T13" fmla="*/ 908 h 908"/>
                <a:gd name="T14" fmla="*/ 340 w 1021"/>
                <a:gd name="T15" fmla="*/ 908 h 908"/>
                <a:gd name="T16" fmla="*/ 340 w 1021"/>
                <a:gd name="T17" fmla="*/ 794 h 908"/>
                <a:gd name="T18" fmla="*/ 794 w 1021"/>
                <a:gd name="T19" fmla="*/ 794 h 908"/>
                <a:gd name="T20" fmla="*/ 794 w 1021"/>
                <a:gd name="T21" fmla="*/ 681 h 908"/>
                <a:gd name="T22" fmla="*/ 680 w 1021"/>
                <a:gd name="T23" fmla="*/ 681 h 908"/>
                <a:gd name="T24" fmla="*/ 680 w 1021"/>
                <a:gd name="T25" fmla="*/ 567 h 908"/>
                <a:gd name="T26" fmla="*/ 794 w 1021"/>
                <a:gd name="T27" fmla="*/ 567 h 908"/>
                <a:gd name="T28" fmla="*/ 794 w 1021"/>
                <a:gd name="T29" fmla="*/ 454 h 908"/>
                <a:gd name="T30" fmla="*/ 1021 w 1021"/>
                <a:gd name="T31" fmla="*/ 454 h 908"/>
                <a:gd name="T32" fmla="*/ 1021 w 1021"/>
                <a:gd name="T33" fmla="*/ 341 h 908"/>
                <a:gd name="T34" fmla="*/ 794 w 1021"/>
                <a:gd name="T35" fmla="*/ 341 h 908"/>
                <a:gd name="T36" fmla="*/ 794 w 1021"/>
                <a:gd name="T37" fmla="*/ 227 h 908"/>
                <a:gd name="T38" fmla="*/ 907 w 1021"/>
                <a:gd name="T39" fmla="*/ 227 h 908"/>
                <a:gd name="T40" fmla="*/ 907 w 1021"/>
                <a:gd name="T41" fmla="*/ 114 h 9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1021" h="908">
                  <a:moveTo>
                    <a:pt x="907" y="114"/>
                  </a:moveTo>
                  <a:lnTo>
                    <a:pt x="340" y="114"/>
                  </a:lnTo>
                  <a:lnTo>
                    <a:pt x="340" y="0"/>
                  </a:lnTo>
                  <a:lnTo>
                    <a:pt x="0" y="0"/>
                  </a:lnTo>
                  <a:lnTo>
                    <a:pt x="0" y="567"/>
                  </a:lnTo>
                  <a:lnTo>
                    <a:pt x="227" y="567"/>
                  </a:lnTo>
                  <a:lnTo>
                    <a:pt x="227" y="908"/>
                  </a:lnTo>
                  <a:lnTo>
                    <a:pt x="340" y="908"/>
                  </a:lnTo>
                  <a:lnTo>
                    <a:pt x="340" y="794"/>
                  </a:lnTo>
                  <a:lnTo>
                    <a:pt x="794" y="794"/>
                  </a:lnTo>
                  <a:lnTo>
                    <a:pt x="794" y="681"/>
                  </a:lnTo>
                  <a:lnTo>
                    <a:pt x="680" y="681"/>
                  </a:lnTo>
                  <a:lnTo>
                    <a:pt x="680" y="567"/>
                  </a:lnTo>
                  <a:lnTo>
                    <a:pt x="794" y="567"/>
                  </a:lnTo>
                  <a:lnTo>
                    <a:pt x="794" y="454"/>
                  </a:lnTo>
                  <a:lnTo>
                    <a:pt x="1021" y="454"/>
                  </a:lnTo>
                  <a:lnTo>
                    <a:pt x="1021" y="341"/>
                  </a:lnTo>
                  <a:lnTo>
                    <a:pt x="794" y="341"/>
                  </a:lnTo>
                  <a:lnTo>
                    <a:pt x="794" y="227"/>
                  </a:lnTo>
                  <a:lnTo>
                    <a:pt x="907" y="227"/>
                  </a:lnTo>
                  <a:lnTo>
                    <a:pt x="907" y="11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6" name="Freeform 164"/>
            <p:cNvSpPr>
              <a:spLocks/>
            </p:cNvSpPr>
            <p:nvPr/>
          </p:nvSpPr>
          <p:spPr bwMode="auto">
            <a:xfrm>
              <a:off x="3251" y="5506"/>
              <a:ext cx="1247" cy="794"/>
            </a:xfrm>
            <a:custGeom>
              <a:avLst/>
              <a:gdLst>
                <a:gd name="T0" fmla="*/ 0 w 1247"/>
                <a:gd name="T1" fmla="*/ 340 h 794"/>
                <a:gd name="T2" fmla="*/ 0 w 1247"/>
                <a:gd name="T3" fmla="*/ 567 h 794"/>
                <a:gd name="T4" fmla="*/ 113 w 1247"/>
                <a:gd name="T5" fmla="*/ 567 h 794"/>
                <a:gd name="T6" fmla="*/ 113 w 1247"/>
                <a:gd name="T7" fmla="*/ 681 h 794"/>
                <a:gd name="T8" fmla="*/ 453 w 1247"/>
                <a:gd name="T9" fmla="*/ 681 h 794"/>
                <a:gd name="T10" fmla="*/ 453 w 1247"/>
                <a:gd name="T11" fmla="*/ 794 h 794"/>
                <a:gd name="T12" fmla="*/ 680 w 1247"/>
                <a:gd name="T13" fmla="*/ 794 h 794"/>
                <a:gd name="T14" fmla="*/ 680 w 1247"/>
                <a:gd name="T15" fmla="*/ 681 h 794"/>
                <a:gd name="T16" fmla="*/ 907 w 1247"/>
                <a:gd name="T17" fmla="*/ 681 h 794"/>
                <a:gd name="T18" fmla="*/ 907 w 1247"/>
                <a:gd name="T19" fmla="*/ 340 h 794"/>
                <a:gd name="T20" fmla="*/ 1247 w 1247"/>
                <a:gd name="T21" fmla="*/ 340 h 794"/>
                <a:gd name="T22" fmla="*/ 1247 w 1247"/>
                <a:gd name="T23" fmla="*/ 227 h 794"/>
                <a:gd name="T24" fmla="*/ 1134 w 1247"/>
                <a:gd name="T25" fmla="*/ 227 h 794"/>
                <a:gd name="T26" fmla="*/ 1134 w 1247"/>
                <a:gd name="T27" fmla="*/ 0 h 794"/>
                <a:gd name="T28" fmla="*/ 1020 w 1247"/>
                <a:gd name="T29" fmla="*/ 0 h 794"/>
                <a:gd name="T30" fmla="*/ 1020 w 1247"/>
                <a:gd name="T31" fmla="*/ 114 h 794"/>
                <a:gd name="T32" fmla="*/ 340 w 1247"/>
                <a:gd name="T33" fmla="*/ 114 h 794"/>
                <a:gd name="T34" fmla="*/ 340 w 1247"/>
                <a:gd name="T35" fmla="*/ 340 h 794"/>
                <a:gd name="T36" fmla="*/ 0 w 1247"/>
                <a:gd name="T37" fmla="*/ 340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1247" h="794">
                  <a:moveTo>
                    <a:pt x="0" y="340"/>
                  </a:moveTo>
                  <a:lnTo>
                    <a:pt x="0" y="567"/>
                  </a:lnTo>
                  <a:lnTo>
                    <a:pt x="113" y="567"/>
                  </a:lnTo>
                  <a:lnTo>
                    <a:pt x="113" y="681"/>
                  </a:lnTo>
                  <a:lnTo>
                    <a:pt x="453" y="681"/>
                  </a:lnTo>
                  <a:lnTo>
                    <a:pt x="453" y="794"/>
                  </a:lnTo>
                  <a:lnTo>
                    <a:pt x="680" y="794"/>
                  </a:lnTo>
                  <a:lnTo>
                    <a:pt x="680" y="681"/>
                  </a:lnTo>
                  <a:lnTo>
                    <a:pt x="907" y="681"/>
                  </a:lnTo>
                  <a:lnTo>
                    <a:pt x="907" y="340"/>
                  </a:lnTo>
                  <a:lnTo>
                    <a:pt x="1247" y="340"/>
                  </a:lnTo>
                  <a:lnTo>
                    <a:pt x="1247" y="227"/>
                  </a:lnTo>
                  <a:lnTo>
                    <a:pt x="1134" y="227"/>
                  </a:lnTo>
                  <a:lnTo>
                    <a:pt x="1134" y="0"/>
                  </a:lnTo>
                  <a:lnTo>
                    <a:pt x="1020" y="0"/>
                  </a:lnTo>
                  <a:lnTo>
                    <a:pt x="1020" y="114"/>
                  </a:lnTo>
                  <a:lnTo>
                    <a:pt x="340" y="114"/>
                  </a:lnTo>
                  <a:lnTo>
                    <a:pt x="340" y="340"/>
                  </a:lnTo>
                  <a:lnTo>
                    <a:pt x="0" y="34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7" name="Freeform 165"/>
            <p:cNvSpPr>
              <a:spLocks/>
            </p:cNvSpPr>
            <p:nvPr/>
          </p:nvSpPr>
          <p:spPr bwMode="auto">
            <a:xfrm>
              <a:off x="3591" y="6187"/>
              <a:ext cx="907" cy="793"/>
            </a:xfrm>
            <a:custGeom>
              <a:avLst/>
              <a:gdLst>
                <a:gd name="T0" fmla="*/ 0 w 907"/>
                <a:gd name="T1" fmla="*/ 0 h 793"/>
                <a:gd name="T2" fmla="*/ 0 w 907"/>
                <a:gd name="T3" fmla="*/ 567 h 793"/>
                <a:gd name="T4" fmla="*/ 454 w 907"/>
                <a:gd name="T5" fmla="*/ 567 h 793"/>
                <a:gd name="T6" fmla="*/ 454 w 907"/>
                <a:gd name="T7" fmla="*/ 680 h 793"/>
                <a:gd name="T8" fmla="*/ 567 w 907"/>
                <a:gd name="T9" fmla="*/ 680 h 793"/>
                <a:gd name="T10" fmla="*/ 567 w 907"/>
                <a:gd name="T11" fmla="*/ 453 h 793"/>
                <a:gd name="T12" fmla="*/ 680 w 907"/>
                <a:gd name="T13" fmla="*/ 453 h 793"/>
                <a:gd name="T14" fmla="*/ 680 w 907"/>
                <a:gd name="T15" fmla="*/ 680 h 793"/>
                <a:gd name="T16" fmla="*/ 794 w 907"/>
                <a:gd name="T17" fmla="*/ 680 h 793"/>
                <a:gd name="T18" fmla="*/ 794 w 907"/>
                <a:gd name="T19" fmla="*/ 793 h 793"/>
                <a:gd name="T20" fmla="*/ 907 w 907"/>
                <a:gd name="T21" fmla="*/ 793 h 793"/>
                <a:gd name="T22" fmla="*/ 907 w 907"/>
                <a:gd name="T23" fmla="*/ 567 h 793"/>
                <a:gd name="T24" fmla="*/ 794 w 907"/>
                <a:gd name="T25" fmla="*/ 567 h 793"/>
                <a:gd name="T26" fmla="*/ 794 w 907"/>
                <a:gd name="T27" fmla="*/ 226 h 793"/>
                <a:gd name="T28" fmla="*/ 567 w 907"/>
                <a:gd name="T29" fmla="*/ 226 h 793"/>
                <a:gd name="T30" fmla="*/ 567 w 907"/>
                <a:gd name="T31" fmla="*/ 0 h 793"/>
                <a:gd name="T32" fmla="*/ 340 w 907"/>
                <a:gd name="T33" fmla="*/ 0 h 793"/>
                <a:gd name="T34" fmla="*/ 340 w 907"/>
                <a:gd name="T35" fmla="*/ 113 h 793"/>
                <a:gd name="T36" fmla="*/ 113 w 907"/>
                <a:gd name="T37" fmla="*/ 113 h 793"/>
                <a:gd name="T38" fmla="*/ 113 w 907"/>
                <a:gd name="T39" fmla="*/ 0 h 793"/>
                <a:gd name="T40" fmla="*/ 0 w 907"/>
                <a:gd name="T41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907" h="793">
                  <a:moveTo>
                    <a:pt x="0" y="0"/>
                  </a:moveTo>
                  <a:lnTo>
                    <a:pt x="0" y="567"/>
                  </a:lnTo>
                  <a:lnTo>
                    <a:pt x="454" y="567"/>
                  </a:lnTo>
                  <a:lnTo>
                    <a:pt x="454" y="680"/>
                  </a:lnTo>
                  <a:lnTo>
                    <a:pt x="567" y="680"/>
                  </a:lnTo>
                  <a:lnTo>
                    <a:pt x="567" y="453"/>
                  </a:lnTo>
                  <a:lnTo>
                    <a:pt x="680" y="453"/>
                  </a:lnTo>
                  <a:lnTo>
                    <a:pt x="680" y="680"/>
                  </a:lnTo>
                  <a:lnTo>
                    <a:pt x="794" y="680"/>
                  </a:lnTo>
                  <a:lnTo>
                    <a:pt x="794" y="793"/>
                  </a:lnTo>
                  <a:lnTo>
                    <a:pt x="907" y="793"/>
                  </a:lnTo>
                  <a:lnTo>
                    <a:pt x="907" y="567"/>
                  </a:lnTo>
                  <a:lnTo>
                    <a:pt x="794" y="567"/>
                  </a:lnTo>
                  <a:lnTo>
                    <a:pt x="794" y="226"/>
                  </a:lnTo>
                  <a:lnTo>
                    <a:pt x="567" y="226"/>
                  </a:lnTo>
                  <a:lnTo>
                    <a:pt x="567" y="0"/>
                  </a:lnTo>
                  <a:lnTo>
                    <a:pt x="340" y="0"/>
                  </a:lnTo>
                  <a:lnTo>
                    <a:pt x="340" y="113"/>
                  </a:lnTo>
                  <a:lnTo>
                    <a:pt x="113" y="113"/>
                  </a:lnTo>
                  <a:lnTo>
                    <a:pt x="113" y="0"/>
                  </a:lnTo>
                  <a:lnTo>
                    <a:pt x="0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8" name="Freeform 166"/>
            <p:cNvSpPr>
              <a:spLocks/>
            </p:cNvSpPr>
            <p:nvPr/>
          </p:nvSpPr>
          <p:spPr bwMode="auto">
            <a:xfrm>
              <a:off x="2003" y="6640"/>
              <a:ext cx="567" cy="227"/>
            </a:xfrm>
            <a:custGeom>
              <a:avLst/>
              <a:gdLst>
                <a:gd name="T0" fmla="*/ 567 w 567"/>
                <a:gd name="T1" fmla="*/ 0 h 227"/>
                <a:gd name="T2" fmla="*/ 227 w 567"/>
                <a:gd name="T3" fmla="*/ 0 h 227"/>
                <a:gd name="T4" fmla="*/ 227 w 567"/>
                <a:gd name="T5" fmla="*/ 114 h 227"/>
                <a:gd name="T6" fmla="*/ 0 w 567"/>
                <a:gd name="T7" fmla="*/ 114 h 227"/>
                <a:gd name="T8" fmla="*/ 0 w 567"/>
                <a:gd name="T9" fmla="*/ 227 h 227"/>
                <a:gd name="T10" fmla="*/ 454 w 567"/>
                <a:gd name="T11" fmla="*/ 227 h 227"/>
                <a:gd name="T12" fmla="*/ 454 w 567"/>
                <a:gd name="T13" fmla="*/ 114 h 227"/>
                <a:gd name="T14" fmla="*/ 567 w 567"/>
                <a:gd name="T15" fmla="*/ 114 h 227"/>
                <a:gd name="T16" fmla="*/ 567 w 567"/>
                <a:gd name="T17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567" h="227">
                  <a:moveTo>
                    <a:pt x="567" y="0"/>
                  </a:moveTo>
                  <a:lnTo>
                    <a:pt x="227" y="0"/>
                  </a:lnTo>
                  <a:lnTo>
                    <a:pt x="227" y="114"/>
                  </a:lnTo>
                  <a:lnTo>
                    <a:pt x="0" y="114"/>
                  </a:lnTo>
                  <a:lnTo>
                    <a:pt x="0" y="227"/>
                  </a:lnTo>
                  <a:lnTo>
                    <a:pt x="454" y="227"/>
                  </a:lnTo>
                  <a:lnTo>
                    <a:pt x="454" y="114"/>
                  </a:lnTo>
                  <a:lnTo>
                    <a:pt x="567" y="114"/>
                  </a:lnTo>
                  <a:lnTo>
                    <a:pt x="567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59" name="Freeform 167"/>
            <p:cNvSpPr>
              <a:spLocks/>
            </p:cNvSpPr>
            <p:nvPr/>
          </p:nvSpPr>
          <p:spPr bwMode="auto">
            <a:xfrm>
              <a:off x="1096" y="5279"/>
              <a:ext cx="2268" cy="1475"/>
            </a:xfrm>
            <a:custGeom>
              <a:avLst/>
              <a:gdLst>
                <a:gd name="T0" fmla="*/ 2155 w 2268"/>
                <a:gd name="T1" fmla="*/ 794 h 1475"/>
                <a:gd name="T2" fmla="*/ 2155 w 2268"/>
                <a:gd name="T3" fmla="*/ 567 h 1475"/>
                <a:gd name="T4" fmla="*/ 2268 w 2268"/>
                <a:gd name="T5" fmla="*/ 567 h 1475"/>
                <a:gd name="T6" fmla="*/ 2268 w 2268"/>
                <a:gd name="T7" fmla="*/ 341 h 1475"/>
                <a:gd name="T8" fmla="*/ 2155 w 2268"/>
                <a:gd name="T9" fmla="*/ 341 h 1475"/>
                <a:gd name="T10" fmla="*/ 2155 w 2268"/>
                <a:gd name="T11" fmla="*/ 227 h 1475"/>
                <a:gd name="T12" fmla="*/ 1928 w 2268"/>
                <a:gd name="T13" fmla="*/ 227 h 1475"/>
                <a:gd name="T14" fmla="*/ 1928 w 2268"/>
                <a:gd name="T15" fmla="*/ 0 h 1475"/>
                <a:gd name="T16" fmla="*/ 1701 w 2268"/>
                <a:gd name="T17" fmla="*/ 0 h 1475"/>
                <a:gd name="T18" fmla="*/ 1701 w 2268"/>
                <a:gd name="T19" fmla="*/ 227 h 1475"/>
                <a:gd name="T20" fmla="*/ 1474 w 2268"/>
                <a:gd name="T21" fmla="*/ 227 h 1475"/>
                <a:gd name="T22" fmla="*/ 1474 w 2268"/>
                <a:gd name="T23" fmla="*/ 341 h 1475"/>
                <a:gd name="T24" fmla="*/ 1248 w 2268"/>
                <a:gd name="T25" fmla="*/ 341 h 1475"/>
                <a:gd name="T26" fmla="*/ 1248 w 2268"/>
                <a:gd name="T27" fmla="*/ 454 h 1475"/>
                <a:gd name="T28" fmla="*/ 1361 w 2268"/>
                <a:gd name="T29" fmla="*/ 454 h 1475"/>
                <a:gd name="T30" fmla="*/ 1361 w 2268"/>
                <a:gd name="T31" fmla="*/ 567 h 1475"/>
                <a:gd name="T32" fmla="*/ 1248 w 2268"/>
                <a:gd name="T33" fmla="*/ 567 h 1475"/>
                <a:gd name="T34" fmla="*/ 1248 w 2268"/>
                <a:gd name="T35" fmla="*/ 681 h 1475"/>
                <a:gd name="T36" fmla="*/ 1134 w 2268"/>
                <a:gd name="T37" fmla="*/ 681 h 1475"/>
                <a:gd name="T38" fmla="*/ 1134 w 2268"/>
                <a:gd name="T39" fmla="*/ 794 h 1475"/>
                <a:gd name="T40" fmla="*/ 567 w 2268"/>
                <a:gd name="T41" fmla="*/ 794 h 1475"/>
                <a:gd name="T42" fmla="*/ 567 w 2268"/>
                <a:gd name="T43" fmla="*/ 681 h 1475"/>
                <a:gd name="T44" fmla="*/ 0 w 2268"/>
                <a:gd name="T45" fmla="*/ 681 h 1475"/>
                <a:gd name="T46" fmla="*/ 0 w 2268"/>
                <a:gd name="T47" fmla="*/ 1134 h 1475"/>
                <a:gd name="T48" fmla="*/ 114 w 2268"/>
                <a:gd name="T49" fmla="*/ 1134 h 1475"/>
                <a:gd name="T50" fmla="*/ 114 w 2268"/>
                <a:gd name="T51" fmla="*/ 1361 h 1475"/>
                <a:gd name="T52" fmla="*/ 340 w 2268"/>
                <a:gd name="T53" fmla="*/ 1361 h 1475"/>
                <a:gd name="T54" fmla="*/ 340 w 2268"/>
                <a:gd name="T55" fmla="*/ 1248 h 1475"/>
                <a:gd name="T56" fmla="*/ 567 w 2268"/>
                <a:gd name="T57" fmla="*/ 1248 h 1475"/>
                <a:gd name="T58" fmla="*/ 567 w 2268"/>
                <a:gd name="T59" fmla="*/ 1475 h 1475"/>
                <a:gd name="T60" fmla="*/ 1134 w 2268"/>
                <a:gd name="T61" fmla="*/ 1475 h 1475"/>
                <a:gd name="T62" fmla="*/ 1134 w 2268"/>
                <a:gd name="T63" fmla="*/ 1361 h 1475"/>
                <a:gd name="T64" fmla="*/ 1588 w 2268"/>
                <a:gd name="T65" fmla="*/ 1361 h 1475"/>
                <a:gd name="T66" fmla="*/ 1588 w 2268"/>
                <a:gd name="T67" fmla="*/ 1134 h 1475"/>
                <a:gd name="T68" fmla="*/ 1701 w 2268"/>
                <a:gd name="T69" fmla="*/ 1134 h 1475"/>
                <a:gd name="T70" fmla="*/ 1815 w 2268"/>
                <a:gd name="T71" fmla="*/ 1134 h 1475"/>
                <a:gd name="T72" fmla="*/ 1815 w 2268"/>
                <a:gd name="T73" fmla="*/ 1021 h 1475"/>
                <a:gd name="T74" fmla="*/ 1928 w 2268"/>
                <a:gd name="T75" fmla="*/ 1021 h 1475"/>
                <a:gd name="T76" fmla="*/ 1928 w 2268"/>
                <a:gd name="T77" fmla="*/ 794 h 1475"/>
                <a:gd name="T78" fmla="*/ 2155 w 2268"/>
                <a:gd name="T79" fmla="*/ 794 h 14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2268" h="1475">
                  <a:moveTo>
                    <a:pt x="2155" y="794"/>
                  </a:moveTo>
                  <a:lnTo>
                    <a:pt x="2155" y="567"/>
                  </a:lnTo>
                  <a:lnTo>
                    <a:pt x="2268" y="567"/>
                  </a:lnTo>
                  <a:lnTo>
                    <a:pt x="2268" y="341"/>
                  </a:lnTo>
                  <a:lnTo>
                    <a:pt x="2155" y="341"/>
                  </a:lnTo>
                  <a:lnTo>
                    <a:pt x="2155" y="227"/>
                  </a:lnTo>
                  <a:lnTo>
                    <a:pt x="1928" y="227"/>
                  </a:lnTo>
                  <a:lnTo>
                    <a:pt x="1928" y="0"/>
                  </a:lnTo>
                  <a:lnTo>
                    <a:pt x="1701" y="0"/>
                  </a:lnTo>
                  <a:lnTo>
                    <a:pt x="1701" y="227"/>
                  </a:lnTo>
                  <a:lnTo>
                    <a:pt x="1474" y="227"/>
                  </a:lnTo>
                  <a:lnTo>
                    <a:pt x="1474" y="341"/>
                  </a:lnTo>
                  <a:lnTo>
                    <a:pt x="1248" y="341"/>
                  </a:lnTo>
                  <a:lnTo>
                    <a:pt x="1248" y="454"/>
                  </a:lnTo>
                  <a:lnTo>
                    <a:pt x="1361" y="454"/>
                  </a:lnTo>
                  <a:lnTo>
                    <a:pt x="1361" y="567"/>
                  </a:lnTo>
                  <a:lnTo>
                    <a:pt x="1248" y="567"/>
                  </a:lnTo>
                  <a:lnTo>
                    <a:pt x="1248" y="681"/>
                  </a:lnTo>
                  <a:lnTo>
                    <a:pt x="1134" y="681"/>
                  </a:lnTo>
                  <a:lnTo>
                    <a:pt x="1134" y="794"/>
                  </a:lnTo>
                  <a:lnTo>
                    <a:pt x="567" y="794"/>
                  </a:lnTo>
                  <a:lnTo>
                    <a:pt x="567" y="681"/>
                  </a:lnTo>
                  <a:lnTo>
                    <a:pt x="0" y="681"/>
                  </a:lnTo>
                  <a:lnTo>
                    <a:pt x="0" y="1134"/>
                  </a:lnTo>
                  <a:lnTo>
                    <a:pt x="114" y="1134"/>
                  </a:lnTo>
                  <a:lnTo>
                    <a:pt x="114" y="1361"/>
                  </a:lnTo>
                  <a:lnTo>
                    <a:pt x="340" y="1361"/>
                  </a:lnTo>
                  <a:lnTo>
                    <a:pt x="340" y="1248"/>
                  </a:lnTo>
                  <a:lnTo>
                    <a:pt x="567" y="1248"/>
                  </a:lnTo>
                  <a:lnTo>
                    <a:pt x="567" y="1475"/>
                  </a:lnTo>
                  <a:lnTo>
                    <a:pt x="1134" y="1475"/>
                  </a:lnTo>
                  <a:lnTo>
                    <a:pt x="1134" y="1361"/>
                  </a:lnTo>
                  <a:lnTo>
                    <a:pt x="1588" y="1361"/>
                  </a:lnTo>
                  <a:lnTo>
                    <a:pt x="1588" y="1134"/>
                  </a:lnTo>
                  <a:lnTo>
                    <a:pt x="1701" y="1134"/>
                  </a:lnTo>
                  <a:lnTo>
                    <a:pt x="1815" y="1134"/>
                  </a:lnTo>
                  <a:lnTo>
                    <a:pt x="1815" y="1021"/>
                  </a:lnTo>
                  <a:lnTo>
                    <a:pt x="1928" y="1021"/>
                  </a:lnTo>
                  <a:lnTo>
                    <a:pt x="1928" y="794"/>
                  </a:lnTo>
                  <a:lnTo>
                    <a:pt x="2155" y="79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60" name="Freeform 168"/>
            <p:cNvSpPr>
              <a:spLocks/>
            </p:cNvSpPr>
            <p:nvPr/>
          </p:nvSpPr>
          <p:spPr bwMode="auto">
            <a:xfrm>
              <a:off x="1096" y="6073"/>
              <a:ext cx="2608" cy="1815"/>
            </a:xfrm>
            <a:custGeom>
              <a:avLst/>
              <a:gdLst>
                <a:gd name="T0" fmla="*/ 2495 w 2608"/>
                <a:gd name="T1" fmla="*/ 114 h 1815"/>
                <a:gd name="T2" fmla="*/ 2495 w 2608"/>
                <a:gd name="T3" fmla="*/ 681 h 1815"/>
                <a:gd name="T4" fmla="*/ 2608 w 2608"/>
                <a:gd name="T5" fmla="*/ 681 h 1815"/>
                <a:gd name="T6" fmla="*/ 2608 w 2608"/>
                <a:gd name="T7" fmla="*/ 1021 h 1815"/>
                <a:gd name="T8" fmla="*/ 2495 w 2608"/>
                <a:gd name="T9" fmla="*/ 1021 h 1815"/>
                <a:gd name="T10" fmla="*/ 2495 w 2608"/>
                <a:gd name="T11" fmla="*/ 1474 h 1815"/>
                <a:gd name="T12" fmla="*/ 2382 w 2608"/>
                <a:gd name="T13" fmla="*/ 1474 h 1815"/>
                <a:gd name="T14" fmla="*/ 2382 w 2608"/>
                <a:gd name="T15" fmla="*/ 1701 h 1815"/>
                <a:gd name="T16" fmla="*/ 2268 w 2608"/>
                <a:gd name="T17" fmla="*/ 1701 h 1815"/>
                <a:gd name="T18" fmla="*/ 2268 w 2608"/>
                <a:gd name="T19" fmla="*/ 1588 h 1815"/>
                <a:gd name="T20" fmla="*/ 2155 w 2608"/>
                <a:gd name="T21" fmla="*/ 1588 h 1815"/>
                <a:gd name="T22" fmla="*/ 2155 w 2608"/>
                <a:gd name="T23" fmla="*/ 1474 h 1815"/>
                <a:gd name="T24" fmla="*/ 1928 w 2608"/>
                <a:gd name="T25" fmla="*/ 1474 h 1815"/>
                <a:gd name="T26" fmla="*/ 1928 w 2608"/>
                <a:gd name="T27" fmla="*/ 1588 h 1815"/>
                <a:gd name="T28" fmla="*/ 1815 w 2608"/>
                <a:gd name="T29" fmla="*/ 1588 h 1815"/>
                <a:gd name="T30" fmla="*/ 1815 w 2608"/>
                <a:gd name="T31" fmla="*/ 1701 h 1815"/>
                <a:gd name="T32" fmla="*/ 1701 w 2608"/>
                <a:gd name="T33" fmla="*/ 1701 h 1815"/>
                <a:gd name="T34" fmla="*/ 1701 w 2608"/>
                <a:gd name="T35" fmla="*/ 1815 h 1815"/>
                <a:gd name="T36" fmla="*/ 1588 w 2608"/>
                <a:gd name="T37" fmla="*/ 1815 h 1815"/>
                <a:gd name="T38" fmla="*/ 1588 w 2608"/>
                <a:gd name="T39" fmla="*/ 1701 h 1815"/>
                <a:gd name="T40" fmla="*/ 1474 w 2608"/>
                <a:gd name="T41" fmla="*/ 1701 h 1815"/>
                <a:gd name="T42" fmla="*/ 1474 w 2608"/>
                <a:gd name="T43" fmla="*/ 1588 h 1815"/>
                <a:gd name="T44" fmla="*/ 1361 w 2608"/>
                <a:gd name="T45" fmla="*/ 1588 h 1815"/>
                <a:gd name="T46" fmla="*/ 1361 w 2608"/>
                <a:gd name="T47" fmla="*/ 1474 h 1815"/>
                <a:gd name="T48" fmla="*/ 1248 w 2608"/>
                <a:gd name="T49" fmla="*/ 1474 h 1815"/>
                <a:gd name="T50" fmla="*/ 1248 w 2608"/>
                <a:gd name="T51" fmla="*/ 1361 h 1815"/>
                <a:gd name="T52" fmla="*/ 1361 w 2608"/>
                <a:gd name="T53" fmla="*/ 1361 h 1815"/>
                <a:gd name="T54" fmla="*/ 1361 w 2608"/>
                <a:gd name="T55" fmla="*/ 1134 h 1815"/>
                <a:gd name="T56" fmla="*/ 907 w 2608"/>
                <a:gd name="T57" fmla="*/ 1134 h 1815"/>
                <a:gd name="T58" fmla="*/ 907 w 2608"/>
                <a:gd name="T59" fmla="*/ 1248 h 1815"/>
                <a:gd name="T60" fmla="*/ 794 w 2608"/>
                <a:gd name="T61" fmla="*/ 1248 h 1815"/>
                <a:gd name="T62" fmla="*/ 794 w 2608"/>
                <a:gd name="T63" fmla="*/ 1134 h 1815"/>
                <a:gd name="T64" fmla="*/ 681 w 2608"/>
                <a:gd name="T65" fmla="*/ 1134 h 1815"/>
                <a:gd name="T66" fmla="*/ 681 w 2608"/>
                <a:gd name="T67" fmla="*/ 1021 h 1815"/>
                <a:gd name="T68" fmla="*/ 454 w 2608"/>
                <a:gd name="T69" fmla="*/ 1021 h 1815"/>
                <a:gd name="T70" fmla="*/ 454 w 2608"/>
                <a:gd name="T71" fmla="*/ 907 h 1815"/>
                <a:gd name="T72" fmla="*/ 227 w 2608"/>
                <a:gd name="T73" fmla="*/ 907 h 1815"/>
                <a:gd name="T74" fmla="*/ 227 w 2608"/>
                <a:gd name="T75" fmla="*/ 794 h 1815"/>
                <a:gd name="T76" fmla="*/ 0 w 2608"/>
                <a:gd name="T77" fmla="*/ 794 h 1815"/>
                <a:gd name="T78" fmla="*/ 0 w 2608"/>
                <a:gd name="T79" fmla="*/ 567 h 1815"/>
                <a:gd name="T80" fmla="*/ 340 w 2608"/>
                <a:gd name="T81" fmla="*/ 567 h 1815"/>
                <a:gd name="T82" fmla="*/ 340 w 2608"/>
                <a:gd name="T83" fmla="*/ 454 h 1815"/>
                <a:gd name="T84" fmla="*/ 567 w 2608"/>
                <a:gd name="T85" fmla="*/ 454 h 1815"/>
                <a:gd name="T86" fmla="*/ 567 w 2608"/>
                <a:gd name="T87" fmla="*/ 681 h 1815"/>
                <a:gd name="T88" fmla="*/ 907 w 2608"/>
                <a:gd name="T89" fmla="*/ 681 h 1815"/>
                <a:gd name="T90" fmla="*/ 907 w 2608"/>
                <a:gd name="T91" fmla="*/ 794 h 1815"/>
                <a:gd name="T92" fmla="*/ 1361 w 2608"/>
                <a:gd name="T93" fmla="*/ 794 h 1815"/>
                <a:gd name="T94" fmla="*/ 1361 w 2608"/>
                <a:gd name="T95" fmla="*/ 681 h 1815"/>
                <a:gd name="T96" fmla="*/ 1474 w 2608"/>
                <a:gd name="T97" fmla="*/ 681 h 1815"/>
                <a:gd name="T98" fmla="*/ 1474 w 2608"/>
                <a:gd name="T99" fmla="*/ 567 h 1815"/>
                <a:gd name="T100" fmla="*/ 1588 w 2608"/>
                <a:gd name="T101" fmla="*/ 567 h 1815"/>
                <a:gd name="T102" fmla="*/ 1588 w 2608"/>
                <a:gd name="T103" fmla="*/ 340 h 1815"/>
                <a:gd name="T104" fmla="*/ 1815 w 2608"/>
                <a:gd name="T105" fmla="*/ 340 h 1815"/>
                <a:gd name="T106" fmla="*/ 1815 w 2608"/>
                <a:gd name="T107" fmla="*/ 227 h 1815"/>
                <a:gd name="T108" fmla="*/ 1928 w 2608"/>
                <a:gd name="T109" fmla="*/ 227 h 1815"/>
                <a:gd name="T110" fmla="*/ 1928 w 2608"/>
                <a:gd name="T111" fmla="*/ 0 h 1815"/>
                <a:gd name="T112" fmla="*/ 2268 w 2608"/>
                <a:gd name="T113" fmla="*/ 0 h 1815"/>
                <a:gd name="T114" fmla="*/ 2268 w 2608"/>
                <a:gd name="T115" fmla="*/ 114 h 1815"/>
                <a:gd name="T116" fmla="*/ 2382 w 2608"/>
                <a:gd name="T117" fmla="*/ 114 h 1815"/>
                <a:gd name="T118" fmla="*/ 2495 w 2608"/>
                <a:gd name="T119" fmla="*/ 114 h 1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608" h="1815">
                  <a:moveTo>
                    <a:pt x="2495" y="114"/>
                  </a:moveTo>
                  <a:lnTo>
                    <a:pt x="2495" y="681"/>
                  </a:lnTo>
                  <a:lnTo>
                    <a:pt x="2608" y="681"/>
                  </a:lnTo>
                  <a:lnTo>
                    <a:pt x="2608" y="1021"/>
                  </a:lnTo>
                  <a:lnTo>
                    <a:pt x="2495" y="1021"/>
                  </a:lnTo>
                  <a:lnTo>
                    <a:pt x="2495" y="1474"/>
                  </a:lnTo>
                  <a:lnTo>
                    <a:pt x="2382" y="1474"/>
                  </a:lnTo>
                  <a:lnTo>
                    <a:pt x="2382" y="1701"/>
                  </a:lnTo>
                  <a:lnTo>
                    <a:pt x="2268" y="1701"/>
                  </a:lnTo>
                  <a:lnTo>
                    <a:pt x="2268" y="1588"/>
                  </a:lnTo>
                  <a:lnTo>
                    <a:pt x="2155" y="1588"/>
                  </a:lnTo>
                  <a:lnTo>
                    <a:pt x="2155" y="1474"/>
                  </a:lnTo>
                  <a:lnTo>
                    <a:pt x="1928" y="1474"/>
                  </a:lnTo>
                  <a:lnTo>
                    <a:pt x="1928" y="1588"/>
                  </a:lnTo>
                  <a:lnTo>
                    <a:pt x="1815" y="1588"/>
                  </a:lnTo>
                  <a:lnTo>
                    <a:pt x="1815" y="1701"/>
                  </a:lnTo>
                  <a:lnTo>
                    <a:pt x="1701" y="1701"/>
                  </a:lnTo>
                  <a:lnTo>
                    <a:pt x="1701" y="1815"/>
                  </a:lnTo>
                  <a:lnTo>
                    <a:pt x="1588" y="1815"/>
                  </a:lnTo>
                  <a:lnTo>
                    <a:pt x="1588" y="1701"/>
                  </a:lnTo>
                  <a:lnTo>
                    <a:pt x="1474" y="1701"/>
                  </a:lnTo>
                  <a:lnTo>
                    <a:pt x="1474" y="1588"/>
                  </a:lnTo>
                  <a:lnTo>
                    <a:pt x="1361" y="1588"/>
                  </a:lnTo>
                  <a:lnTo>
                    <a:pt x="1361" y="1474"/>
                  </a:lnTo>
                  <a:lnTo>
                    <a:pt x="1248" y="1474"/>
                  </a:lnTo>
                  <a:lnTo>
                    <a:pt x="1248" y="1361"/>
                  </a:lnTo>
                  <a:lnTo>
                    <a:pt x="1361" y="1361"/>
                  </a:lnTo>
                  <a:lnTo>
                    <a:pt x="1361" y="1134"/>
                  </a:lnTo>
                  <a:lnTo>
                    <a:pt x="907" y="1134"/>
                  </a:lnTo>
                  <a:lnTo>
                    <a:pt x="907" y="1248"/>
                  </a:lnTo>
                  <a:lnTo>
                    <a:pt x="794" y="1248"/>
                  </a:lnTo>
                  <a:lnTo>
                    <a:pt x="794" y="1134"/>
                  </a:lnTo>
                  <a:lnTo>
                    <a:pt x="681" y="1134"/>
                  </a:lnTo>
                  <a:lnTo>
                    <a:pt x="681" y="1021"/>
                  </a:lnTo>
                  <a:lnTo>
                    <a:pt x="454" y="1021"/>
                  </a:lnTo>
                  <a:lnTo>
                    <a:pt x="454" y="907"/>
                  </a:lnTo>
                  <a:lnTo>
                    <a:pt x="227" y="907"/>
                  </a:lnTo>
                  <a:lnTo>
                    <a:pt x="227" y="794"/>
                  </a:lnTo>
                  <a:lnTo>
                    <a:pt x="0" y="794"/>
                  </a:lnTo>
                  <a:lnTo>
                    <a:pt x="0" y="567"/>
                  </a:lnTo>
                  <a:lnTo>
                    <a:pt x="340" y="567"/>
                  </a:lnTo>
                  <a:lnTo>
                    <a:pt x="340" y="454"/>
                  </a:lnTo>
                  <a:lnTo>
                    <a:pt x="567" y="454"/>
                  </a:lnTo>
                  <a:lnTo>
                    <a:pt x="567" y="681"/>
                  </a:lnTo>
                  <a:lnTo>
                    <a:pt x="907" y="681"/>
                  </a:lnTo>
                  <a:lnTo>
                    <a:pt x="907" y="794"/>
                  </a:lnTo>
                  <a:lnTo>
                    <a:pt x="1361" y="794"/>
                  </a:lnTo>
                  <a:lnTo>
                    <a:pt x="1361" y="681"/>
                  </a:lnTo>
                  <a:lnTo>
                    <a:pt x="1474" y="681"/>
                  </a:lnTo>
                  <a:lnTo>
                    <a:pt x="1474" y="567"/>
                  </a:lnTo>
                  <a:lnTo>
                    <a:pt x="1588" y="567"/>
                  </a:lnTo>
                  <a:lnTo>
                    <a:pt x="1588" y="340"/>
                  </a:lnTo>
                  <a:lnTo>
                    <a:pt x="1815" y="340"/>
                  </a:lnTo>
                  <a:lnTo>
                    <a:pt x="1815" y="227"/>
                  </a:lnTo>
                  <a:lnTo>
                    <a:pt x="1928" y="227"/>
                  </a:lnTo>
                  <a:lnTo>
                    <a:pt x="1928" y="0"/>
                  </a:lnTo>
                  <a:lnTo>
                    <a:pt x="2268" y="0"/>
                  </a:lnTo>
                  <a:lnTo>
                    <a:pt x="2268" y="114"/>
                  </a:lnTo>
                  <a:lnTo>
                    <a:pt x="2382" y="114"/>
                  </a:lnTo>
                  <a:lnTo>
                    <a:pt x="2495" y="11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262" name="Group 304"/>
          <p:cNvGrpSpPr>
            <a:grpSpLocks/>
          </p:cNvGrpSpPr>
          <p:nvPr/>
        </p:nvGrpSpPr>
        <p:grpSpPr bwMode="auto">
          <a:xfrm>
            <a:off x="1017224" y="6340140"/>
            <a:ext cx="3994892" cy="6173270"/>
            <a:chOff x="699" y="120"/>
            <a:chExt cx="4990" cy="7711"/>
          </a:xfrm>
        </p:grpSpPr>
        <p:sp>
          <p:nvSpPr>
            <p:cNvPr id="297" name="Freeform 259"/>
            <p:cNvSpPr>
              <a:spLocks/>
            </p:cNvSpPr>
            <p:nvPr/>
          </p:nvSpPr>
          <p:spPr bwMode="auto">
            <a:xfrm>
              <a:off x="1380" y="1084"/>
              <a:ext cx="1134" cy="1814"/>
            </a:xfrm>
            <a:custGeom>
              <a:avLst/>
              <a:gdLst>
                <a:gd name="T0" fmla="*/ 113 w 1134"/>
                <a:gd name="T1" fmla="*/ 1530 h 1814"/>
                <a:gd name="T2" fmla="*/ 56 w 1134"/>
                <a:gd name="T3" fmla="*/ 1304 h 1814"/>
                <a:gd name="T4" fmla="*/ 0 w 1134"/>
                <a:gd name="T5" fmla="*/ 1134 h 1814"/>
                <a:gd name="T6" fmla="*/ 56 w 1134"/>
                <a:gd name="T7" fmla="*/ 850 h 1814"/>
                <a:gd name="T8" fmla="*/ 0 w 1134"/>
                <a:gd name="T9" fmla="*/ 737 h 1814"/>
                <a:gd name="T10" fmla="*/ 56 w 1134"/>
                <a:gd name="T11" fmla="*/ 680 h 1814"/>
                <a:gd name="T12" fmla="*/ 113 w 1134"/>
                <a:gd name="T13" fmla="*/ 623 h 1814"/>
                <a:gd name="T14" fmla="*/ 170 w 1134"/>
                <a:gd name="T15" fmla="*/ 567 h 1814"/>
                <a:gd name="T16" fmla="*/ 113 w 1134"/>
                <a:gd name="T17" fmla="*/ 453 h 1814"/>
                <a:gd name="T18" fmla="*/ 170 w 1134"/>
                <a:gd name="T19" fmla="*/ 396 h 1814"/>
                <a:gd name="T20" fmla="*/ 56 w 1134"/>
                <a:gd name="T21" fmla="*/ 283 h 1814"/>
                <a:gd name="T22" fmla="*/ 170 w 1134"/>
                <a:gd name="T23" fmla="*/ 170 h 1814"/>
                <a:gd name="T24" fmla="*/ 226 w 1134"/>
                <a:gd name="T25" fmla="*/ 56 h 1814"/>
                <a:gd name="T26" fmla="*/ 340 w 1134"/>
                <a:gd name="T27" fmla="*/ 0 h 1814"/>
                <a:gd name="T28" fmla="*/ 453 w 1134"/>
                <a:gd name="T29" fmla="*/ 56 h 1814"/>
                <a:gd name="T30" fmla="*/ 510 w 1134"/>
                <a:gd name="T31" fmla="*/ 113 h 1814"/>
                <a:gd name="T32" fmla="*/ 680 w 1134"/>
                <a:gd name="T33" fmla="*/ 396 h 1814"/>
                <a:gd name="T34" fmla="*/ 737 w 1134"/>
                <a:gd name="T35" fmla="*/ 453 h 1814"/>
                <a:gd name="T36" fmla="*/ 907 w 1134"/>
                <a:gd name="T37" fmla="*/ 510 h 1814"/>
                <a:gd name="T38" fmla="*/ 964 w 1134"/>
                <a:gd name="T39" fmla="*/ 567 h 1814"/>
                <a:gd name="T40" fmla="*/ 1020 w 1134"/>
                <a:gd name="T41" fmla="*/ 680 h 1814"/>
                <a:gd name="T42" fmla="*/ 1134 w 1134"/>
                <a:gd name="T43" fmla="*/ 793 h 1814"/>
                <a:gd name="T44" fmla="*/ 1077 w 1134"/>
                <a:gd name="T45" fmla="*/ 907 h 1814"/>
                <a:gd name="T46" fmla="*/ 1020 w 1134"/>
                <a:gd name="T47" fmla="*/ 1134 h 1814"/>
                <a:gd name="T48" fmla="*/ 1077 w 1134"/>
                <a:gd name="T49" fmla="*/ 1304 h 1814"/>
                <a:gd name="T50" fmla="*/ 1020 w 1134"/>
                <a:gd name="T51" fmla="*/ 1360 h 1814"/>
                <a:gd name="T52" fmla="*/ 1077 w 1134"/>
                <a:gd name="T53" fmla="*/ 1417 h 1814"/>
                <a:gd name="T54" fmla="*/ 1134 w 1134"/>
                <a:gd name="T55" fmla="*/ 1530 h 1814"/>
                <a:gd name="T56" fmla="*/ 1077 w 1134"/>
                <a:gd name="T57" fmla="*/ 1587 h 1814"/>
                <a:gd name="T58" fmla="*/ 1020 w 1134"/>
                <a:gd name="T59" fmla="*/ 1644 h 1814"/>
                <a:gd name="T60" fmla="*/ 907 w 1134"/>
                <a:gd name="T61" fmla="*/ 1701 h 1814"/>
                <a:gd name="T62" fmla="*/ 850 w 1134"/>
                <a:gd name="T63" fmla="*/ 1757 h 1814"/>
                <a:gd name="T64" fmla="*/ 793 w 1134"/>
                <a:gd name="T65" fmla="*/ 1701 h 1814"/>
                <a:gd name="T66" fmla="*/ 680 w 1134"/>
                <a:gd name="T67" fmla="*/ 1757 h 1814"/>
                <a:gd name="T68" fmla="*/ 567 w 1134"/>
                <a:gd name="T69" fmla="*/ 1814 h 1814"/>
                <a:gd name="T70" fmla="*/ 226 w 1134"/>
                <a:gd name="T71" fmla="*/ 1757 h 1814"/>
                <a:gd name="T72" fmla="*/ 170 w 1134"/>
                <a:gd name="T73" fmla="*/ 1587 h 18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1134" h="1814">
                  <a:moveTo>
                    <a:pt x="113" y="1587"/>
                  </a:moveTo>
                  <a:lnTo>
                    <a:pt x="113" y="1530"/>
                  </a:lnTo>
                  <a:lnTo>
                    <a:pt x="56" y="1530"/>
                  </a:lnTo>
                  <a:lnTo>
                    <a:pt x="56" y="1304"/>
                  </a:lnTo>
                  <a:lnTo>
                    <a:pt x="0" y="1304"/>
                  </a:lnTo>
                  <a:lnTo>
                    <a:pt x="0" y="1134"/>
                  </a:lnTo>
                  <a:lnTo>
                    <a:pt x="56" y="1134"/>
                  </a:lnTo>
                  <a:lnTo>
                    <a:pt x="56" y="850"/>
                  </a:lnTo>
                  <a:lnTo>
                    <a:pt x="0" y="850"/>
                  </a:lnTo>
                  <a:lnTo>
                    <a:pt x="0" y="737"/>
                  </a:lnTo>
                  <a:lnTo>
                    <a:pt x="56" y="737"/>
                  </a:lnTo>
                  <a:lnTo>
                    <a:pt x="56" y="680"/>
                  </a:lnTo>
                  <a:lnTo>
                    <a:pt x="113" y="680"/>
                  </a:lnTo>
                  <a:lnTo>
                    <a:pt x="113" y="623"/>
                  </a:lnTo>
                  <a:lnTo>
                    <a:pt x="170" y="623"/>
                  </a:lnTo>
                  <a:lnTo>
                    <a:pt x="170" y="567"/>
                  </a:lnTo>
                  <a:lnTo>
                    <a:pt x="113" y="567"/>
                  </a:lnTo>
                  <a:lnTo>
                    <a:pt x="113" y="453"/>
                  </a:lnTo>
                  <a:lnTo>
                    <a:pt x="170" y="453"/>
                  </a:lnTo>
                  <a:lnTo>
                    <a:pt x="170" y="396"/>
                  </a:lnTo>
                  <a:lnTo>
                    <a:pt x="56" y="396"/>
                  </a:lnTo>
                  <a:lnTo>
                    <a:pt x="56" y="283"/>
                  </a:lnTo>
                  <a:lnTo>
                    <a:pt x="170" y="283"/>
                  </a:lnTo>
                  <a:lnTo>
                    <a:pt x="170" y="170"/>
                  </a:lnTo>
                  <a:lnTo>
                    <a:pt x="226" y="170"/>
                  </a:lnTo>
                  <a:lnTo>
                    <a:pt x="226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453" y="0"/>
                  </a:lnTo>
                  <a:lnTo>
                    <a:pt x="453" y="56"/>
                  </a:lnTo>
                  <a:lnTo>
                    <a:pt x="510" y="56"/>
                  </a:lnTo>
                  <a:lnTo>
                    <a:pt x="510" y="113"/>
                  </a:lnTo>
                  <a:lnTo>
                    <a:pt x="680" y="113"/>
                  </a:lnTo>
                  <a:lnTo>
                    <a:pt x="680" y="396"/>
                  </a:lnTo>
                  <a:lnTo>
                    <a:pt x="737" y="396"/>
                  </a:lnTo>
                  <a:lnTo>
                    <a:pt x="737" y="453"/>
                  </a:lnTo>
                  <a:lnTo>
                    <a:pt x="907" y="453"/>
                  </a:lnTo>
                  <a:lnTo>
                    <a:pt x="907" y="510"/>
                  </a:lnTo>
                  <a:lnTo>
                    <a:pt x="964" y="510"/>
                  </a:lnTo>
                  <a:lnTo>
                    <a:pt x="964" y="567"/>
                  </a:lnTo>
                  <a:lnTo>
                    <a:pt x="1020" y="567"/>
                  </a:lnTo>
                  <a:lnTo>
                    <a:pt x="1020" y="680"/>
                  </a:lnTo>
                  <a:lnTo>
                    <a:pt x="1134" y="680"/>
                  </a:lnTo>
                  <a:lnTo>
                    <a:pt x="1134" y="793"/>
                  </a:lnTo>
                  <a:lnTo>
                    <a:pt x="1077" y="793"/>
                  </a:lnTo>
                  <a:lnTo>
                    <a:pt x="1077" y="907"/>
                  </a:lnTo>
                  <a:lnTo>
                    <a:pt x="1020" y="907"/>
                  </a:lnTo>
                  <a:lnTo>
                    <a:pt x="1020" y="1134"/>
                  </a:lnTo>
                  <a:lnTo>
                    <a:pt x="1077" y="1134"/>
                  </a:lnTo>
                  <a:lnTo>
                    <a:pt x="1077" y="1304"/>
                  </a:lnTo>
                  <a:lnTo>
                    <a:pt x="1020" y="1304"/>
                  </a:lnTo>
                  <a:lnTo>
                    <a:pt x="1020" y="1360"/>
                  </a:lnTo>
                  <a:lnTo>
                    <a:pt x="1077" y="1360"/>
                  </a:lnTo>
                  <a:lnTo>
                    <a:pt x="1077" y="1417"/>
                  </a:lnTo>
                  <a:lnTo>
                    <a:pt x="1134" y="1417"/>
                  </a:lnTo>
                  <a:lnTo>
                    <a:pt x="1134" y="1530"/>
                  </a:lnTo>
                  <a:lnTo>
                    <a:pt x="1077" y="1530"/>
                  </a:lnTo>
                  <a:lnTo>
                    <a:pt x="1077" y="1587"/>
                  </a:lnTo>
                  <a:lnTo>
                    <a:pt x="1020" y="1587"/>
                  </a:lnTo>
                  <a:lnTo>
                    <a:pt x="1020" y="1644"/>
                  </a:lnTo>
                  <a:lnTo>
                    <a:pt x="907" y="1644"/>
                  </a:lnTo>
                  <a:lnTo>
                    <a:pt x="907" y="1701"/>
                  </a:lnTo>
                  <a:lnTo>
                    <a:pt x="850" y="1701"/>
                  </a:lnTo>
                  <a:lnTo>
                    <a:pt x="850" y="1757"/>
                  </a:lnTo>
                  <a:lnTo>
                    <a:pt x="793" y="1757"/>
                  </a:lnTo>
                  <a:lnTo>
                    <a:pt x="793" y="1701"/>
                  </a:lnTo>
                  <a:lnTo>
                    <a:pt x="680" y="1701"/>
                  </a:lnTo>
                  <a:lnTo>
                    <a:pt x="680" y="1757"/>
                  </a:lnTo>
                  <a:lnTo>
                    <a:pt x="567" y="1757"/>
                  </a:lnTo>
                  <a:lnTo>
                    <a:pt x="567" y="1814"/>
                  </a:lnTo>
                  <a:lnTo>
                    <a:pt x="226" y="1814"/>
                  </a:lnTo>
                  <a:lnTo>
                    <a:pt x="226" y="1757"/>
                  </a:lnTo>
                  <a:lnTo>
                    <a:pt x="170" y="1757"/>
                  </a:lnTo>
                  <a:lnTo>
                    <a:pt x="170" y="1587"/>
                  </a:lnTo>
                  <a:lnTo>
                    <a:pt x="113" y="158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98" name="Freeform 260"/>
            <p:cNvSpPr>
              <a:spLocks/>
            </p:cNvSpPr>
            <p:nvPr/>
          </p:nvSpPr>
          <p:spPr bwMode="auto">
            <a:xfrm>
              <a:off x="1947" y="2501"/>
              <a:ext cx="1814" cy="1644"/>
            </a:xfrm>
            <a:custGeom>
              <a:avLst/>
              <a:gdLst>
                <a:gd name="T0" fmla="*/ 680 w 1814"/>
                <a:gd name="T1" fmla="*/ 0 h 1644"/>
                <a:gd name="T2" fmla="*/ 907 w 1814"/>
                <a:gd name="T3" fmla="*/ 113 h 1644"/>
                <a:gd name="T4" fmla="*/ 964 w 1814"/>
                <a:gd name="T5" fmla="*/ 170 h 1644"/>
                <a:gd name="T6" fmla="*/ 1020 w 1814"/>
                <a:gd name="T7" fmla="*/ 284 h 1644"/>
                <a:gd name="T8" fmla="*/ 964 w 1814"/>
                <a:gd name="T9" fmla="*/ 340 h 1644"/>
                <a:gd name="T10" fmla="*/ 1077 w 1814"/>
                <a:gd name="T11" fmla="*/ 397 h 1644"/>
                <a:gd name="T12" fmla="*/ 1134 w 1814"/>
                <a:gd name="T13" fmla="*/ 454 h 1644"/>
                <a:gd name="T14" fmla="*/ 1247 w 1814"/>
                <a:gd name="T15" fmla="*/ 397 h 1644"/>
                <a:gd name="T16" fmla="*/ 1361 w 1814"/>
                <a:gd name="T17" fmla="*/ 340 h 1644"/>
                <a:gd name="T18" fmla="*/ 1531 w 1814"/>
                <a:gd name="T19" fmla="*/ 397 h 1644"/>
                <a:gd name="T20" fmla="*/ 1701 w 1814"/>
                <a:gd name="T21" fmla="*/ 227 h 1644"/>
                <a:gd name="T22" fmla="*/ 1757 w 1814"/>
                <a:gd name="T23" fmla="*/ 397 h 1644"/>
                <a:gd name="T24" fmla="*/ 1814 w 1814"/>
                <a:gd name="T25" fmla="*/ 567 h 1644"/>
                <a:gd name="T26" fmla="*/ 1757 w 1814"/>
                <a:gd name="T27" fmla="*/ 624 h 1644"/>
                <a:gd name="T28" fmla="*/ 1701 w 1814"/>
                <a:gd name="T29" fmla="*/ 737 h 1644"/>
                <a:gd name="T30" fmla="*/ 1644 w 1814"/>
                <a:gd name="T31" fmla="*/ 794 h 1644"/>
                <a:gd name="T32" fmla="*/ 1417 w 1814"/>
                <a:gd name="T33" fmla="*/ 851 h 1644"/>
                <a:gd name="T34" fmla="*/ 1361 w 1814"/>
                <a:gd name="T35" fmla="*/ 1021 h 1644"/>
                <a:gd name="T36" fmla="*/ 1417 w 1814"/>
                <a:gd name="T37" fmla="*/ 1134 h 1644"/>
                <a:gd name="T38" fmla="*/ 1361 w 1814"/>
                <a:gd name="T39" fmla="*/ 1191 h 1644"/>
                <a:gd name="T40" fmla="*/ 1247 w 1814"/>
                <a:gd name="T41" fmla="*/ 1247 h 1644"/>
                <a:gd name="T42" fmla="*/ 1190 w 1814"/>
                <a:gd name="T43" fmla="*/ 1361 h 1644"/>
                <a:gd name="T44" fmla="*/ 1247 w 1814"/>
                <a:gd name="T45" fmla="*/ 1418 h 1644"/>
                <a:gd name="T46" fmla="*/ 1361 w 1814"/>
                <a:gd name="T47" fmla="*/ 1474 h 1644"/>
                <a:gd name="T48" fmla="*/ 1417 w 1814"/>
                <a:gd name="T49" fmla="*/ 1531 h 1644"/>
                <a:gd name="T50" fmla="*/ 1474 w 1814"/>
                <a:gd name="T51" fmla="*/ 1588 h 1644"/>
                <a:gd name="T52" fmla="*/ 1531 w 1814"/>
                <a:gd name="T53" fmla="*/ 1644 h 1644"/>
                <a:gd name="T54" fmla="*/ 1077 w 1814"/>
                <a:gd name="T55" fmla="*/ 1531 h 1644"/>
                <a:gd name="T56" fmla="*/ 1020 w 1814"/>
                <a:gd name="T57" fmla="*/ 1474 h 1644"/>
                <a:gd name="T58" fmla="*/ 964 w 1814"/>
                <a:gd name="T59" fmla="*/ 1588 h 1644"/>
                <a:gd name="T60" fmla="*/ 907 w 1814"/>
                <a:gd name="T61" fmla="*/ 1531 h 1644"/>
                <a:gd name="T62" fmla="*/ 850 w 1814"/>
                <a:gd name="T63" fmla="*/ 1474 h 1644"/>
                <a:gd name="T64" fmla="*/ 680 w 1814"/>
                <a:gd name="T65" fmla="*/ 1418 h 1644"/>
                <a:gd name="T66" fmla="*/ 623 w 1814"/>
                <a:gd name="T67" fmla="*/ 1361 h 1644"/>
                <a:gd name="T68" fmla="*/ 510 w 1814"/>
                <a:gd name="T69" fmla="*/ 1304 h 1644"/>
                <a:gd name="T70" fmla="*/ 397 w 1814"/>
                <a:gd name="T71" fmla="*/ 1361 h 1644"/>
                <a:gd name="T72" fmla="*/ 283 w 1814"/>
                <a:gd name="T73" fmla="*/ 1304 h 1644"/>
                <a:gd name="T74" fmla="*/ 170 w 1814"/>
                <a:gd name="T75" fmla="*/ 1247 h 1644"/>
                <a:gd name="T76" fmla="*/ 0 w 1814"/>
                <a:gd name="T77" fmla="*/ 1134 h 1644"/>
                <a:gd name="T78" fmla="*/ 56 w 1814"/>
                <a:gd name="T79" fmla="*/ 1077 h 1644"/>
                <a:gd name="T80" fmla="*/ 283 w 1814"/>
                <a:gd name="T81" fmla="*/ 964 h 1644"/>
                <a:gd name="T82" fmla="*/ 340 w 1814"/>
                <a:gd name="T83" fmla="*/ 907 h 1644"/>
                <a:gd name="T84" fmla="*/ 397 w 1814"/>
                <a:gd name="T85" fmla="*/ 794 h 1644"/>
                <a:gd name="T86" fmla="*/ 453 w 1814"/>
                <a:gd name="T87" fmla="*/ 737 h 1644"/>
                <a:gd name="T88" fmla="*/ 567 w 1814"/>
                <a:gd name="T89" fmla="*/ 454 h 1644"/>
                <a:gd name="T90" fmla="*/ 453 w 1814"/>
                <a:gd name="T91" fmla="*/ 397 h 1644"/>
                <a:gd name="T92" fmla="*/ 397 w 1814"/>
                <a:gd name="T93" fmla="*/ 284 h 1644"/>
                <a:gd name="T94" fmla="*/ 340 w 1814"/>
                <a:gd name="T95" fmla="*/ 227 h 1644"/>
                <a:gd name="T96" fmla="*/ 453 w 1814"/>
                <a:gd name="T97" fmla="*/ 170 h 1644"/>
                <a:gd name="T98" fmla="*/ 510 w 1814"/>
                <a:gd name="T99" fmla="*/ 113 h 1644"/>
                <a:gd name="T100" fmla="*/ 567 w 1814"/>
                <a:gd name="T101" fmla="*/ 0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814" h="1644">
                  <a:moveTo>
                    <a:pt x="567" y="0"/>
                  </a:moveTo>
                  <a:lnTo>
                    <a:pt x="680" y="0"/>
                  </a:lnTo>
                  <a:lnTo>
                    <a:pt x="680" y="113"/>
                  </a:lnTo>
                  <a:lnTo>
                    <a:pt x="907" y="113"/>
                  </a:lnTo>
                  <a:lnTo>
                    <a:pt x="907" y="170"/>
                  </a:lnTo>
                  <a:lnTo>
                    <a:pt x="964" y="170"/>
                  </a:lnTo>
                  <a:lnTo>
                    <a:pt x="964" y="284"/>
                  </a:lnTo>
                  <a:lnTo>
                    <a:pt x="1020" y="284"/>
                  </a:lnTo>
                  <a:lnTo>
                    <a:pt x="1020" y="340"/>
                  </a:lnTo>
                  <a:lnTo>
                    <a:pt x="964" y="340"/>
                  </a:lnTo>
                  <a:lnTo>
                    <a:pt x="964" y="397"/>
                  </a:lnTo>
                  <a:lnTo>
                    <a:pt x="1077" y="397"/>
                  </a:lnTo>
                  <a:lnTo>
                    <a:pt x="1077" y="454"/>
                  </a:lnTo>
                  <a:lnTo>
                    <a:pt x="1134" y="454"/>
                  </a:lnTo>
                  <a:lnTo>
                    <a:pt x="1134" y="397"/>
                  </a:lnTo>
                  <a:lnTo>
                    <a:pt x="1247" y="397"/>
                  </a:lnTo>
                  <a:lnTo>
                    <a:pt x="1247" y="340"/>
                  </a:lnTo>
                  <a:lnTo>
                    <a:pt x="1361" y="340"/>
                  </a:lnTo>
                  <a:lnTo>
                    <a:pt x="1361" y="397"/>
                  </a:lnTo>
                  <a:lnTo>
                    <a:pt x="1531" y="397"/>
                  </a:lnTo>
                  <a:lnTo>
                    <a:pt x="1531" y="227"/>
                  </a:lnTo>
                  <a:lnTo>
                    <a:pt x="1701" y="227"/>
                  </a:lnTo>
                  <a:lnTo>
                    <a:pt x="1757" y="227"/>
                  </a:lnTo>
                  <a:lnTo>
                    <a:pt x="1757" y="397"/>
                  </a:lnTo>
                  <a:lnTo>
                    <a:pt x="1814" y="397"/>
                  </a:lnTo>
                  <a:lnTo>
                    <a:pt x="1814" y="567"/>
                  </a:lnTo>
                  <a:lnTo>
                    <a:pt x="1757" y="567"/>
                  </a:lnTo>
                  <a:lnTo>
                    <a:pt x="1757" y="624"/>
                  </a:lnTo>
                  <a:lnTo>
                    <a:pt x="1701" y="624"/>
                  </a:lnTo>
                  <a:lnTo>
                    <a:pt x="1701" y="737"/>
                  </a:lnTo>
                  <a:lnTo>
                    <a:pt x="1644" y="737"/>
                  </a:lnTo>
                  <a:lnTo>
                    <a:pt x="1644" y="794"/>
                  </a:lnTo>
                  <a:lnTo>
                    <a:pt x="1417" y="794"/>
                  </a:lnTo>
                  <a:lnTo>
                    <a:pt x="1417" y="851"/>
                  </a:lnTo>
                  <a:lnTo>
                    <a:pt x="1361" y="851"/>
                  </a:lnTo>
                  <a:lnTo>
                    <a:pt x="1361" y="1021"/>
                  </a:lnTo>
                  <a:lnTo>
                    <a:pt x="1417" y="1021"/>
                  </a:lnTo>
                  <a:lnTo>
                    <a:pt x="1417" y="1134"/>
                  </a:lnTo>
                  <a:lnTo>
                    <a:pt x="1361" y="1134"/>
                  </a:lnTo>
                  <a:lnTo>
                    <a:pt x="1361" y="1191"/>
                  </a:lnTo>
                  <a:lnTo>
                    <a:pt x="1247" y="1191"/>
                  </a:lnTo>
                  <a:lnTo>
                    <a:pt x="1247" y="1247"/>
                  </a:lnTo>
                  <a:lnTo>
                    <a:pt x="1190" y="1247"/>
                  </a:lnTo>
                  <a:lnTo>
                    <a:pt x="1190" y="1361"/>
                  </a:lnTo>
                  <a:lnTo>
                    <a:pt x="1247" y="1361"/>
                  </a:lnTo>
                  <a:lnTo>
                    <a:pt x="1247" y="1418"/>
                  </a:lnTo>
                  <a:lnTo>
                    <a:pt x="1361" y="1418"/>
                  </a:lnTo>
                  <a:lnTo>
                    <a:pt x="1361" y="1474"/>
                  </a:lnTo>
                  <a:lnTo>
                    <a:pt x="1417" y="1474"/>
                  </a:lnTo>
                  <a:lnTo>
                    <a:pt x="1417" y="1531"/>
                  </a:lnTo>
                  <a:lnTo>
                    <a:pt x="1474" y="1531"/>
                  </a:lnTo>
                  <a:lnTo>
                    <a:pt x="1474" y="1588"/>
                  </a:lnTo>
                  <a:lnTo>
                    <a:pt x="1531" y="1588"/>
                  </a:lnTo>
                  <a:lnTo>
                    <a:pt x="1531" y="1644"/>
                  </a:lnTo>
                  <a:lnTo>
                    <a:pt x="1077" y="1644"/>
                  </a:lnTo>
                  <a:lnTo>
                    <a:pt x="1077" y="1531"/>
                  </a:lnTo>
                  <a:lnTo>
                    <a:pt x="1020" y="1531"/>
                  </a:lnTo>
                  <a:lnTo>
                    <a:pt x="1020" y="1474"/>
                  </a:lnTo>
                  <a:lnTo>
                    <a:pt x="964" y="1474"/>
                  </a:lnTo>
                  <a:lnTo>
                    <a:pt x="964" y="1588"/>
                  </a:lnTo>
                  <a:lnTo>
                    <a:pt x="907" y="1588"/>
                  </a:lnTo>
                  <a:lnTo>
                    <a:pt x="907" y="1531"/>
                  </a:lnTo>
                  <a:lnTo>
                    <a:pt x="850" y="1531"/>
                  </a:lnTo>
                  <a:lnTo>
                    <a:pt x="850" y="1474"/>
                  </a:lnTo>
                  <a:lnTo>
                    <a:pt x="680" y="1474"/>
                  </a:lnTo>
                  <a:lnTo>
                    <a:pt x="680" y="1418"/>
                  </a:lnTo>
                  <a:lnTo>
                    <a:pt x="623" y="1418"/>
                  </a:lnTo>
                  <a:lnTo>
                    <a:pt x="623" y="1361"/>
                  </a:lnTo>
                  <a:lnTo>
                    <a:pt x="510" y="1361"/>
                  </a:lnTo>
                  <a:lnTo>
                    <a:pt x="510" y="1304"/>
                  </a:lnTo>
                  <a:lnTo>
                    <a:pt x="397" y="1304"/>
                  </a:lnTo>
                  <a:lnTo>
                    <a:pt x="397" y="1361"/>
                  </a:lnTo>
                  <a:lnTo>
                    <a:pt x="283" y="1361"/>
                  </a:lnTo>
                  <a:lnTo>
                    <a:pt x="283" y="1304"/>
                  </a:lnTo>
                  <a:lnTo>
                    <a:pt x="170" y="1304"/>
                  </a:lnTo>
                  <a:lnTo>
                    <a:pt x="170" y="1247"/>
                  </a:lnTo>
                  <a:lnTo>
                    <a:pt x="0" y="1247"/>
                  </a:lnTo>
                  <a:lnTo>
                    <a:pt x="0" y="1134"/>
                  </a:lnTo>
                  <a:lnTo>
                    <a:pt x="56" y="1134"/>
                  </a:lnTo>
                  <a:lnTo>
                    <a:pt x="56" y="1077"/>
                  </a:lnTo>
                  <a:lnTo>
                    <a:pt x="283" y="1077"/>
                  </a:lnTo>
                  <a:lnTo>
                    <a:pt x="283" y="964"/>
                  </a:lnTo>
                  <a:lnTo>
                    <a:pt x="340" y="964"/>
                  </a:lnTo>
                  <a:lnTo>
                    <a:pt x="340" y="907"/>
                  </a:lnTo>
                  <a:lnTo>
                    <a:pt x="397" y="907"/>
                  </a:lnTo>
                  <a:lnTo>
                    <a:pt x="397" y="794"/>
                  </a:lnTo>
                  <a:lnTo>
                    <a:pt x="453" y="794"/>
                  </a:lnTo>
                  <a:lnTo>
                    <a:pt x="453" y="737"/>
                  </a:lnTo>
                  <a:lnTo>
                    <a:pt x="567" y="737"/>
                  </a:lnTo>
                  <a:lnTo>
                    <a:pt x="567" y="454"/>
                  </a:lnTo>
                  <a:lnTo>
                    <a:pt x="453" y="454"/>
                  </a:lnTo>
                  <a:lnTo>
                    <a:pt x="453" y="397"/>
                  </a:lnTo>
                  <a:lnTo>
                    <a:pt x="397" y="397"/>
                  </a:lnTo>
                  <a:lnTo>
                    <a:pt x="397" y="284"/>
                  </a:lnTo>
                  <a:lnTo>
                    <a:pt x="340" y="284"/>
                  </a:lnTo>
                  <a:lnTo>
                    <a:pt x="340" y="227"/>
                  </a:lnTo>
                  <a:lnTo>
                    <a:pt x="453" y="227"/>
                  </a:lnTo>
                  <a:lnTo>
                    <a:pt x="453" y="170"/>
                  </a:lnTo>
                  <a:lnTo>
                    <a:pt x="510" y="170"/>
                  </a:lnTo>
                  <a:lnTo>
                    <a:pt x="510" y="113"/>
                  </a:lnTo>
                  <a:lnTo>
                    <a:pt x="567" y="113"/>
                  </a:lnTo>
                  <a:lnTo>
                    <a:pt x="567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299" name="Freeform 261"/>
            <p:cNvSpPr>
              <a:spLocks/>
            </p:cNvSpPr>
            <p:nvPr/>
          </p:nvSpPr>
          <p:spPr bwMode="auto">
            <a:xfrm>
              <a:off x="1947" y="2785"/>
              <a:ext cx="567" cy="793"/>
            </a:xfrm>
            <a:custGeom>
              <a:avLst/>
              <a:gdLst>
                <a:gd name="T0" fmla="*/ 0 w 567"/>
                <a:gd name="T1" fmla="*/ 453 h 793"/>
                <a:gd name="T2" fmla="*/ 0 w 567"/>
                <a:gd name="T3" fmla="*/ 56 h 793"/>
                <a:gd name="T4" fmla="*/ 113 w 567"/>
                <a:gd name="T5" fmla="*/ 56 h 793"/>
                <a:gd name="T6" fmla="*/ 113 w 567"/>
                <a:gd name="T7" fmla="*/ 0 h 793"/>
                <a:gd name="T8" fmla="*/ 226 w 567"/>
                <a:gd name="T9" fmla="*/ 0 h 793"/>
                <a:gd name="T10" fmla="*/ 226 w 567"/>
                <a:gd name="T11" fmla="*/ 56 h 793"/>
                <a:gd name="T12" fmla="*/ 283 w 567"/>
                <a:gd name="T13" fmla="*/ 56 h 793"/>
                <a:gd name="T14" fmla="*/ 283 w 567"/>
                <a:gd name="T15" fmla="*/ 0 h 793"/>
                <a:gd name="T16" fmla="*/ 397 w 567"/>
                <a:gd name="T17" fmla="*/ 0 h 793"/>
                <a:gd name="T18" fmla="*/ 397 w 567"/>
                <a:gd name="T19" fmla="*/ 113 h 793"/>
                <a:gd name="T20" fmla="*/ 453 w 567"/>
                <a:gd name="T21" fmla="*/ 113 h 793"/>
                <a:gd name="T22" fmla="*/ 453 w 567"/>
                <a:gd name="T23" fmla="*/ 170 h 793"/>
                <a:gd name="T24" fmla="*/ 567 w 567"/>
                <a:gd name="T25" fmla="*/ 170 h 793"/>
                <a:gd name="T26" fmla="*/ 567 w 567"/>
                <a:gd name="T27" fmla="*/ 453 h 793"/>
                <a:gd name="T28" fmla="*/ 453 w 567"/>
                <a:gd name="T29" fmla="*/ 453 h 793"/>
                <a:gd name="T30" fmla="*/ 453 w 567"/>
                <a:gd name="T31" fmla="*/ 510 h 793"/>
                <a:gd name="T32" fmla="*/ 397 w 567"/>
                <a:gd name="T33" fmla="*/ 510 h 793"/>
                <a:gd name="T34" fmla="*/ 397 w 567"/>
                <a:gd name="T35" fmla="*/ 623 h 793"/>
                <a:gd name="T36" fmla="*/ 340 w 567"/>
                <a:gd name="T37" fmla="*/ 623 h 793"/>
                <a:gd name="T38" fmla="*/ 340 w 567"/>
                <a:gd name="T39" fmla="*/ 680 h 793"/>
                <a:gd name="T40" fmla="*/ 283 w 567"/>
                <a:gd name="T41" fmla="*/ 680 h 793"/>
                <a:gd name="T42" fmla="*/ 283 w 567"/>
                <a:gd name="T43" fmla="*/ 793 h 793"/>
                <a:gd name="T44" fmla="*/ 113 w 567"/>
                <a:gd name="T45" fmla="*/ 793 h 793"/>
                <a:gd name="T46" fmla="*/ 113 w 567"/>
                <a:gd name="T47" fmla="*/ 737 h 793"/>
                <a:gd name="T48" fmla="*/ 56 w 567"/>
                <a:gd name="T49" fmla="*/ 737 h 793"/>
                <a:gd name="T50" fmla="*/ 56 w 567"/>
                <a:gd name="T51" fmla="*/ 453 h 793"/>
                <a:gd name="T52" fmla="*/ 0 w 567"/>
                <a:gd name="T53" fmla="*/ 453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67" h="793">
                  <a:moveTo>
                    <a:pt x="0" y="453"/>
                  </a:moveTo>
                  <a:lnTo>
                    <a:pt x="0" y="56"/>
                  </a:lnTo>
                  <a:lnTo>
                    <a:pt x="113" y="56"/>
                  </a:lnTo>
                  <a:lnTo>
                    <a:pt x="113" y="0"/>
                  </a:lnTo>
                  <a:lnTo>
                    <a:pt x="226" y="0"/>
                  </a:lnTo>
                  <a:lnTo>
                    <a:pt x="226" y="56"/>
                  </a:lnTo>
                  <a:lnTo>
                    <a:pt x="283" y="56"/>
                  </a:lnTo>
                  <a:lnTo>
                    <a:pt x="283" y="0"/>
                  </a:lnTo>
                  <a:lnTo>
                    <a:pt x="397" y="0"/>
                  </a:lnTo>
                  <a:lnTo>
                    <a:pt x="397" y="113"/>
                  </a:lnTo>
                  <a:lnTo>
                    <a:pt x="453" y="113"/>
                  </a:lnTo>
                  <a:lnTo>
                    <a:pt x="453" y="170"/>
                  </a:lnTo>
                  <a:lnTo>
                    <a:pt x="567" y="170"/>
                  </a:lnTo>
                  <a:lnTo>
                    <a:pt x="567" y="453"/>
                  </a:lnTo>
                  <a:lnTo>
                    <a:pt x="453" y="453"/>
                  </a:lnTo>
                  <a:lnTo>
                    <a:pt x="453" y="510"/>
                  </a:lnTo>
                  <a:lnTo>
                    <a:pt x="397" y="510"/>
                  </a:lnTo>
                  <a:lnTo>
                    <a:pt x="397" y="623"/>
                  </a:lnTo>
                  <a:lnTo>
                    <a:pt x="340" y="623"/>
                  </a:lnTo>
                  <a:lnTo>
                    <a:pt x="340" y="680"/>
                  </a:lnTo>
                  <a:lnTo>
                    <a:pt x="283" y="680"/>
                  </a:lnTo>
                  <a:lnTo>
                    <a:pt x="283" y="793"/>
                  </a:lnTo>
                  <a:lnTo>
                    <a:pt x="113" y="793"/>
                  </a:lnTo>
                  <a:lnTo>
                    <a:pt x="113" y="737"/>
                  </a:lnTo>
                  <a:lnTo>
                    <a:pt x="56" y="737"/>
                  </a:lnTo>
                  <a:lnTo>
                    <a:pt x="56" y="453"/>
                  </a:lnTo>
                  <a:lnTo>
                    <a:pt x="0" y="45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0" name="Freeform 263"/>
            <p:cNvSpPr>
              <a:spLocks/>
            </p:cNvSpPr>
            <p:nvPr/>
          </p:nvSpPr>
          <p:spPr bwMode="auto">
            <a:xfrm>
              <a:off x="3308" y="1991"/>
              <a:ext cx="2041" cy="1644"/>
            </a:xfrm>
            <a:custGeom>
              <a:avLst/>
              <a:gdLst>
                <a:gd name="T0" fmla="*/ 56 w 2041"/>
                <a:gd name="T1" fmla="*/ 1531 h 1644"/>
                <a:gd name="T2" fmla="*/ 0 w 2041"/>
                <a:gd name="T3" fmla="*/ 1361 h 1644"/>
                <a:gd name="T4" fmla="*/ 56 w 2041"/>
                <a:gd name="T5" fmla="*/ 1304 h 1644"/>
                <a:gd name="T6" fmla="*/ 283 w 2041"/>
                <a:gd name="T7" fmla="*/ 1247 h 1644"/>
                <a:gd name="T8" fmla="*/ 340 w 2041"/>
                <a:gd name="T9" fmla="*/ 1134 h 1644"/>
                <a:gd name="T10" fmla="*/ 396 w 2041"/>
                <a:gd name="T11" fmla="*/ 1077 h 1644"/>
                <a:gd name="T12" fmla="*/ 453 w 2041"/>
                <a:gd name="T13" fmla="*/ 907 h 1644"/>
                <a:gd name="T14" fmla="*/ 396 w 2041"/>
                <a:gd name="T15" fmla="*/ 737 h 1644"/>
                <a:gd name="T16" fmla="*/ 340 w 2041"/>
                <a:gd name="T17" fmla="*/ 623 h 1644"/>
                <a:gd name="T18" fmla="*/ 567 w 2041"/>
                <a:gd name="T19" fmla="*/ 510 h 1644"/>
                <a:gd name="T20" fmla="*/ 623 w 2041"/>
                <a:gd name="T21" fmla="*/ 453 h 1644"/>
                <a:gd name="T22" fmla="*/ 680 w 2041"/>
                <a:gd name="T23" fmla="*/ 283 h 1644"/>
                <a:gd name="T24" fmla="*/ 623 w 2041"/>
                <a:gd name="T25" fmla="*/ 227 h 1644"/>
                <a:gd name="T26" fmla="*/ 567 w 2041"/>
                <a:gd name="T27" fmla="*/ 113 h 1644"/>
                <a:gd name="T28" fmla="*/ 510 w 2041"/>
                <a:gd name="T29" fmla="*/ 0 h 1644"/>
                <a:gd name="T30" fmla="*/ 680 w 2041"/>
                <a:gd name="T31" fmla="*/ 56 h 1644"/>
                <a:gd name="T32" fmla="*/ 793 w 2041"/>
                <a:gd name="T33" fmla="*/ 113 h 1644"/>
                <a:gd name="T34" fmla="*/ 907 w 2041"/>
                <a:gd name="T35" fmla="*/ 170 h 1644"/>
                <a:gd name="T36" fmla="*/ 963 w 2041"/>
                <a:gd name="T37" fmla="*/ 113 h 1644"/>
                <a:gd name="T38" fmla="*/ 1247 w 2041"/>
                <a:gd name="T39" fmla="*/ 56 h 1644"/>
                <a:gd name="T40" fmla="*/ 1304 w 2041"/>
                <a:gd name="T41" fmla="*/ 113 h 1644"/>
                <a:gd name="T42" fmla="*/ 1360 w 2041"/>
                <a:gd name="T43" fmla="*/ 56 h 1644"/>
                <a:gd name="T44" fmla="*/ 1474 w 2041"/>
                <a:gd name="T45" fmla="*/ 170 h 1644"/>
                <a:gd name="T46" fmla="*/ 1417 w 2041"/>
                <a:gd name="T47" fmla="*/ 397 h 1644"/>
                <a:gd name="T48" fmla="*/ 1360 w 2041"/>
                <a:gd name="T49" fmla="*/ 623 h 1644"/>
                <a:gd name="T50" fmla="*/ 1304 w 2041"/>
                <a:gd name="T51" fmla="*/ 680 h 1644"/>
                <a:gd name="T52" fmla="*/ 1530 w 2041"/>
                <a:gd name="T53" fmla="*/ 737 h 1644"/>
                <a:gd name="T54" fmla="*/ 1587 w 2041"/>
                <a:gd name="T55" fmla="*/ 794 h 1644"/>
                <a:gd name="T56" fmla="*/ 1757 w 2041"/>
                <a:gd name="T57" fmla="*/ 850 h 1644"/>
                <a:gd name="T58" fmla="*/ 1871 w 2041"/>
                <a:gd name="T59" fmla="*/ 794 h 1644"/>
                <a:gd name="T60" fmla="*/ 1927 w 2041"/>
                <a:gd name="T61" fmla="*/ 737 h 1644"/>
                <a:gd name="T62" fmla="*/ 2041 w 2041"/>
                <a:gd name="T63" fmla="*/ 1020 h 1644"/>
                <a:gd name="T64" fmla="*/ 1927 w 2041"/>
                <a:gd name="T65" fmla="*/ 1077 h 1644"/>
                <a:gd name="T66" fmla="*/ 1814 w 2041"/>
                <a:gd name="T67" fmla="*/ 1134 h 1644"/>
                <a:gd name="T68" fmla="*/ 1757 w 2041"/>
                <a:gd name="T69" fmla="*/ 1304 h 1644"/>
                <a:gd name="T70" fmla="*/ 1701 w 2041"/>
                <a:gd name="T71" fmla="*/ 1361 h 1644"/>
                <a:gd name="T72" fmla="*/ 1587 w 2041"/>
                <a:gd name="T73" fmla="*/ 1417 h 1644"/>
                <a:gd name="T74" fmla="*/ 1474 w 2041"/>
                <a:gd name="T75" fmla="*/ 1474 h 1644"/>
                <a:gd name="T76" fmla="*/ 1360 w 2041"/>
                <a:gd name="T77" fmla="*/ 1417 h 1644"/>
                <a:gd name="T78" fmla="*/ 1247 w 2041"/>
                <a:gd name="T79" fmla="*/ 1361 h 1644"/>
                <a:gd name="T80" fmla="*/ 963 w 2041"/>
                <a:gd name="T81" fmla="*/ 1304 h 1644"/>
                <a:gd name="T82" fmla="*/ 850 w 2041"/>
                <a:gd name="T83" fmla="*/ 1361 h 1644"/>
                <a:gd name="T84" fmla="*/ 793 w 2041"/>
                <a:gd name="T85" fmla="*/ 1417 h 1644"/>
                <a:gd name="T86" fmla="*/ 737 w 2041"/>
                <a:gd name="T87" fmla="*/ 1531 h 1644"/>
                <a:gd name="T88" fmla="*/ 340 w 2041"/>
                <a:gd name="T89" fmla="*/ 1531 h 1644"/>
                <a:gd name="T90" fmla="*/ 283 w 2041"/>
                <a:gd name="T91" fmla="*/ 1587 h 1644"/>
                <a:gd name="T92" fmla="*/ 56 w 2041"/>
                <a:gd name="T93" fmla="*/ 1644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041" h="1644">
                  <a:moveTo>
                    <a:pt x="56" y="1644"/>
                  </a:moveTo>
                  <a:lnTo>
                    <a:pt x="56" y="1531"/>
                  </a:lnTo>
                  <a:lnTo>
                    <a:pt x="0" y="1531"/>
                  </a:lnTo>
                  <a:lnTo>
                    <a:pt x="0" y="1361"/>
                  </a:lnTo>
                  <a:lnTo>
                    <a:pt x="56" y="1361"/>
                  </a:lnTo>
                  <a:lnTo>
                    <a:pt x="56" y="1304"/>
                  </a:lnTo>
                  <a:lnTo>
                    <a:pt x="283" y="1304"/>
                  </a:lnTo>
                  <a:lnTo>
                    <a:pt x="283" y="1247"/>
                  </a:lnTo>
                  <a:lnTo>
                    <a:pt x="340" y="1247"/>
                  </a:lnTo>
                  <a:lnTo>
                    <a:pt x="340" y="1134"/>
                  </a:lnTo>
                  <a:lnTo>
                    <a:pt x="396" y="1134"/>
                  </a:lnTo>
                  <a:lnTo>
                    <a:pt x="396" y="1077"/>
                  </a:lnTo>
                  <a:lnTo>
                    <a:pt x="453" y="1077"/>
                  </a:lnTo>
                  <a:lnTo>
                    <a:pt x="453" y="907"/>
                  </a:lnTo>
                  <a:lnTo>
                    <a:pt x="396" y="907"/>
                  </a:lnTo>
                  <a:lnTo>
                    <a:pt x="396" y="737"/>
                  </a:lnTo>
                  <a:lnTo>
                    <a:pt x="340" y="737"/>
                  </a:lnTo>
                  <a:lnTo>
                    <a:pt x="340" y="623"/>
                  </a:lnTo>
                  <a:lnTo>
                    <a:pt x="567" y="623"/>
                  </a:lnTo>
                  <a:lnTo>
                    <a:pt x="567" y="510"/>
                  </a:lnTo>
                  <a:lnTo>
                    <a:pt x="623" y="510"/>
                  </a:lnTo>
                  <a:lnTo>
                    <a:pt x="623" y="453"/>
                  </a:lnTo>
                  <a:lnTo>
                    <a:pt x="680" y="453"/>
                  </a:lnTo>
                  <a:lnTo>
                    <a:pt x="680" y="283"/>
                  </a:lnTo>
                  <a:lnTo>
                    <a:pt x="623" y="283"/>
                  </a:lnTo>
                  <a:lnTo>
                    <a:pt x="623" y="227"/>
                  </a:lnTo>
                  <a:lnTo>
                    <a:pt x="567" y="227"/>
                  </a:lnTo>
                  <a:lnTo>
                    <a:pt x="567" y="113"/>
                  </a:lnTo>
                  <a:lnTo>
                    <a:pt x="510" y="113"/>
                  </a:lnTo>
                  <a:lnTo>
                    <a:pt x="510" y="0"/>
                  </a:lnTo>
                  <a:lnTo>
                    <a:pt x="680" y="0"/>
                  </a:lnTo>
                  <a:lnTo>
                    <a:pt x="680" y="56"/>
                  </a:lnTo>
                  <a:lnTo>
                    <a:pt x="793" y="56"/>
                  </a:lnTo>
                  <a:lnTo>
                    <a:pt x="793" y="113"/>
                  </a:lnTo>
                  <a:lnTo>
                    <a:pt x="907" y="113"/>
                  </a:lnTo>
                  <a:lnTo>
                    <a:pt x="907" y="170"/>
                  </a:lnTo>
                  <a:lnTo>
                    <a:pt x="963" y="170"/>
                  </a:lnTo>
                  <a:lnTo>
                    <a:pt x="963" y="113"/>
                  </a:lnTo>
                  <a:lnTo>
                    <a:pt x="1247" y="113"/>
                  </a:lnTo>
                  <a:lnTo>
                    <a:pt x="1247" y="56"/>
                  </a:lnTo>
                  <a:lnTo>
                    <a:pt x="1304" y="56"/>
                  </a:lnTo>
                  <a:lnTo>
                    <a:pt x="1304" y="113"/>
                  </a:lnTo>
                  <a:lnTo>
                    <a:pt x="1360" y="113"/>
                  </a:lnTo>
                  <a:lnTo>
                    <a:pt x="1360" y="56"/>
                  </a:lnTo>
                  <a:lnTo>
                    <a:pt x="1474" y="56"/>
                  </a:lnTo>
                  <a:lnTo>
                    <a:pt x="1474" y="170"/>
                  </a:lnTo>
                  <a:lnTo>
                    <a:pt x="1417" y="170"/>
                  </a:lnTo>
                  <a:lnTo>
                    <a:pt x="1417" y="397"/>
                  </a:lnTo>
                  <a:lnTo>
                    <a:pt x="1360" y="397"/>
                  </a:lnTo>
                  <a:lnTo>
                    <a:pt x="1360" y="623"/>
                  </a:lnTo>
                  <a:lnTo>
                    <a:pt x="1304" y="623"/>
                  </a:lnTo>
                  <a:lnTo>
                    <a:pt x="1304" y="680"/>
                  </a:lnTo>
                  <a:lnTo>
                    <a:pt x="1530" y="680"/>
                  </a:lnTo>
                  <a:lnTo>
                    <a:pt x="1530" y="737"/>
                  </a:lnTo>
                  <a:lnTo>
                    <a:pt x="1587" y="737"/>
                  </a:lnTo>
                  <a:lnTo>
                    <a:pt x="1587" y="794"/>
                  </a:lnTo>
                  <a:lnTo>
                    <a:pt x="1757" y="794"/>
                  </a:lnTo>
                  <a:lnTo>
                    <a:pt x="1757" y="850"/>
                  </a:lnTo>
                  <a:lnTo>
                    <a:pt x="1871" y="850"/>
                  </a:lnTo>
                  <a:lnTo>
                    <a:pt x="1871" y="794"/>
                  </a:lnTo>
                  <a:lnTo>
                    <a:pt x="1927" y="794"/>
                  </a:lnTo>
                  <a:lnTo>
                    <a:pt x="1927" y="737"/>
                  </a:lnTo>
                  <a:lnTo>
                    <a:pt x="2041" y="737"/>
                  </a:lnTo>
                  <a:lnTo>
                    <a:pt x="2041" y="1020"/>
                  </a:lnTo>
                  <a:lnTo>
                    <a:pt x="1927" y="1020"/>
                  </a:lnTo>
                  <a:lnTo>
                    <a:pt x="1927" y="1077"/>
                  </a:lnTo>
                  <a:lnTo>
                    <a:pt x="1814" y="1077"/>
                  </a:lnTo>
                  <a:lnTo>
                    <a:pt x="1814" y="1134"/>
                  </a:lnTo>
                  <a:lnTo>
                    <a:pt x="1757" y="1134"/>
                  </a:lnTo>
                  <a:lnTo>
                    <a:pt x="1757" y="1304"/>
                  </a:lnTo>
                  <a:lnTo>
                    <a:pt x="1701" y="1304"/>
                  </a:lnTo>
                  <a:lnTo>
                    <a:pt x="1701" y="1361"/>
                  </a:lnTo>
                  <a:lnTo>
                    <a:pt x="1587" y="1361"/>
                  </a:lnTo>
                  <a:lnTo>
                    <a:pt x="1587" y="1417"/>
                  </a:lnTo>
                  <a:lnTo>
                    <a:pt x="1474" y="1417"/>
                  </a:lnTo>
                  <a:lnTo>
                    <a:pt x="1474" y="1474"/>
                  </a:lnTo>
                  <a:lnTo>
                    <a:pt x="1360" y="1474"/>
                  </a:lnTo>
                  <a:lnTo>
                    <a:pt x="1360" y="1417"/>
                  </a:lnTo>
                  <a:lnTo>
                    <a:pt x="1247" y="1417"/>
                  </a:lnTo>
                  <a:lnTo>
                    <a:pt x="1247" y="1361"/>
                  </a:lnTo>
                  <a:lnTo>
                    <a:pt x="963" y="1361"/>
                  </a:lnTo>
                  <a:lnTo>
                    <a:pt x="963" y="1304"/>
                  </a:lnTo>
                  <a:lnTo>
                    <a:pt x="850" y="1304"/>
                  </a:lnTo>
                  <a:lnTo>
                    <a:pt x="850" y="1361"/>
                  </a:lnTo>
                  <a:lnTo>
                    <a:pt x="793" y="1361"/>
                  </a:lnTo>
                  <a:lnTo>
                    <a:pt x="793" y="1417"/>
                  </a:lnTo>
                  <a:lnTo>
                    <a:pt x="737" y="1417"/>
                  </a:lnTo>
                  <a:lnTo>
                    <a:pt x="737" y="1531"/>
                  </a:lnTo>
                  <a:lnTo>
                    <a:pt x="623" y="1531"/>
                  </a:lnTo>
                  <a:lnTo>
                    <a:pt x="340" y="1531"/>
                  </a:lnTo>
                  <a:lnTo>
                    <a:pt x="340" y="1587"/>
                  </a:lnTo>
                  <a:lnTo>
                    <a:pt x="283" y="1587"/>
                  </a:lnTo>
                  <a:lnTo>
                    <a:pt x="283" y="1644"/>
                  </a:lnTo>
                  <a:lnTo>
                    <a:pt x="56" y="164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1" name="Freeform 264"/>
            <p:cNvSpPr>
              <a:spLocks/>
            </p:cNvSpPr>
            <p:nvPr/>
          </p:nvSpPr>
          <p:spPr bwMode="auto">
            <a:xfrm>
              <a:off x="4612" y="2274"/>
              <a:ext cx="680" cy="567"/>
            </a:xfrm>
            <a:custGeom>
              <a:avLst/>
              <a:gdLst>
                <a:gd name="T0" fmla="*/ 680 w 680"/>
                <a:gd name="T1" fmla="*/ 454 h 567"/>
                <a:gd name="T2" fmla="*/ 680 w 680"/>
                <a:gd name="T3" fmla="*/ 340 h 567"/>
                <a:gd name="T4" fmla="*/ 623 w 680"/>
                <a:gd name="T5" fmla="*/ 340 h 567"/>
                <a:gd name="T6" fmla="*/ 623 w 680"/>
                <a:gd name="T7" fmla="*/ 170 h 567"/>
                <a:gd name="T8" fmla="*/ 680 w 680"/>
                <a:gd name="T9" fmla="*/ 170 h 567"/>
                <a:gd name="T10" fmla="*/ 680 w 680"/>
                <a:gd name="T11" fmla="*/ 0 h 567"/>
                <a:gd name="T12" fmla="*/ 453 w 680"/>
                <a:gd name="T13" fmla="*/ 0 h 567"/>
                <a:gd name="T14" fmla="*/ 453 w 680"/>
                <a:gd name="T15" fmla="*/ 57 h 567"/>
                <a:gd name="T16" fmla="*/ 397 w 680"/>
                <a:gd name="T17" fmla="*/ 57 h 567"/>
                <a:gd name="T18" fmla="*/ 397 w 680"/>
                <a:gd name="T19" fmla="*/ 0 h 567"/>
                <a:gd name="T20" fmla="*/ 283 w 680"/>
                <a:gd name="T21" fmla="*/ 0 h 567"/>
                <a:gd name="T22" fmla="*/ 283 w 680"/>
                <a:gd name="T23" fmla="*/ 57 h 567"/>
                <a:gd name="T24" fmla="*/ 113 w 680"/>
                <a:gd name="T25" fmla="*/ 57 h 567"/>
                <a:gd name="T26" fmla="*/ 113 w 680"/>
                <a:gd name="T27" fmla="*/ 114 h 567"/>
                <a:gd name="T28" fmla="*/ 56 w 680"/>
                <a:gd name="T29" fmla="*/ 114 h 567"/>
                <a:gd name="T30" fmla="*/ 56 w 680"/>
                <a:gd name="T31" fmla="*/ 340 h 567"/>
                <a:gd name="T32" fmla="*/ 0 w 680"/>
                <a:gd name="T33" fmla="*/ 340 h 567"/>
                <a:gd name="T34" fmla="*/ 0 w 680"/>
                <a:gd name="T35" fmla="*/ 397 h 567"/>
                <a:gd name="T36" fmla="*/ 226 w 680"/>
                <a:gd name="T37" fmla="*/ 397 h 567"/>
                <a:gd name="T38" fmla="*/ 226 w 680"/>
                <a:gd name="T39" fmla="*/ 454 h 567"/>
                <a:gd name="T40" fmla="*/ 283 w 680"/>
                <a:gd name="T41" fmla="*/ 454 h 567"/>
                <a:gd name="T42" fmla="*/ 283 w 680"/>
                <a:gd name="T43" fmla="*/ 511 h 567"/>
                <a:gd name="T44" fmla="*/ 453 w 680"/>
                <a:gd name="T45" fmla="*/ 511 h 567"/>
                <a:gd name="T46" fmla="*/ 453 w 680"/>
                <a:gd name="T47" fmla="*/ 567 h 567"/>
                <a:gd name="T48" fmla="*/ 567 w 680"/>
                <a:gd name="T49" fmla="*/ 567 h 567"/>
                <a:gd name="T50" fmla="*/ 567 w 680"/>
                <a:gd name="T51" fmla="*/ 511 h 567"/>
                <a:gd name="T52" fmla="*/ 623 w 680"/>
                <a:gd name="T53" fmla="*/ 511 h 567"/>
                <a:gd name="T54" fmla="*/ 623 w 680"/>
                <a:gd name="T55" fmla="*/ 454 h 567"/>
                <a:gd name="T56" fmla="*/ 680 w 680"/>
                <a:gd name="T57" fmla="*/ 454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680" h="567">
                  <a:moveTo>
                    <a:pt x="680" y="454"/>
                  </a:moveTo>
                  <a:lnTo>
                    <a:pt x="680" y="340"/>
                  </a:lnTo>
                  <a:lnTo>
                    <a:pt x="623" y="340"/>
                  </a:lnTo>
                  <a:lnTo>
                    <a:pt x="623" y="170"/>
                  </a:lnTo>
                  <a:lnTo>
                    <a:pt x="680" y="170"/>
                  </a:lnTo>
                  <a:lnTo>
                    <a:pt x="680" y="0"/>
                  </a:lnTo>
                  <a:lnTo>
                    <a:pt x="453" y="0"/>
                  </a:lnTo>
                  <a:lnTo>
                    <a:pt x="453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283" y="0"/>
                  </a:lnTo>
                  <a:lnTo>
                    <a:pt x="283" y="57"/>
                  </a:lnTo>
                  <a:lnTo>
                    <a:pt x="113" y="57"/>
                  </a:lnTo>
                  <a:lnTo>
                    <a:pt x="113" y="114"/>
                  </a:lnTo>
                  <a:lnTo>
                    <a:pt x="56" y="114"/>
                  </a:lnTo>
                  <a:lnTo>
                    <a:pt x="56" y="340"/>
                  </a:lnTo>
                  <a:lnTo>
                    <a:pt x="0" y="340"/>
                  </a:lnTo>
                  <a:lnTo>
                    <a:pt x="0" y="397"/>
                  </a:lnTo>
                  <a:lnTo>
                    <a:pt x="226" y="397"/>
                  </a:lnTo>
                  <a:lnTo>
                    <a:pt x="226" y="454"/>
                  </a:lnTo>
                  <a:lnTo>
                    <a:pt x="283" y="454"/>
                  </a:lnTo>
                  <a:lnTo>
                    <a:pt x="283" y="511"/>
                  </a:lnTo>
                  <a:lnTo>
                    <a:pt x="453" y="511"/>
                  </a:lnTo>
                  <a:lnTo>
                    <a:pt x="453" y="567"/>
                  </a:lnTo>
                  <a:lnTo>
                    <a:pt x="567" y="567"/>
                  </a:lnTo>
                  <a:lnTo>
                    <a:pt x="567" y="511"/>
                  </a:lnTo>
                  <a:lnTo>
                    <a:pt x="623" y="511"/>
                  </a:lnTo>
                  <a:lnTo>
                    <a:pt x="623" y="454"/>
                  </a:lnTo>
                  <a:lnTo>
                    <a:pt x="680" y="45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2" name="Freeform 265"/>
            <p:cNvSpPr>
              <a:spLocks/>
            </p:cNvSpPr>
            <p:nvPr/>
          </p:nvSpPr>
          <p:spPr bwMode="auto">
            <a:xfrm>
              <a:off x="4725" y="1991"/>
              <a:ext cx="567" cy="340"/>
            </a:xfrm>
            <a:custGeom>
              <a:avLst/>
              <a:gdLst>
                <a:gd name="T0" fmla="*/ 567 w 567"/>
                <a:gd name="T1" fmla="*/ 283 h 340"/>
                <a:gd name="T2" fmla="*/ 567 w 567"/>
                <a:gd name="T3" fmla="*/ 227 h 340"/>
                <a:gd name="T4" fmla="*/ 510 w 567"/>
                <a:gd name="T5" fmla="*/ 227 h 340"/>
                <a:gd name="T6" fmla="*/ 510 w 567"/>
                <a:gd name="T7" fmla="*/ 170 h 340"/>
                <a:gd name="T8" fmla="*/ 397 w 567"/>
                <a:gd name="T9" fmla="*/ 170 h 340"/>
                <a:gd name="T10" fmla="*/ 397 w 567"/>
                <a:gd name="T11" fmla="*/ 113 h 340"/>
                <a:gd name="T12" fmla="*/ 340 w 567"/>
                <a:gd name="T13" fmla="*/ 113 h 340"/>
                <a:gd name="T14" fmla="*/ 340 w 567"/>
                <a:gd name="T15" fmla="*/ 0 h 340"/>
                <a:gd name="T16" fmla="*/ 170 w 567"/>
                <a:gd name="T17" fmla="*/ 0 h 340"/>
                <a:gd name="T18" fmla="*/ 170 w 567"/>
                <a:gd name="T19" fmla="*/ 56 h 340"/>
                <a:gd name="T20" fmla="*/ 113 w 567"/>
                <a:gd name="T21" fmla="*/ 56 h 340"/>
                <a:gd name="T22" fmla="*/ 113 w 567"/>
                <a:gd name="T23" fmla="*/ 113 h 340"/>
                <a:gd name="T24" fmla="*/ 57 w 567"/>
                <a:gd name="T25" fmla="*/ 113 h 340"/>
                <a:gd name="T26" fmla="*/ 57 w 567"/>
                <a:gd name="T27" fmla="*/ 170 h 340"/>
                <a:gd name="T28" fmla="*/ 0 w 567"/>
                <a:gd name="T29" fmla="*/ 170 h 340"/>
                <a:gd name="T30" fmla="*/ 0 w 567"/>
                <a:gd name="T31" fmla="*/ 340 h 340"/>
                <a:gd name="T32" fmla="*/ 170 w 567"/>
                <a:gd name="T33" fmla="*/ 340 h 340"/>
                <a:gd name="T34" fmla="*/ 170 w 567"/>
                <a:gd name="T35" fmla="*/ 283 h 340"/>
                <a:gd name="T36" fmla="*/ 284 w 567"/>
                <a:gd name="T37" fmla="*/ 283 h 340"/>
                <a:gd name="T38" fmla="*/ 284 w 567"/>
                <a:gd name="T39" fmla="*/ 340 h 340"/>
                <a:gd name="T40" fmla="*/ 340 w 567"/>
                <a:gd name="T41" fmla="*/ 340 h 340"/>
                <a:gd name="T42" fmla="*/ 340 w 567"/>
                <a:gd name="T43" fmla="*/ 283 h 340"/>
                <a:gd name="T44" fmla="*/ 567 w 567"/>
                <a:gd name="T45" fmla="*/ 283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567" h="340">
                  <a:moveTo>
                    <a:pt x="567" y="283"/>
                  </a:moveTo>
                  <a:lnTo>
                    <a:pt x="567" y="227"/>
                  </a:lnTo>
                  <a:lnTo>
                    <a:pt x="510" y="227"/>
                  </a:lnTo>
                  <a:lnTo>
                    <a:pt x="510" y="170"/>
                  </a:lnTo>
                  <a:lnTo>
                    <a:pt x="397" y="170"/>
                  </a:lnTo>
                  <a:lnTo>
                    <a:pt x="397" y="113"/>
                  </a:lnTo>
                  <a:lnTo>
                    <a:pt x="340" y="113"/>
                  </a:lnTo>
                  <a:lnTo>
                    <a:pt x="340" y="0"/>
                  </a:lnTo>
                  <a:lnTo>
                    <a:pt x="170" y="0"/>
                  </a:lnTo>
                  <a:lnTo>
                    <a:pt x="170" y="56"/>
                  </a:lnTo>
                  <a:lnTo>
                    <a:pt x="113" y="56"/>
                  </a:lnTo>
                  <a:lnTo>
                    <a:pt x="113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284" y="283"/>
                  </a:lnTo>
                  <a:lnTo>
                    <a:pt x="284" y="340"/>
                  </a:lnTo>
                  <a:lnTo>
                    <a:pt x="340" y="340"/>
                  </a:lnTo>
                  <a:lnTo>
                    <a:pt x="340" y="283"/>
                  </a:lnTo>
                  <a:lnTo>
                    <a:pt x="567" y="28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3" name="Freeform 266"/>
            <p:cNvSpPr>
              <a:spLocks/>
            </p:cNvSpPr>
            <p:nvPr/>
          </p:nvSpPr>
          <p:spPr bwMode="auto">
            <a:xfrm>
              <a:off x="4498" y="1594"/>
              <a:ext cx="454" cy="510"/>
            </a:xfrm>
            <a:custGeom>
              <a:avLst/>
              <a:gdLst>
                <a:gd name="T0" fmla="*/ 454 w 454"/>
                <a:gd name="T1" fmla="*/ 397 h 510"/>
                <a:gd name="T2" fmla="*/ 454 w 454"/>
                <a:gd name="T3" fmla="*/ 340 h 510"/>
                <a:gd name="T4" fmla="*/ 397 w 454"/>
                <a:gd name="T5" fmla="*/ 340 h 510"/>
                <a:gd name="T6" fmla="*/ 397 w 454"/>
                <a:gd name="T7" fmla="*/ 227 h 510"/>
                <a:gd name="T8" fmla="*/ 340 w 454"/>
                <a:gd name="T9" fmla="*/ 227 h 510"/>
                <a:gd name="T10" fmla="*/ 340 w 454"/>
                <a:gd name="T11" fmla="*/ 57 h 510"/>
                <a:gd name="T12" fmla="*/ 397 w 454"/>
                <a:gd name="T13" fmla="*/ 57 h 510"/>
                <a:gd name="T14" fmla="*/ 397 w 454"/>
                <a:gd name="T15" fmla="*/ 0 h 510"/>
                <a:gd name="T16" fmla="*/ 284 w 454"/>
                <a:gd name="T17" fmla="*/ 0 h 510"/>
                <a:gd name="T18" fmla="*/ 284 w 454"/>
                <a:gd name="T19" fmla="*/ 57 h 510"/>
                <a:gd name="T20" fmla="*/ 114 w 454"/>
                <a:gd name="T21" fmla="*/ 57 h 510"/>
                <a:gd name="T22" fmla="*/ 114 w 454"/>
                <a:gd name="T23" fmla="*/ 113 h 510"/>
                <a:gd name="T24" fmla="*/ 57 w 454"/>
                <a:gd name="T25" fmla="*/ 113 h 510"/>
                <a:gd name="T26" fmla="*/ 57 w 454"/>
                <a:gd name="T27" fmla="*/ 170 h 510"/>
                <a:gd name="T28" fmla="*/ 0 w 454"/>
                <a:gd name="T29" fmla="*/ 170 h 510"/>
                <a:gd name="T30" fmla="*/ 0 w 454"/>
                <a:gd name="T31" fmla="*/ 340 h 510"/>
                <a:gd name="T32" fmla="*/ 57 w 454"/>
                <a:gd name="T33" fmla="*/ 340 h 510"/>
                <a:gd name="T34" fmla="*/ 57 w 454"/>
                <a:gd name="T35" fmla="*/ 397 h 510"/>
                <a:gd name="T36" fmla="*/ 114 w 454"/>
                <a:gd name="T37" fmla="*/ 397 h 510"/>
                <a:gd name="T38" fmla="*/ 114 w 454"/>
                <a:gd name="T39" fmla="*/ 510 h 510"/>
                <a:gd name="T40" fmla="*/ 170 w 454"/>
                <a:gd name="T41" fmla="*/ 510 h 510"/>
                <a:gd name="T42" fmla="*/ 170 w 454"/>
                <a:gd name="T43" fmla="*/ 453 h 510"/>
                <a:gd name="T44" fmla="*/ 284 w 454"/>
                <a:gd name="T45" fmla="*/ 453 h 510"/>
                <a:gd name="T46" fmla="*/ 284 w 454"/>
                <a:gd name="T47" fmla="*/ 510 h 510"/>
                <a:gd name="T48" fmla="*/ 340 w 454"/>
                <a:gd name="T49" fmla="*/ 510 h 510"/>
                <a:gd name="T50" fmla="*/ 340 w 454"/>
                <a:gd name="T51" fmla="*/ 453 h 510"/>
                <a:gd name="T52" fmla="*/ 397 w 454"/>
                <a:gd name="T53" fmla="*/ 453 h 510"/>
                <a:gd name="T54" fmla="*/ 397 w 454"/>
                <a:gd name="T55" fmla="*/ 397 h 510"/>
                <a:gd name="T56" fmla="*/ 454 w 454"/>
                <a:gd name="T57" fmla="*/ 397 h 5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54" h="510">
                  <a:moveTo>
                    <a:pt x="454" y="397"/>
                  </a:moveTo>
                  <a:lnTo>
                    <a:pt x="454" y="340"/>
                  </a:lnTo>
                  <a:lnTo>
                    <a:pt x="397" y="340"/>
                  </a:lnTo>
                  <a:lnTo>
                    <a:pt x="397" y="227"/>
                  </a:lnTo>
                  <a:lnTo>
                    <a:pt x="340" y="227"/>
                  </a:lnTo>
                  <a:lnTo>
                    <a:pt x="340" y="57"/>
                  </a:lnTo>
                  <a:lnTo>
                    <a:pt x="397" y="57"/>
                  </a:lnTo>
                  <a:lnTo>
                    <a:pt x="397" y="0"/>
                  </a:lnTo>
                  <a:lnTo>
                    <a:pt x="284" y="0"/>
                  </a:lnTo>
                  <a:lnTo>
                    <a:pt x="284" y="57"/>
                  </a:lnTo>
                  <a:lnTo>
                    <a:pt x="114" y="57"/>
                  </a:lnTo>
                  <a:lnTo>
                    <a:pt x="114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397"/>
                  </a:lnTo>
                  <a:lnTo>
                    <a:pt x="114" y="397"/>
                  </a:lnTo>
                  <a:lnTo>
                    <a:pt x="114" y="510"/>
                  </a:lnTo>
                  <a:lnTo>
                    <a:pt x="170" y="510"/>
                  </a:lnTo>
                  <a:lnTo>
                    <a:pt x="170" y="453"/>
                  </a:lnTo>
                  <a:lnTo>
                    <a:pt x="284" y="453"/>
                  </a:lnTo>
                  <a:lnTo>
                    <a:pt x="284" y="510"/>
                  </a:lnTo>
                  <a:lnTo>
                    <a:pt x="340" y="510"/>
                  </a:lnTo>
                  <a:lnTo>
                    <a:pt x="340" y="453"/>
                  </a:lnTo>
                  <a:lnTo>
                    <a:pt x="397" y="453"/>
                  </a:lnTo>
                  <a:lnTo>
                    <a:pt x="397" y="397"/>
                  </a:lnTo>
                  <a:lnTo>
                    <a:pt x="454" y="39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4" name="Freeform 268"/>
            <p:cNvSpPr>
              <a:spLocks/>
            </p:cNvSpPr>
            <p:nvPr/>
          </p:nvSpPr>
          <p:spPr bwMode="auto">
            <a:xfrm>
              <a:off x="3534" y="857"/>
              <a:ext cx="1475" cy="1304"/>
            </a:xfrm>
            <a:custGeom>
              <a:avLst/>
              <a:gdLst>
                <a:gd name="T0" fmla="*/ 284 w 1475"/>
                <a:gd name="T1" fmla="*/ 1134 h 1304"/>
                <a:gd name="T2" fmla="*/ 454 w 1475"/>
                <a:gd name="T3" fmla="*/ 1134 h 1304"/>
                <a:gd name="T4" fmla="*/ 454 w 1475"/>
                <a:gd name="T5" fmla="*/ 1190 h 1304"/>
                <a:gd name="T6" fmla="*/ 567 w 1475"/>
                <a:gd name="T7" fmla="*/ 1190 h 1304"/>
                <a:gd name="T8" fmla="*/ 567 w 1475"/>
                <a:gd name="T9" fmla="*/ 1247 h 1304"/>
                <a:gd name="T10" fmla="*/ 681 w 1475"/>
                <a:gd name="T11" fmla="*/ 1247 h 1304"/>
                <a:gd name="T12" fmla="*/ 681 w 1475"/>
                <a:gd name="T13" fmla="*/ 1304 h 1304"/>
                <a:gd name="T14" fmla="*/ 737 w 1475"/>
                <a:gd name="T15" fmla="*/ 1304 h 1304"/>
                <a:gd name="T16" fmla="*/ 737 w 1475"/>
                <a:gd name="T17" fmla="*/ 1247 h 1304"/>
                <a:gd name="T18" fmla="*/ 1021 w 1475"/>
                <a:gd name="T19" fmla="*/ 1247 h 1304"/>
                <a:gd name="T20" fmla="*/ 1021 w 1475"/>
                <a:gd name="T21" fmla="*/ 1190 h 1304"/>
                <a:gd name="T22" fmla="*/ 1078 w 1475"/>
                <a:gd name="T23" fmla="*/ 1190 h 1304"/>
                <a:gd name="T24" fmla="*/ 1078 w 1475"/>
                <a:gd name="T25" fmla="*/ 1134 h 1304"/>
                <a:gd name="T26" fmla="*/ 1021 w 1475"/>
                <a:gd name="T27" fmla="*/ 1134 h 1304"/>
                <a:gd name="T28" fmla="*/ 1021 w 1475"/>
                <a:gd name="T29" fmla="*/ 1077 h 1304"/>
                <a:gd name="T30" fmla="*/ 964 w 1475"/>
                <a:gd name="T31" fmla="*/ 1077 h 1304"/>
                <a:gd name="T32" fmla="*/ 964 w 1475"/>
                <a:gd name="T33" fmla="*/ 907 h 1304"/>
                <a:gd name="T34" fmla="*/ 1021 w 1475"/>
                <a:gd name="T35" fmla="*/ 907 h 1304"/>
                <a:gd name="T36" fmla="*/ 1021 w 1475"/>
                <a:gd name="T37" fmla="*/ 850 h 1304"/>
                <a:gd name="T38" fmla="*/ 1078 w 1475"/>
                <a:gd name="T39" fmla="*/ 850 h 1304"/>
                <a:gd name="T40" fmla="*/ 1078 w 1475"/>
                <a:gd name="T41" fmla="*/ 794 h 1304"/>
                <a:gd name="T42" fmla="*/ 1248 w 1475"/>
                <a:gd name="T43" fmla="*/ 794 h 1304"/>
                <a:gd name="T44" fmla="*/ 1248 w 1475"/>
                <a:gd name="T45" fmla="*/ 737 h 1304"/>
                <a:gd name="T46" fmla="*/ 1475 w 1475"/>
                <a:gd name="T47" fmla="*/ 737 h 1304"/>
                <a:gd name="T48" fmla="*/ 1475 w 1475"/>
                <a:gd name="T49" fmla="*/ 623 h 1304"/>
                <a:gd name="T50" fmla="*/ 1418 w 1475"/>
                <a:gd name="T51" fmla="*/ 623 h 1304"/>
                <a:gd name="T52" fmla="*/ 1418 w 1475"/>
                <a:gd name="T53" fmla="*/ 567 h 1304"/>
                <a:gd name="T54" fmla="*/ 1361 w 1475"/>
                <a:gd name="T55" fmla="*/ 567 h 1304"/>
                <a:gd name="T56" fmla="*/ 1361 w 1475"/>
                <a:gd name="T57" fmla="*/ 510 h 1304"/>
                <a:gd name="T58" fmla="*/ 1248 w 1475"/>
                <a:gd name="T59" fmla="*/ 510 h 1304"/>
                <a:gd name="T60" fmla="*/ 1248 w 1475"/>
                <a:gd name="T61" fmla="*/ 340 h 1304"/>
                <a:gd name="T62" fmla="*/ 1304 w 1475"/>
                <a:gd name="T63" fmla="*/ 340 h 1304"/>
                <a:gd name="T64" fmla="*/ 1304 w 1475"/>
                <a:gd name="T65" fmla="*/ 170 h 1304"/>
                <a:gd name="T66" fmla="*/ 1248 w 1475"/>
                <a:gd name="T67" fmla="*/ 170 h 1304"/>
                <a:gd name="T68" fmla="*/ 1248 w 1475"/>
                <a:gd name="T69" fmla="*/ 0 h 1304"/>
                <a:gd name="T70" fmla="*/ 1134 w 1475"/>
                <a:gd name="T71" fmla="*/ 0 h 1304"/>
                <a:gd name="T72" fmla="*/ 1134 w 1475"/>
                <a:gd name="T73" fmla="*/ 56 h 1304"/>
                <a:gd name="T74" fmla="*/ 964 w 1475"/>
                <a:gd name="T75" fmla="*/ 56 h 1304"/>
                <a:gd name="T76" fmla="*/ 964 w 1475"/>
                <a:gd name="T77" fmla="*/ 227 h 1304"/>
                <a:gd name="T78" fmla="*/ 794 w 1475"/>
                <a:gd name="T79" fmla="*/ 227 h 1304"/>
                <a:gd name="T80" fmla="*/ 794 w 1475"/>
                <a:gd name="T81" fmla="*/ 340 h 1304"/>
                <a:gd name="T82" fmla="*/ 567 w 1475"/>
                <a:gd name="T83" fmla="*/ 340 h 1304"/>
                <a:gd name="T84" fmla="*/ 567 w 1475"/>
                <a:gd name="T85" fmla="*/ 283 h 1304"/>
                <a:gd name="T86" fmla="*/ 170 w 1475"/>
                <a:gd name="T87" fmla="*/ 283 h 1304"/>
                <a:gd name="T88" fmla="*/ 170 w 1475"/>
                <a:gd name="T89" fmla="*/ 397 h 1304"/>
                <a:gd name="T90" fmla="*/ 114 w 1475"/>
                <a:gd name="T91" fmla="*/ 397 h 1304"/>
                <a:gd name="T92" fmla="*/ 114 w 1475"/>
                <a:gd name="T93" fmla="*/ 623 h 1304"/>
                <a:gd name="T94" fmla="*/ 57 w 1475"/>
                <a:gd name="T95" fmla="*/ 623 h 1304"/>
                <a:gd name="T96" fmla="*/ 57 w 1475"/>
                <a:gd name="T97" fmla="*/ 680 h 1304"/>
                <a:gd name="T98" fmla="*/ 0 w 1475"/>
                <a:gd name="T99" fmla="*/ 680 h 1304"/>
                <a:gd name="T100" fmla="*/ 0 w 1475"/>
                <a:gd name="T101" fmla="*/ 850 h 1304"/>
                <a:gd name="T102" fmla="*/ 114 w 1475"/>
                <a:gd name="T103" fmla="*/ 850 h 1304"/>
                <a:gd name="T104" fmla="*/ 114 w 1475"/>
                <a:gd name="T105" fmla="*/ 964 h 1304"/>
                <a:gd name="T106" fmla="*/ 227 w 1475"/>
                <a:gd name="T107" fmla="*/ 964 h 1304"/>
                <a:gd name="T108" fmla="*/ 227 w 1475"/>
                <a:gd name="T109" fmla="*/ 1077 h 1304"/>
                <a:gd name="T110" fmla="*/ 284 w 1475"/>
                <a:gd name="T111" fmla="*/ 1077 h 1304"/>
                <a:gd name="T112" fmla="*/ 284 w 1475"/>
                <a:gd name="T113" fmla="*/ 113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475" h="1304">
                  <a:moveTo>
                    <a:pt x="284" y="1134"/>
                  </a:moveTo>
                  <a:lnTo>
                    <a:pt x="454" y="1134"/>
                  </a:lnTo>
                  <a:lnTo>
                    <a:pt x="454" y="1190"/>
                  </a:lnTo>
                  <a:lnTo>
                    <a:pt x="567" y="1190"/>
                  </a:lnTo>
                  <a:lnTo>
                    <a:pt x="567" y="1247"/>
                  </a:lnTo>
                  <a:lnTo>
                    <a:pt x="681" y="1247"/>
                  </a:lnTo>
                  <a:lnTo>
                    <a:pt x="681" y="1304"/>
                  </a:lnTo>
                  <a:lnTo>
                    <a:pt x="737" y="1304"/>
                  </a:lnTo>
                  <a:lnTo>
                    <a:pt x="737" y="1247"/>
                  </a:lnTo>
                  <a:lnTo>
                    <a:pt x="1021" y="1247"/>
                  </a:lnTo>
                  <a:lnTo>
                    <a:pt x="1021" y="1190"/>
                  </a:lnTo>
                  <a:lnTo>
                    <a:pt x="1078" y="1190"/>
                  </a:lnTo>
                  <a:lnTo>
                    <a:pt x="1078" y="1134"/>
                  </a:lnTo>
                  <a:lnTo>
                    <a:pt x="1021" y="1134"/>
                  </a:lnTo>
                  <a:lnTo>
                    <a:pt x="1021" y="1077"/>
                  </a:lnTo>
                  <a:lnTo>
                    <a:pt x="964" y="1077"/>
                  </a:lnTo>
                  <a:lnTo>
                    <a:pt x="964" y="907"/>
                  </a:lnTo>
                  <a:lnTo>
                    <a:pt x="1021" y="907"/>
                  </a:lnTo>
                  <a:lnTo>
                    <a:pt x="1021" y="850"/>
                  </a:lnTo>
                  <a:lnTo>
                    <a:pt x="1078" y="850"/>
                  </a:lnTo>
                  <a:lnTo>
                    <a:pt x="1078" y="794"/>
                  </a:lnTo>
                  <a:lnTo>
                    <a:pt x="1248" y="794"/>
                  </a:lnTo>
                  <a:lnTo>
                    <a:pt x="1248" y="737"/>
                  </a:lnTo>
                  <a:lnTo>
                    <a:pt x="1475" y="737"/>
                  </a:lnTo>
                  <a:lnTo>
                    <a:pt x="1475" y="623"/>
                  </a:lnTo>
                  <a:lnTo>
                    <a:pt x="1418" y="623"/>
                  </a:lnTo>
                  <a:lnTo>
                    <a:pt x="1418" y="567"/>
                  </a:lnTo>
                  <a:lnTo>
                    <a:pt x="1361" y="567"/>
                  </a:lnTo>
                  <a:lnTo>
                    <a:pt x="1361" y="510"/>
                  </a:lnTo>
                  <a:lnTo>
                    <a:pt x="1248" y="510"/>
                  </a:lnTo>
                  <a:lnTo>
                    <a:pt x="1248" y="340"/>
                  </a:lnTo>
                  <a:lnTo>
                    <a:pt x="1304" y="340"/>
                  </a:lnTo>
                  <a:lnTo>
                    <a:pt x="1304" y="170"/>
                  </a:lnTo>
                  <a:lnTo>
                    <a:pt x="1248" y="170"/>
                  </a:lnTo>
                  <a:lnTo>
                    <a:pt x="1248" y="0"/>
                  </a:lnTo>
                  <a:lnTo>
                    <a:pt x="1134" y="0"/>
                  </a:lnTo>
                  <a:lnTo>
                    <a:pt x="1134" y="56"/>
                  </a:lnTo>
                  <a:lnTo>
                    <a:pt x="964" y="56"/>
                  </a:lnTo>
                  <a:lnTo>
                    <a:pt x="964" y="227"/>
                  </a:lnTo>
                  <a:lnTo>
                    <a:pt x="794" y="227"/>
                  </a:lnTo>
                  <a:lnTo>
                    <a:pt x="794" y="340"/>
                  </a:lnTo>
                  <a:lnTo>
                    <a:pt x="567" y="340"/>
                  </a:lnTo>
                  <a:lnTo>
                    <a:pt x="567" y="283"/>
                  </a:lnTo>
                  <a:lnTo>
                    <a:pt x="170" y="283"/>
                  </a:lnTo>
                  <a:lnTo>
                    <a:pt x="170" y="397"/>
                  </a:lnTo>
                  <a:lnTo>
                    <a:pt x="114" y="397"/>
                  </a:lnTo>
                  <a:lnTo>
                    <a:pt x="114" y="623"/>
                  </a:lnTo>
                  <a:lnTo>
                    <a:pt x="57" y="623"/>
                  </a:lnTo>
                  <a:lnTo>
                    <a:pt x="57" y="680"/>
                  </a:lnTo>
                  <a:lnTo>
                    <a:pt x="0" y="680"/>
                  </a:lnTo>
                  <a:lnTo>
                    <a:pt x="0" y="850"/>
                  </a:lnTo>
                  <a:lnTo>
                    <a:pt x="114" y="850"/>
                  </a:lnTo>
                  <a:lnTo>
                    <a:pt x="114" y="964"/>
                  </a:lnTo>
                  <a:lnTo>
                    <a:pt x="227" y="964"/>
                  </a:lnTo>
                  <a:lnTo>
                    <a:pt x="227" y="1077"/>
                  </a:lnTo>
                  <a:lnTo>
                    <a:pt x="284" y="1077"/>
                  </a:lnTo>
                  <a:lnTo>
                    <a:pt x="284" y="113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5" name="Freeform 269"/>
            <p:cNvSpPr>
              <a:spLocks/>
            </p:cNvSpPr>
            <p:nvPr/>
          </p:nvSpPr>
          <p:spPr bwMode="auto">
            <a:xfrm>
              <a:off x="3931" y="120"/>
              <a:ext cx="794" cy="1077"/>
            </a:xfrm>
            <a:custGeom>
              <a:avLst/>
              <a:gdLst>
                <a:gd name="T0" fmla="*/ 57 w 794"/>
                <a:gd name="T1" fmla="*/ 1020 h 1077"/>
                <a:gd name="T2" fmla="*/ 57 w 794"/>
                <a:gd name="T3" fmla="*/ 964 h 1077"/>
                <a:gd name="T4" fmla="*/ 170 w 794"/>
                <a:gd name="T5" fmla="*/ 964 h 1077"/>
                <a:gd name="T6" fmla="*/ 170 w 794"/>
                <a:gd name="T7" fmla="*/ 850 h 1077"/>
                <a:gd name="T8" fmla="*/ 57 w 794"/>
                <a:gd name="T9" fmla="*/ 850 h 1077"/>
                <a:gd name="T10" fmla="*/ 57 w 794"/>
                <a:gd name="T11" fmla="*/ 680 h 1077"/>
                <a:gd name="T12" fmla="*/ 0 w 794"/>
                <a:gd name="T13" fmla="*/ 680 h 1077"/>
                <a:gd name="T14" fmla="*/ 0 w 794"/>
                <a:gd name="T15" fmla="*/ 567 h 1077"/>
                <a:gd name="T16" fmla="*/ 57 w 794"/>
                <a:gd name="T17" fmla="*/ 567 h 1077"/>
                <a:gd name="T18" fmla="*/ 57 w 794"/>
                <a:gd name="T19" fmla="*/ 510 h 1077"/>
                <a:gd name="T20" fmla="*/ 114 w 794"/>
                <a:gd name="T21" fmla="*/ 510 h 1077"/>
                <a:gd name="T22" fmla="*/ 114 w 794"/>
                <a:gd name="T23" fmla="*/ 397 h 1077"/>
                <a:gd name="T24" fmla="*/ 57 w 794"/>
                <a:gd name="T25" fmla="*/ 397 h 1077"/>
                <a:gd name="T26" fmla="*/ 57 w 794"/>
                <a:gd name="T27" fmla="*/ 170 h 1077"/>
                <a:gd name="T28" fmla="*/ 170 w 794"/>
                <a:gd name="T29" fmla="*/ 170 h 1077"/>
                <a:gd name="T30" fmla="*/ 170 w 794"/>
                <a:gd name="T31" fmla="*/ 113 h 1077"/>
                <a:gd name="T32" fmla="*/ 284 w 794"/>
                <a:gd name="T33" fmla="*/ 113 h 1077"/>
                <a:gd name="T34" fmla="*/ 284 w 794"/>
                <a:gd name="T35" fmla="*/ 56 h 1077"/>
                <a:gd name="T36" fmla="*/ 340 w 794"/>
                <a:gd name="T37" fmla="*/ 56 h 1077"/>
                <a:gd name="T38" fmla="*/ 340 w 794"/>
                <a:gd name="T39" fmla="*/ 0 h 1077"/>
                <a:gd name="T40" fmla="*/ 454 w 794"/>
                <a:gd name="T41" fmla="*/ 0 h 1077"/>
                <a:gd name="T42" fmla="*/ 454 w 794"/>
                <a:gd name="T43" fmla="*/ 113 h 1077"/>
                <a:gd name="T44" fmla="*/ 511 w 794"/>
                <a:gd name="T45" fmla="*/ 113 h 1077"/>
                <a:gd name="T46" fmla="*/ 511 w 794"/>
                <a:gd name="T47" fmla="*/ 170 h 1077"/>
                <a:gd name="T48" fmla="*/ 567 w 794"/>
                <a:gd name="T49" fmla="*/ 170 h 1077"/>
                <a:gd name="T50" fmla="*/ 567 w 794"/>
                <a:gd name="T51" fmla="*/ 283 h 1077"/>
                <a:gd name="T52" fmla="*/ 624 w 794"/>
                <a:gd name="T53" fmla="*/ 283 h 1077"/>
                <a:gd name="T54" fmla="*/ 624 w 794"/>
                <a:gd name="T55" fmla="*/ 397 h 1077"/>
                <a:gd name="T56" fmla="*/ 681 w 794"/>
                <a:gd name="T57" fmla="*/ 397 h 1077"/>
                <a:gd name="T58" fmla="*/ 681 w 794"/>
                <a:gd name="T59" fmla="*/ 453 h 1077"/>
                <a:gd name="T60" fmla="*/ 737 w 794"/>
                <a:gd name="T61" fmla="*/ 453 h 1077"/>
                <a:gd name="T62" fmla="*/ 737 w 794"/>
                <a:gd name="T63" fmla="*/ 623 h 1077"/>
                <a:gd name="T64" fmla="*/ 794 w 794"/>
                <a:gd name="T65" fmla="*/ 623 h 1077"/>
                <a:gd name="T66" fmla="*/ 794 w 794"/>
                <a:gd name="T67" fmla="*/ 737 h 1077"/>
                <a:gd name="T68" fmla="*/ 737 w 794"/>
                <a:gd name="T69" fmla="*/ 737 h 1077"/>
                <a:gd name="T70" fmla="*/ 737 w 794"/>
                <a:gd name="T71" fmla="*/ 793 h 1077"/>
                <a:gd name="T72" fmla="*/ 567 w 794"/>
                <a:gd name="T73" fmla="*/ 793 h 1077"/>
                <a:gd name="T74" fmla="*/ 567 w 794"/>
                <a:gd name="T75" fmla="*/ 964 h 1077"/>
                <a:gd name="T76" fmla="*/ 397 w 794"/>
                <a:gd name="T77" fmla="*/ 964 h 1077"/>
                <a:gd name="T78" fmla="*/ 397 w 794"/>
                <a:gd name="T79" fmla="*/ 1020 h 1077"/>
                <a:gd name="T80" fmla="*/ 397 w 794"/>
                <a:gd name="T81" fmla="*/ 1077 h 1077"/>
                <a:gd name="T82" fmla="*/ 170 w 794"/>
                <a:gd name="T83" fmla="*/ 1077 h 1077"/>
                <a:gd name="T84" fmla="*/ 170 w 794"/>
                <a:gd name="T85" fmla="*/ 1020 h 1077"/>
                <a:gd name="T86" fmla="*/ 57 w 794"/>
                <a:gd name="T87" fmla="*/ 1020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794" h="1077">
                  <a:moveTo>
                    <a:pt x="57" y="1020"/>
                  </a:moveTo>
                  <a:lnTo>
                    <a:pt x="57" y="964"/>
                  </a:lnTo>
                  <a:lnTo>
                    <a:pt x="170" y="964"/>
                  </a:lnTo>
                  <a:lnTo>
                    <a:pt x="170" y="850"/>
                  </a:lnTo>
                  <a:lnTo>
                    <a:pt x="57" y="850"/>
                  </a:lnTo>
                  <a:lnTo>
                    <a:pt x="57" y="680"/>
                  </a:lnTo>
                  <a:lnTo>
                    <a:pt x="0" y="680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510"/>
                  </a:lnTo>
                  <a:lnTo>
                    <a:pt x="114" y="510"/>
                  </a:lnTo>
                  <a:lnTo>
                    <a:pt x="114" y="397"/>
                  </a:lnTo>
                  <a:lnTo>
                    <a:pt x="57" y="397"/>
                  </a:lnTo>
                  <a:lnTo>
                    <a:pt x="57" y="170"/>
                  </a:lnTo>
                  <a:lnTo>
                    <a:pt x="170" y="170"/>
                  </a:lnTo>
                  <a:lnTo>
                    <a:pt x="170" y="113"/>
                  </a:lnTo>
                  <a:lnTo>
                    <a:pt x="284" y="113"/>
                  </a:lnTo>
                  <a:lnTo>
                    <a:pt x="284" y="56"/>
                  </a:lnTo>
                  <a:lnTo>
                    <a:pt x="340" y="56"/>
                  </a:lnTo>
                  <a:lnTo>
                    <a:pt x="340" y="0"/>
                  </a:lnTo>
                  <a:lnTo>
                    <a:pt x="454" y="0"/>
                  </a:lnTo>
                  <a:lnTo>
                    <a:pt x="454" y="113"/>
                  </a:lnTo>
                  <a:lnTo>
                    <a:pt x="511" y="113"/>
                  </a:lnTo>
                  <a:lnTo>
                    <a:pt x="511" y="170"/>
                  </a:lnTo>
                  <a:lnTo>
                    <a:pt x="567" y="170"/>
                  </a:lnTo>
                  <a:lnTo>
                    <a:pt x="567" y="283"/>
                  </a:lnTo>
                  <a:lnTo>
                    <a:pt x="624" y="283"/>
                  </a:lnTo>
                  <a:lnTo>
                    <a:pt x="624" y="397"/>
                  </a:lnTo>
                  <a:lnTo>
                    <a:pt x="681" y="397"/>
                  </a:lnTo>
                  <a:lnTo>
                    <a:pt x="681" y="453"/>
                  </a:lnTo>
                  <a:lnTo>
                    <a:pt x="737" y="453"/>
                  </a:lnTo>
                  <a:lnTo>
                    <a:pt x="737" y="623"/>
                  </a:lnTo>
                  <a:lnTo>
                    <a:pt x="794" y="623"/>
                  </a:lnTo>
                  <a:lnTo>
                    <a:pt x="794" y="737"/>
                  </a:lnTo>
                  <a:lnTo>
                    <a:pt x="737" y="737"/>
                  </a:lnTo>
                  <a:lnTo>
                    <a:pt x="737" y="793"/>
                  </a:lnTo>
                  <a:lnTo>
                    <a:pt x="567" y="793"/>
                  </a:lnTo>
                  <a:lnTo>
                    <a:pt x="567" y="964"/>
                  </a:lnTo>
                  <a:lnTo>
                    <a:pt x="397" y="964"/>
                  </a:lnTo>
                  <a:lnTo>
                    <a:pt x="397" y="1020"/>
                  </a:lnTo>
                  <a:lnTo>
                    <a:pt x="397" y="1077"/>
                  </a:lnTo>
                  <a:lnTo>
                    <a:pt x="170" y="1077"/>
                  </a:lnTo>
                  <a:lnTo>
                    <a:pt x="170" y="1020"/>
                  </a:lnTo>
                  <a:lnTo>
                    <a:pt x="57" y="102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6" name="Freeform 270"/>
            <p:cNvSpPr>
              <a:spLocks/>
            </p:cNvSpPr>
            <p:nvPr/>
          </p:nvSpPr>
          <p:spPr bwMode="auto">
            <a:xfrm>
              <a:off x="3194" y="460"/>
              <a:ext cx="907" cy="680"/>
            </a:xfrm>
            <a:custGeom>
              <a:avLst/>
              <a:gdLst>
                <a:gd name="T0" fmla="*/ 794 w 907"/>
                <a:gd name="T1" fmla="*/ 0 h 680"/>
                <a:gd name="T2" fmla="*/ 737 w 907"/>
                <a:gd name="T3" fmla="*/ 0 h 680"/>
                <a:gd name="T4" fmla="*/ 737 w 907"/>
                <a:gd name="T5" fmla="*/ 57 h 680"/>
                <a:gd name="T6" fmla="*/ 681 w 907"/>
                <a:gd name="T7" fmla="*/ 57 h 680"/>
                <a:gd name="T8" fmla="*/ 681 w 907"/>
                <a:gd name="T9" fmla="*/ 113 h 680"/>
                <a:gd name="T10" fmla="*/ 567 w 907"/>
                <a:gd name="T11" fmla="*/ 113 h 680"/>
                <a:gd name="T12" fmla="*/ 567 w 907"/>
                <a:gd name="T13" fmla="*/ 57 h 680"/>
                <a:gd name="T14" fmla="*/ 454 w 907"/>
                <a:gd name="T15" fmla="*/ 57 h 680"/>
                <a:gd name="T16" fmla="*/ 454 w 907"/>
                <a:gd name="T17" fmla="*/ 0 h 680"/>
                <a:gd name="T18" fmla="*/ 284 w 907"/>
                <a:gd name="T19" fmla="*/ 0 h 680"/>
                <a:gd name="T20" fmla="*/ 284 w 907"/>
                <a:gd name="T21" fmla="*/ 57 h 680"/>
                <a:gd name="T22" fmla="*/ 114 w 907"/>
                <a:gd name="T23" fmla="*/ 57 h 680"/>
                <a:gd name="T24" fmla="*/ 114 w 907"/>
                <a:gd name="T25" fmla="*/ 170 h 680"/>
                <a:gd name="T26" fmla="*/ 0 w 907"/>
                <a:gd name="T27" fmla="*/ 170 h 680"/>
                <a:gd name="T28" fmla="*/ 0 w 907"/>
                <a:gd name="T29" fmla="*/ 340 h 680"/>
                <a:gd name="T30" fmla="*/ 57 w 907"/>
                <a:gd name="T31" fmla="*/ 340 h 680"/>
                <a:gd name="T32" fmla="*/ 57 w 907"/>
                <a:gd name="T33" fmla="*/ 510 h 680"/>
                <a:gd name="T34" fmla="*/ 114 w 907"/>
                <a:gd name="T35" fmla="*/ 510 h 680"/>
                <a:gd name="T36" fmla="*/ 114 w 907"/>
                <a:gd name="T37" fmla="*/ 453 h 680"/>
                <a:gd name="T38" fmla="*/ 284 w 907"/>
                <a:gd name="T39" fmla="*/ 453 h 680"/>
                <a:gd name="T40" fmla="*/ 284 w 907"/>
                <a:gd name="T41" fmla="*/ 510 h 680"/>
                <a:gd name="T42" fmla="*/ 340 w 907"/>
                <a:gd name="T43" fmla="*/ 510 h 680"/>
                <a:gd name="T44" fmla="*/ 340 w 907"/>
                <a:gd name="T45" fmla="*/ 624 h 680"/>
                <a:gd name="T46" fmla="*/ 397 w 907"/>
                <a:gd name="T47" fmla="*/ 624 h 680"/>
                <a:gd name="T48" fmla="*/ 397 w 907"/>
                <a:gd name="T49" fmla="*/ 680 h 680"/>
                <a:gd name="T50" fmla="*/ 794 w 907"/>
                <a:gd name="T51" fmla="*/ 680 h 680"/>
                <a:gd name="T52" fmla="*/ 794 w 907"/>
                <a:gd name="T53" fmla="*/ 624 h 680"/>
                <a:gd name="T54" fmla="*/ 907 w 907"/>
                <a:gd name="T55" fmla="*/ 624 h 680"/>
                <a:gd name="T56" fmla="*/ 907 w 907"/>
                <a:gd name="T57" fmla="*/ 510 h 680"/>
                <a:gd name="T58" fmla="*/ 794 w 907"/>
                <a:gd name="T59" fmla="*/ 510 h 680"/>
                <a:gd name="T60" fmla="*/ 794 w 907"/>
                <a:gd name="T61" fmla="*/ 340 h 680"/>
                <a:gd name="T62" fmla="*/ 737 w 907"/>
                <a:gd name="T63" fmla="*/ 340 h 680"/>
                <a:gd name="T64" fmla="*/ 737 w 907"/>
                <a:gd name="T65" fmla="*/ 227 h 680"/>
                <a:gd name="T66" fmla="*/ 794 w 907"/>
                <a:gd name="T67" fmla="*/ 227 h 680"/>
                <a:gd name="T68" fmla="*/ 794 w 907"/>
                <a:gd name="T69" fmla="*/ 170 h 680"/>
                <a:gd name="T70" fmla="*/ 851 w 907"/>
                <a:gd name="T71" fmla="*/ 170 h 680"/>
                <a:gd name="T72" fmla="*/ 851 w 907"/>
                <a:gd name="T73" fmla="*/ 57 h 680"/>
                <a:gd name="T74" fmla="*/ 794 w 907"/>
                <a:gd name="T75" fmla="*/ 57 h 680"/>
                <a:gd name="T76" fmla="*/ 794 w 907"/>
                <a:gd name="T77" fmla="*/ 0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07" h="680">
                  <a:moveTo>
                    <a:pt x="794" y="0"/>
                  </a:moveTo>
                  <a:lnTo>
                    <a:pt x="737" y="0"/>
                  </a:lnTo>
                  <a:lnTo>
                    <a:pt x="737" y="57"/>
                  </a:lnTo>
                  <a:lnTo>
                    <a:pt x="681" y="57"/>
                  </a:lnTo>
                  <a:lnTo>
                    <a:pt x="681" y="113"/>
                  </a:lnTo>
                  <a:lnTo>
                    <a:pt x="567" y="113"/>
                  </a:lnTo>
                  <a:lnTo>
                    <a:pt x="567" y="57"/>
                  </a:lnTo>
                  <a:lnTo>
                    <a:pt x="454" y="57"/>
                  </a:lnTo>
                  <a:lnTo>
                    <a:pt x="454" y="0"/>
                  </a:lnTo>
                  <a:lnTo>
                    <a:pt x="284" y="0"/>
                  </a:lnTo>
                  <a:lnTo>
                    <a:pt x="284" y="57"/>
                  </a:lnTo>
                  <a:lnTo>
                    <a:pt x="114" y="57"/>
                  </a:lnTo>
                  <a:lnTo>
                    <a:pt x="114" y="170"/>
                  </a:lnTo>
                  <a:lnTo>
                    <a:pt x="0" y="170"/>
                  </a:lnTo>
                  <a:lnTo>
                    <a:pt x="0" y="340"/>
                  </a:lnTo>
                  <a:lnTo>
                    <a:pt x="57" y="340"/>
                  </a:lnTo>
                  <a:lnTo>
                    <a:pt x="57" y="510"/>
                  </a:lnTo>
                  <a:lnTo>
                    <a:pt x="114" y="510"/>
                  </a:lnTo>
                  <a:lnTo>
                    <a:pt x="114" y="453"/>
                  </a:lnTo>
                  <a:lnTo>
                    <a:pt x="284" y="453"/>
                  </a:lnTo>
                  <a:lnTo>
                    <a:pt x="284" y="510"/>
                  </a:lnTo>
                  <a:lnTo>
                    <a:pt x="340" y="510"/>
                  </a:lnTo>
                  <a:lnTo>
                    <a:pt x="340" y="624"/>
                  </a:lnTo>
                  <a:lnTo>
                    <a:pt x="397" y="624"/>
                  </a:lnTo>
                  <a:lnTo>
                    <a:pt x="397" y="680"/>
                  </a:lnTo>
                  <a:lnTo>
                    <a:pt x="794" y="680"/>
                  </a:lnTo>
                  <a:lnTo>
                    <a:pt x="794" y="624"/>
                  </a:lnTo>
                  <a:lnTo>
                    <a:pt x="907" y="624"/>
                  </a:lnTo>
                  <a:lnTo>
                    <a:pt x="907" y="510"/>
                  </a:lnTo>
                  <a:lnTo>
                    <a:pt x="794" y="510"/>
                  </a:lnTo>
                  <a:lnTo>
                    <a:pt x="794" y="340"/>
                  </a:lnTo>
                  <a:lnTo>
                    <a:pt x="737" y="340"/>
                  </a:lnTo>
                  <a:lnTo>
                    <a:pt x="737" y="227"/>
                  </a:lnTo>
                  <a:lnTo>
                    <a:pt x="794" y="227"/>
                  </a:lnTo>
                  <a:lnTo>
                    <a:pt x="794" y="170"/>
                  </a:lnTo>
                  <a:lnTo>
                    <a:pt x="851" y="170"/>
                  </a:lnTo>
                  <a:lnTo>
                    <a:pt x="851" y="57"/>
                  </a:lnTo>
                  <a:lnTo>
                    <a:pt x="794" y="57"/>
                  </a:lnTo>
                  <a:lnTo>
                    <a:pt x="794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7" name="Freeform 271"/>
            <p:cNvSpPr>
              <a:spLocks/>
            </p:cNvSpPr>
            <p:nvPr/>
          </p:nvSpPr>
          <p:spPr bwMode="auto">
            <a:xfrm>
              <a:off x="3251" y="913"/>
              <a:ext cx="453" cy="794"/>
            </a:xfrm>
            <a:custGeom>
              <a:avLst/>
              <a:gdLst>
                <a:gd name="T0" fmla="*/ 0 w 453"/>
                <a:gd name="T1" fmla="*/ 57 h 794"/>
                <a:gd name="T2" fmla="*/ 0 w 453"/>
                <a:gd name="T3" fmla="*/ 114 h 794"/>
                <a:gd name="T4" fmla="*/ 57 w 453"/>
                <a:gd name="T5" fmla="*/ 114 h 794"/>
                <a:gd name="T6" fmla="*/ 57 w 453"/>
                <a:gd name="T7" fmla="*/ 454 h 794"/>
                <a:gd name="T8" fmla="*/ 57 w 453"/>
                <a:gd name="T9" fmla="*/ 511 h 794"/>
                <a:gd name="T10" fmla="*/ 113 w 453"/>
                <a:gd name="T11" fmla="*/ 511 h 794"/>
                <a:gd name="T12" fmla="*/ 113 w 453"/>
                <a:gd name="T13" fmla="*/ 567 h 794"/>
                <a:gd name="T14" fmla="*/ 57 w 453"/>
                <a:gd name="T15" fmla="*/ 567 h 794"/>
                <a:gd name="T16" fmla="*/ 57 w 453"/>
                <a:gd name="T17" fmla="*/ 681 h 794"/>
                <a:gd name="T18" fmla="*/ 113 w 453"/>
                <a:gd name="T19" fmla="*/ 681 h 794"/>
                <a:gd name="T20" fmla="*/ 113 w 453"/>
                <a:gd name="T21" fmla="*/ 794 h 794"/>
                <a:gd name="T22" fmla="*/ 283 w 453"/>
                <a:gd name="T23" fmla="*/ 794 h 794"/>
                <a:gd name="T24" fmla="*/ 283 w 453"/>
                <a:gd name="T25" fmla="*/ 624 h 794"/>
                <a:gd name="T26" fmla="*/ 340 w 453"/>
                <a:gd name="T27" fmla="*/ 624 h 794"/>
                <a:gd name="T28" fmla="*/ 340 w 453"/>
                <a:gd name="T29" fmla="*/ 567 h 794"/>
                <a:gd name="T30" fmla="*/ 397 w 453"/>
                <a:gd name="T31" fmla="*/ 567 h 794"/>
                <a:gd name="T32" fmla="*/ 397 w 453"/>
                <a:gd name="T33" fmla="*/ 341 h 794"/>
                <a:gd name="T34" fmla="*/ 453 w 453"/>
                <a:gd name="T35" fmla="*/ 341 h 794"/>
                <a:gd name="T36" fmla="*/ 453 w 453"/>
                <a:gd name="T37" fmla="*/ 227 h 794"/>
                <a:gd name="T38" fmla="*/ 340 w 453"/>
                <a:gd name="T39" fmla="*/ 227 h 794"/>
                <a:gd name="T40" fmla="*/ 340 w 453"/>
                <a:gd name="T41" fmla="*/ 171 h 794"/>
                <a:gd name="T42" fmla="*/ 283 w 453"/>
                <a:gd name="T43" fmla="*/ 171 h 794"/>
                <a:gd name="T44" fmla="*/ 283 w 453"/>
                <a:gd name="T45" fmla="*/ 57 h 794"/>
                <a:gd name="T46" fmla="*/ 227 w 453"/>
                <a:gd name="T47" fmla="*/ 57 h 794"/>
                <a:gd name="T48" fmla="*/ 227 w 453"/>
                <a:gd name="T49" fmla="*/ 0 h 794"/>
                <a:gd name="T50" fmla="*/ 113 w 453"/>
                <a:gd name="T51" fmla="*/ 0 h 794"/>
                <a:gd name="T52" fmla="*/ 57 w 453"/>
                <a:gd name="T53" fmla="*/ 0 h 794"/>
                <a:gd name="T54" fmla="*/ 57 w 453"/>
                <a:gd name="T55" fmla="*/ 57 h 794"/>
                <a:gd name="T56" fmla="*/ 0 w 453"/>
                <a:gd name="T57" fmla="*/ 5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</a:cxnLst>
              <a:rect l="0" t="0" r="r" b="b"/>
              <a:pathLst>
                <a:path w="453" h="794">
                  <a:moveTo>
                    <a:pt x="0" y="57"/>
                  </a:moveTo>
                  <a:lnTo>
                    <a:pt x="0" y="114"/>
                  </a:lnTo>
                  <a:lnTo>
                    <a:pt x="57" y="114"/>
                  </a:lnTo>
                  <a:lnTo>
                    <a:pt x="57" y="454"/>
                  </a:lnTo>
                  <a:lnTo>
                    <a:pt x="57" y="511"/>
                  </a:lnTo>
                  <a:lnTo>
                    <a:pt x="113" y="511"/>
                  </a:lnTo>
                  <a:lnTo>
                    <a:pt x="113" y="567"/>
                  </a:lnTo>
                  <a:lnTo>
                    <a:pt x="57" y="567"/>
                  </a:lnTo>
                  <a:lnTo>
                    <a:pt x="57" y="681"/>
                  </a:lnTo>
                  <a:lnTo>
                    <a:pt x="113" y="681"/>
                  </a:lnTo>
                  <a:lnTo>
                    <a:pt x="113" y="794"/>
                  </a:lnTo>
                  <a:lnTo>
                    <a:pt x="283" y="794"/>
                  </a:lnTo>
                  <a:lnTo>
                    <a:pt x="283" y="624"/>
                  </a:lnTo>
                  <a:lnTo>
                    <a:pt x="340" y="624"/>
                  </a:lnTo>
                  <a:lnTo>
                    <a:pt x="340" y="567"/>
                  </a:lnTo>
                  <a:lnTo>
                    <a:pt x="397" y="567"/>
                  </a:lnTo>
                  <a:lnTo>
                    <a:pt x="397" y="341"/>
                  </a:lnTo>
                  <a:lnTo>
                    <a:pt x="453" y="341"/>
                  </a:lnTo>
                  <a:lnTo>
                    <a:pt x="453" y="227"/>
                  </a:lnTo>
                  <a:lnTo>
                    <a:pt x="340" y="227"/>
                  </a:lnTo>
                  <a:lnTo>
                    <a:pt x="340" y="171"/>
                  </a:lnTo>
                  <a:lnTo>
                    <a:pt x="283" y="171"/>
                  </a:lnTo>
                  <a:lnTo>
                    <a:pt x="283" y="57"/>
                  </a:lnTo>
                  <a:lnTo>
                    <a:pt x="227" y="57"/>
                  </a:lnTo>
                  <a:lnTo>
                    <a:pt x="227" y="0"/>
                  </a:lnTo>
                  <a:lnTo>
                    <a:pt x="113" y="0"/>
                  </a:lnTo>
                  <a:lnTo>
                    <a:pt x="57" y="0"/>
                  </a:lnTo>
                  <a:lnTo>
                    <a:pt x="57" y="57"/>
                  </a:lnTo>
                  <a:lnTo>
                    <a:pt x="0" y="5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8" name="Freeform 272"/>
            <p:cNvSpPr>
              <a:spLocks/>
            </p:cNvSpPr>
            <p:nvPr/>
          </p:nvSpPr>
          <p:spPr bwMode="auto">
            <a:xfrm>
              <a:off x="2967" y="1480"/>
              <a:ext cx="1021" cy="1248"/>
            </a:xfrm>
            <a:custGeom>
              <a:avLst/>
              <a:gdLst>
                <a:gd name="T0" fmla="*/ 341 w 1021"/>
                <a:gd name="T1" fmla="*/ 0 h 1248"/>
                <a:gd name="T2" fmla="*/ 227 w 1021"/>
                <a:gd name="T3" fmla="*/ 0 h 1248"/>
                <a:gd name="T4" fmla="*/ 227 w 1021"/>
                <a:gd name="T5" fmla="*/ 57 h 1248"/>
                <a:gd name="T6" fmla="*/ 114 w 1021"/>
                <a:gd name="T7" fmla="*/ 57 h 1248"/>
                <a:gd name="T8" fmla="*/ 114 w 1021"/>
                <a:gd name="T9" fmla="*/ 114 h 1248"/>
                <a:gd name="T10" fmla="*/ 170 w 1021"/>
                <a:gd name="T11" fmla="*/ 114 h 1248"/>
                <a:gd name="T12" fmla="*/ 170 w 1021"/>
                <a:gd name="T13" fmla="*/ 341 h 1248"/>
                <a:gd name="T14" fmla="*/ 227 w 1021"/>
                <a:gd name="T15" fmla="*/ 341 h 1248"/>
                <a:gd name="T16" fmla="*/ 227 w 1021"/>
                <a:gd name="T17" fmla="*/ 454 h 1248"/>
                <a:gd name="T18" fmla="*/ 0 w 1021"/>
                <a:gd name="T19" fmla="*/ 454 h 1248"/>
                <a:gd name="T20" fmla="*/ 0 w 1021"/>
                <a:gd name="T21" fmla="*/ 624 h 1248"/>
                <a:gd name="T22" fmla="*/ 57 w 1021"/>
                <a:gd name="T23" fmla="*/ 624 h 1248"/>
                <a:gd name="T24" fmla="*/ 57 w 1021"/>
                <a:gd name="T25" fmla="*/ 794 h 1248"/>
                <a:gd name="T26" fmla="*/ 170 w 1021"/>
                <a:gd name="T27" fmla="*/ 794 h 1248"/>
                <a:gd name="T28" fmla="*/ 170 w 1021"/>
                <a:gd name="T29" fmla="*/ 851 h 1248"/>
                <a:gd name="T30" fmla="*/ 284 w 1021"/>
                <a:gd name="T31" fmla="*/ 851 h 1248"/>
                <a:gd name="T32" fmla="*/ 284 w 1021"/>
                <a:gd name="T33" fmla="*/ 964 h 1248"/>
                <a:gd name="T34" fmla="*/ 341 w 1021"/>
                <a:gd name="T35" fmla="*/ 964 h 1248"/>
                <a:gd name="T36" fmla="*/ 341 w 1021"/>
                <a:gd name="T37" fmla="*/ 1078 h 1248"/>
                <a:gd name="T38" fmla="*/ 397 w 1021"/>
                <a:gd name="T39" fmla="*/ 1078 h 1248"/>
                <a:gd name="T40" fmla="*/ 397 w 1021"/>
                <a:gd name="T41" fmla="*/ 1248 h 1248"/>
                <a:gd name="T42" fmla="*/ 681 w 1021"/>
                <a:gd name="T43" fmla="*/ 1248 h 1248"/>
                <a:gd name="T44" fmla="*/ 681 w 1021"/>
                <a:gd name="T45" fmla="*/ 1134 h 1248"/>
                <a:gd name="T46" fmla="*/ 908 w 1021"/>
                <a:gd name="T47" fmla="*/ 1134 h 1248"/>
                <a:gd name="T48" fmla="*/ 908 w 1021"/>
                <a:gd name="T49" fmla="*/ 1021 h 1248"/>
                <a:gd name="T50" fmla="*/ 964 w 1021"/>
                <a:gd name="T51" fmla="*/ 1021 h 1248"/>
                <a:gd name="T52" fmla="*/ 964 w 1021"/>
                <a:gd name="T53" fmla="*/ 964 h 1248"/>
                <a:gd name="T54" fmla="*/ 1021 w 1021"/>
                <a:gd name="T55" fmla="*/ 964 h 1248"/>
                <a:gd name="T56" fmla="*/ 1021 w 1021"/>
                <a:gd name="T57" fmla="*/ 794 h 1248"/>
                <a:gd name="T58" fmla="*/ 964 w 1021"/>
                <a:gd name="T59" fmla="*/ 794 h 1248"/>
                <a:gd name="T60" fmla="*/ 964 w 1021"/>
                <a:gd name="T61" fmla="*/ 738 h 1248"/>
                <a:gd name="T62" fmla="*/ 908 w 1021"/>
                <a:gd name="T63" fmla="*/ 738 h 1248"/>
                <a:gd name="T64" fmla="*/ 908 w 1021"/>
                <a:gd name="T65" fmla="*/ 624 h 1248"/>
                <a:gd name="T66" fmla="*/ 851 w 1021"/>
                <a:gd name="T67" fmla="*/ 624 h 1248"/>
                <a:gd name="T68" fmla="*/ 851 w 1021"/>
                <a:gd name="T69" fmla="*/ 454 h 1248"/>
                <a:gd name="T70" fmla="*/ 794 w 1021"/>
                <a:gd name="T71" fmla="*/ 454 h 1248"/>
                <a:gd name="T72" fmla="*/ 794 w 1021"/>
                <a:gd name="T73" fmla="*/ 341 h 1248"/>
                <a:gd name="T74" fmla="*/ 681 w 1021"/>
                <a:gd name="T75" fmla="*/ 341 h 1248"/>
                <a:gd name="T76" fmla="*/ 681 w 1021"/>
                <a:gd name="T77" fmla="*/ 227 h 1248"/>
                <a:gd name="T78" fmla="*/ 397 w 1021"/>
                <a:gd name="T79" fmla="*/ 227 h 1248"/>
                <a:gd name="T80" fmla="*/ 397 w 1021"/>
                <a:gd name="T81" fmla="*/ 114 h 1248"/>
                <a:gd name="T82" fmla="*/ 341 w 1021"/>
                <a:gd name="T83" fmla="*/ 114 h 1248"/>
                <a:gd name="T84" fmla="*/ 341 w 1021"/>
                <a:gd name="T85" fmla="*/ 0 h 12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021" h="1248">
                  <a:moveTo>
                    <a:pt x="341" y="0"/>
                  </a:moveTo>
                  <a:lnTo>
                    <a:pt x="227" y="0"/>
                  </a:lnTo>
                  <a:lnTo>
                    <a:pt x="227" y="57"/>
                  </a:lnTo>
                  <a:lnTo>
                    <a:pt x="114" y="57"/>
                  </a:lnTo>
                  <a:lnTo>
                    <a:pt x="114" y="114"/>
                  </a:lnTo>
                  <a:lnTo>
                    <a:pt x="170" y="114"/>
                  </a:lnTo>
                  <a:lnTo>
                    <a:pt x="170" y="341"/>
                  </a:lnTo>
                  <a:lnTo>
                    <a:pt x="227" y="341"/>
                  </a:lnTo>
                  <a:lnTo>
                    <a:pt x="227" y="454"/>
                  </a:lnTo>
                  <a:lnTo>
                    <a:pt x="0" y="454"/>
                  </a:lnTo>
                  <a:lnTo>
                    <a:pt x="0" y="624"/>
                  </a:lnTo>
                  <a:lnTo>
                    <a:pt x="57" y="624"/>
                  </a:lnTo>
                  <a:lnTo>
                    <a:pt x="57" y="794"/>
                  </a:lnTo>
                  <a:lnTo>
                    <a:pt x="170" y="794"/>
                  </a:lnTo>
                  <a:lnTo>
                    <a:pt x="170" y="851"/>
                  </a:lnTo>
                  <a:lnTo>
                    <a:pt x="284" y="851"/>
                  </a:lnTo>
                  <a:lnTo>
                    <a:pt x="284" y="964"/>
                  </a:lnTo>
                  <a:lnTo>
                    <a:pt x="341" y="964"/>
                  </a:lnTo>
                  <a:lnTo>
                    <a:pt x="341" y="1078"/>
                  </a:lnTo>
                  <a:lnTo>
                    <a:pt x="397" y="1078"/>
                  </a:lnTo>
                  <a:lnTo>
                    <a:pt x="397" y="1248"/>
                  </a:lnTo>
                  <a:lnTo>
                    <a:pt x="681" y="1248"/>
                  </a:lnTo>
                  <a:lnTo>
                    <a:pt x="681" y="1134"/>
                  </a:lnTo>
                  <a:lnTo>
                    <a:pt x="908" y="1134"/>
                  </a:lnTo>
                  <a:lnTo>
                    <a:pt x="908" y="1021"/>
                  </a:lnTo>
                  <a:lnTo>
                    <a:pt x="964" y="1021"/>
                  </a:lnTo>
                  <a:lnTo>
                    <a:pt x="964" y="964"/>
                  </a:lnTo>
                  <a:lnTo>
                    <a:pt x="1021" y="964"/>
                  </a:lnTo>
                  <a:lnTo>
                    <a:pt x="1021" y="794"/>
                  </a:lnTo>
                  <a:lnTo>
                    <a:pt x="964" y="794"/>
                  </a:lnTo>
                  <a:lnTo>
                    <a:pt x="964" y="738"/>
                  </a:lnTo>
                  <a:lnTo>
                    <a:pt x="908" y="738"/>
                  </a:lnTo>
                  <a:lnTo>
                    <a:pt x="908" y="624"/>
                  </a:lnTo>
                  <a:lnTo>
                    <a:pt x="851" y="624"/>
                  </a:lnTo>
                  <a:lnTo>
                    <a:pt x="851" y="454"/>
                  </a:lnTo>
                  <a:lnTo>
                    <a:pt x="794" y="454"/>
                  </a:lnTo>
                  <a:lnTo>
                    <a:pt x="794" y="341"/>
                  </a:lnTo>
                  <a:lnTo>
                    <a:pt x="681" y="341"/>
                  </a:lnTo>
                  <a:lnTo>
                    <a:pt x="681" y="227"/>
                  </a:lnTo>
                  <a:lnTo>
                    <a:pt x="397" y="227"/>
                  </a:lnTo>
                  <a:lnTo>
                    <a:pt x="397" y="114"/>
                  </a:lnTo>
                  <a:lnTo>
                    <a:pt x="341" y="114"/>
                  </a:lnTo>
                  <a:lnTo>
                    <a:pt x="341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09" name="Freeform 273"/>
            <p:cNvSpPr>
              <a:spLocks/>
            </p:cNvSpPr>
            <p:nvPr/>
          </p:nvSpPr>
          <p:spPr bwMode="auto">
            <a:xfrm>
              <a:off x="2117" y="3805"/>
              <a:ext cx="510" cy="284"/>
            </a:xfrm>
            <a:custGeom>
              <a:avLst/>
              <a:gdLst>
                <a:gd name="T0" fmla="*/ 340 w 510"/>
                <a:gd name="T1" fmla="*/ 0 h 284"/>
                <a:gd name="T2" fmla="*/ 227 w 510"/>
                <a:gd name="T3" fmla="*/ 0 h 284"/>
                <a:gd name="T4" fmla="*/ 227 w 510"/>
                <a:gd name="T5" fmla="*/ 57 h 284"/>
                <a:gd name="T6" fmla="*/ 170 w 510"/>
                <a:gd name="T7" fmla="*/ 57 h 284"/>
                <a:gd name="T8" fmla="*/ 113 w 510"/>
                <a:gd name="T9" fmla="*/ 57 h 284"/>
                <a:gd name="T10" fmla="*/ 113 w 510"/>
                <a:gd name="T11" fmla="*/ 0 h 284"/>
                <a:gd name="T12" fmla="*/ 0 w 510"/>
                <a:gd name="T13" fmla="*/ 0 h 284"/>
                <a:gd name="T14" fmla="*/ 0 w 510"/>
                <a:gd name="T15" fmla="*/ 170 h 284"/>
                <a:gd name="T16" fmla="*/ 56 w 510"/>
                <a:gd name="T17" fmla="*/ 170 h 284"/>
                <a:gd name="T18" fmla="*/ 170 w 510"/>
                <a:gd name="T19" fmla="*/ 170 h 284"/>
                <a:gd name="T20" fmla="*/ 170 w 510"/>
                <a:gd name="T21" fmla="*/ 284 h 284"/>
                <a:gd name="T22" fmla="*/ 510 w 510"/>
                <a:gd name="T23" fmla="*/ 284 h 284"/>
                <a:gd name="T24" fmla="*/ 510 w 510"/>
                <a:gd name="T25" fmla="*/ 114 h 284"/>
                <a:gd name="T26" fmla="*/ 453 w 510"/>
                <a:gd name="T27" fmla="*/ 114 h 284"/>
                <a:gd name="T28" fmla="*/ 453 w 510"/>
                <a:gd name="T29" fmla="*/ 57 h 284"/>
                <a:gd name="T30" fmla="*/ 340 w 510"/>
                <a:gd name="T31" fmla="*/ 57 h 284"/>
                <a:gd name="T32" fmla="*/ 340 w 510"/>
                <a:gd name="T33" fmla="*/ 0 h 2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510" h="284">
                  <a:moveTo>
                    <a:pt x="340" y="0"/>
                  </a:moveTo>
                  <a:lnTo>
                    <a:pt x="227" y="0"/>
                  </a:lnTo>
                  <a:lnTo>
                    <a:pt x="227" y="57"/>
                  </a:lnTo>
                  <a:lnTo>
                    <a:pt x="170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0" y="0"/>
                  </a:lnTo>
                  <a:lnTo>
                    <a:pt x="0" y="170"/>
                  </a:lnTo>
                  <a:lnTo>
                    <a:pt x="56" y="170"/>
                  </a:lnTo>
                  <a:lnTo>
                    <a:pt x="170" y="170"/>
                  </a:lnTo>
                  <a:lnTo>
                    <a:pt x="170" y="284"/>
                  </a:lnTo>
                  <a:lnTo>
                    <a:pt x="510" y="284"/>
                  </a:lnTo>
                  <a:lnTo>
                    <a:pt x="510" y="114"/>
                  </a:lnTo>
                  <a:lnTo>
                    <a:pt x="453" y="114"/>
                  </a:lnTo>
                  <a:lnTo>
                    <a:pt x="453" y="57"/>
                  </a:lnTo>
                  <a:lnTo>
                    <a:pt x="340" y="57"/>
                  </a:lnTo>
                  <a:lnTo>
                    <a:pt x="340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0" name="Freeform 276"/>
            <p:cNvSpPr>
              <a:spLocks/>
            </p:cNvSpPr>
            <p:nvPr/>
          </p:nvSpPr>
          <p:spPr bwMode="auto">
            <a:xfrm>
              <a:off x="1833" y="3975"/>
              <a:ext cx="1191" cy="567"/>
            </a:xfrm>
            <a:custGeom>
              <a:avLst/>
              <a:gdLst>
                <a:gd name="T0" fmla="*/ 1134 w 1191"/>
                <a:gd name="T1" fmla="*/ 567 h 567"/>
                <a:gd name="T2" fmla="*/ 907 w 1191"/>
                <a:gd name="T3" fmla="*/ 567 h 567"/>
                <a:gd name="T4" fmla="*/ 907 w 1191"/>
                <a:gd name="T5" fmla="*/ 511 h 567"/>
                <a:gd name="T6" fmla="*/ 737 w 1191"/>
                <a:gd name="T7" fmla="*/ 511 h 567"/>
                <a:gd name="T8" fmla="*/ 737 w 1191"/>
                <a:gd name="T9" fmla="*/ 454 h 567"/>
                <a:gd name="T10" fmla="*/ 397 w 1191"/>
                <a:gd name="T11" fmla="*/ 454 h 567"/>
                <a:gd name="T12" fmla="*/ 397 w 1191"/>
                <a:gd name="T13" fmla="*/ 341 h 567"/>
                <a:gd name="T14" fmla="*/ 114 w 1191"/>
                <a:gd name="T15" fmla="*/ 341 h 567"/>
                <a:gd name="T16" fmla="*/ 114 w 1191"/>
                <a:gd name="T17" fmla="*/ 284 h 567"/>
                <a:gd name="T18" fmla="*/ 0 w 1191"/>
                <a:gd name="T19" fmla="*/ 284 h 567"/>
                <a:gd name="T20" fmla="*/ 0 w 1191"/>
                <a:gd name="T21" fmla="*/ 114 h 567"/>
                <a:gd name="T22" fmla="*/ 170 w 1191"/>
                <a:gd name="T23" fmla="*/ 114 h 567"/>
                <a:gd name="T24" fmla="*/ 170 w 1191"/>
                <a:gd name="T25" fmla="*/ 170 h 567"/>
                <a:gd name="T26" fmla="*/ 227 w 1191"/>
                <a:gd name="T27" fmla="*/ 170 h 567"/>
                <a:gd name="T28" fmla="*/ 227 w 1191"/>
                <a:gd name="T29" fmla="*/ 57 h 567"/>
                <a:gd name="T30" fmla="*/ 340 w 1191"/>
                <a:gd name="T31" fmla="*/ 57 h 567"/>
                <a:gd name="T32" fmla="*/ 340 w 1191"/>
                <a:gd name="T33" fmla="*/ 0 h 567"/>
                <a:gd name="T34" fmla="*/ 454 w 1191"/>
                <a:gd name="T35" fmla="*/ 0 h 567"/>
                <a:gd name="T36" fmla="*/ 454 w 1191"/>
                <a:gd name="T37" fmla="*/ 114 h 567"/>
                <a:gd name="T38" fmla="*/ 794 w 1191"/>
                <a:gd name="T39" fmla="*/ 114 h 567"/>
                <a:gd name="T40" fmla="*/ 794 w 1191"/>
                <a:gd name="T41" fmla="*/ 0 h 567"/>
                <a:gd name="T42" fmla="*/ 964 w 1191"/>
                <a:gd name="T43" fmla="*/ 0 h 567"/>
                <a:gd name="T44" fmla="*/ 964 w 1191"/>
                <a:gd name="T45" fmla="*/ 57 h 567"/>
                <a:gd name="T46" fmla="*/ 1021 w 1191"/>
                <a:gd name="T47" fmla="*/ 57 h 567"/>
                <a:gd name="T48" fmla="*/ 1021 w 1191"/>
                <a:gd name="T49" fmla="*/ 114 h 567"/>
                <a:gd name="T50" fmla="*/ 1078 w 1191"/>
                <a:gd name="T51" fmla="*/ 114 h 567"/>
                <a:gd name="T52" fmla="*/ 1078 w 1191"/>
                <a:gd name="T53" fmla="*/ 0 h 567"/>
                <a:gd name="T54" fmla="*/ 1134 w 1191"/>
                <a:gd name="T55" fmla="*/ 0 h 567"/>
                <a:gd name="T56" fmla="*/ 1134 w 1191"/>
                <a:gd name="T57" fmla="*/ 57 h 567"/>
                <a:gd name="T58" fmla="*/ 1191 w 1191"/>
                <a:gd name="T59" fmla="*/ 57 h 567"/>
                <a:gd name="T60" fmla="*/ 1191 w 1191"/>
                <a:gd name="T61" fmla="*/ 170 h 567"/>
                <a:gd name="T62" fmla="*/ 1134 w 1191"/>
                <a:gd name="T63" fmla="*/ 170 h 567"/>
                <a:gd name="T64" fmla="*/ 1134 w 1191"/>
                <a:gd name="T65" fmla="*/ 567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91" h="567">
                  <a:moveTo>
                    <a:pt x="1134" y="567"/>
                  </a:moveTo>
                  <a:lnTo>
                    <a:pt x="907" y="567"/>
                  </a:lnTo>
                  <a:lnTo>
                    <a:pt x="907" y="511"/>
                  </a:lnTo>
                  <a:lnTo>
                    <a:pt x="737" y="511"/>
                  </a:lnTo>
                  <a:lnTo>
                    <a:pt x="737" y="454"/>
                  </a:lnTo>
                  <a:lnTo>
                    <a:pt x="397" y="454"/>
                  </a:lnTo>
                  <a:lnTo>
                    <a:pt x="397" y="341"/>
                  </a:lnTo>
                  <a:lnTo>
                    <a:pt x="114" y="341"/>
                  </a:lnTo>
                  <a:lnTo>
                    <a:pt x="114" y="284"/>
                  </a:lnTo>
                  <a:lnTo>
                    <a:pt x="0" y="284"/>
                  </a:lnTo>
                  <a:lnTo>
                    <a:pt x="0" y="114"/>
                  </a:lnTo>
                  <a:lnTo>
                    <a:pt x="170" y="114"/>
                  </a:lnTo>
                  <a:lnTo>
                    <a:pt x="170" y="170"/>
                  </a:lnTo>
                  <a:lnTo>
                    <a:pt x="227" y="170"/>
                  </a:lnTo>
                  <a:lnTo>
                    <a:pt x="227" y="57"/>
                  </a:lnTo>
                  <a:lnTo>
                    <a:pt x="340" y="57"/>
                  </a:lnTo>
                  <a:lnTo>
                    <a:pt x="340" y="0"/>
                  </a:lnTo>
                  <a:lnTo>
                    <a:pt x="454" y="0"/>
                  </a:lnTo>
                  <a:lnTo>
                    <a:pt x="454" y="114"/>
                  </a:lnTo>
                  <a:lnTo>
                    <a:pt x="794" y="114"/>
                  </a:lnTo>
                  <a:lnTo>
                    <a:pt x="794" y="0"/>
                  </a:lnTo>
                  <a:lnTo>
                    <a:pt x="964" y="0"/>
                  </a:lnTo>
                  <a:lnTo>
                    <a:pt x="964" y="57"/>
                  </a:lnTo>
                  <a:lnTo>
                    <a:pt x="1021" y="57"/>
                  </a:lnTo>
                  <a:lnTo>
                    <a:pt x="1021" y="114"/>
                  </a:lnTo>
                  <a:lnTo>
                    <a:pt x="1078" y="114"/>
                  </a:lnTo>
                  <a:lnTo>
                    <a:pt x="1078" y="0"/>
                  </a:lnTo>
                  <a:lnTo>
                    <a:pt x="1134" y="0"/>
                  </a:lnTo>
                  <a:lnTo>
                    <a:pt x="1134" y="57"/>
                  </a:lnTo>
                  <a:lnTo>
                    <a:pt x="1191" y="57"/>
                  </a:lnTo>
                  <a:lnTo>
                    <a:pt x="1191" y="170"/>
                  </a:lnTo>
                  <a:lnTo>
                    <a:pt x="1134" y="170"/>
                  </a:lnTo>
                  <a:lnTo>
                    <a:pt x="1134" y="56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1" name="Freeform 278"/>
            <p:cNvSpPr>
              <a:spLocks/>
            </p:cNvSpPr>
            <p:nvPr/>
          </p:nvSpPr>
          <p:spPr bwMode="auto">
            <a:xfrm>
              <a:off x="1153" y="2728"/>
              <a:ext cx="1020" cy="1644"/>
            </a:xfrm>
            <a:custGeom>
              <a:avLst/>
              <a:gdLst>
                <a:gd name="T0" fmla="*/ 680 w 1020"/>
                <a:gd name="T1" fmla="*/ 1361 h 1644"/>
                <a:gd name="T2" fmla="*/ 680 w 1020"/>
                <a:gd name="T3" fmla="*/ 1588 h 1644"/>
                <a:gd name="T4" fmla="*/ 567 w 1020"/>
                <a:gd name="T5" fmla="*/ 1588 h 1644"/>
                <a:gd name="T6" fmla="*/ 567 w 1020"/>
                <a:gd name="T7" fmla="*/ 1531 h 1644"/>
                <a:gd name="T8" fmla="*/ 510 w 1020"/>
                <a:gd name="T9" fmla="*/ 1531 h 1644"/>
                <a:gd name="T10" fmla="*/ 510 w 1020"/>
                <a:gd name="T11" fmla="*/ 1588 h 1644"/>
                <a:gd name="T12" fmla="*/ 397 w 1020"/>
                <a:gd name="T13" fmla="*/ 1588 h 1644"/>
                <a:gd name="T14" fmla="*/ 397 w 1020"/>
                <a:gd name="T15" fmla="*/ 1644 h 1644"/>
                <a:gd name="T16" fmla="*/ 340 w 1020"/>
                <a:gd name="T17" fmla="*/ 1644 h 1644"/>
                <a:gd name="T18" fmla="*/ 340 w 1020"/>
                <a:gd name="T19" fmla="*/ 1474 h 1644"/>
                <a:gd name="T20" fmla="*/ 283 w 1020"/>
                <a:gd name="T21" fmla="*/ 1474 h 1644"/>
                <a:gd name="T22" fmla="*/ 283 w 1020"/>
                <a:gd name="T23" fmla="*/ 1304 h 1644"/>
                <a:gd name="T24" fmla="*/ 113 w 1020"/>
                <a:gd name="T25" fmla="*/ 1304 h 1644"/>
                <a:gd name="T26" fmla="*/ 113 w 1020"/>
                <a:gd name="T27" fmla="*/ 1077 h 1644"/>
                <a:gd name="T28" fmla="*/ 170 w 1020"/>
                <a:gd name="T29" fmla="*/ 1077 h 1644"/>
                <a:gd name="T30" fmla="*/ 170 w 1020"/>
                <a:gd name="T31" fmla="*/ 850 h 1644"/>
                <a:gd name="T32" fmla="*/ 113 w 1020"/>
                <a:gd name="T33" fmla="*/ 850 h 1644"/>
                <a:gd name="T34" fmla="*/ 113 w 1020"/>
                <a:gd name="T35" fmla="*/ 794 h 1644"/>
                <a:gd name="T36" fmla="*/ 57 w 1020"/>
                <a:gd name="T37" fmla="*/ 794 h 1644"/>
                <a:gd name="T38" fmla="*/ 57 w 1020"/>
                <a:gd name="T39" fmla="*/ 737 h 1644"/>
                <a:gd name="T40" fmla="*/ 0 w 1020"/>
                <a:gd name="T41" fmla="*/ 737 h 1644"/>
                <a:gd name="T42" fmla="*/ 0 w 1020"/>
                <a:gd name="T43" fmla="*/ 624 h 1644"/>
                <a:gd name="T44" fmla="*/ 113 w 1020"/>
                <a:gd name="T45" fmla="*/ 624 h 1644"/>
                <a:gd name="T46" fmla="*/ 113 w 1020"/>
                <a:gd name="T47" fmla="*/ 567 h 1644"/>
                <a:gd name="T48" fmla="*/ 170 w 1020"/>
                <a:gd name="T49" fmla="*/ 567 h 1644"/>
                <a:gd name="T50" fmla="*/ 170 w 1020"/>
                <a:gd name="T51" fmla="*/ 453 h 1644"/>
                <a:gd name="T52" fmla="*/ 227 w 1020"/>
                <a:gd name="T53" fmla="*/ 453 h 1644"/>
                <a:gd name="T54" fmla="*/ 227 w 1020"/>
                <a:gd name="T55" fmla="*/ 340 h 1644"/>
                <a:gd name="T56" fmla="*/ 170 w 1020"/>
                <a:gd name="T57" fmla="*/ 340 h 1644"/>
                <a:gd name="T58" fmla="*/ 170 w 1020"/>
                <a:gd name="T59" fmla="*/ 283 h 1644"/>
                <a:gd name="T60" fmla="*/ 57 w 1020"/>
                <a:gd name="T61" fmla="*/ 283 h 1644"/>
                <a:gd name="T62" fmla="*/ 57 w 1020"/>
                <a:gd name="T63" fmla="*/ 113 h 1644"/>
                <a:gd name="T64" fmla="*/ 0 w 1020"/>
                <a:gd name="T65" fmla="*/ 113 h 1644"/>
                <a:gd name="T66" fmla="*/ 0 w 1020"/>
                <a:gd name="T67" fmla="*/ 57 h 1644"/>
                <a:gd name="T68" fmla="*/ 57 w 1020"/>
                <a:gd name="T69" fmla="*/ 57 h 1644"/>
                <a:gd name="T70" fmla="*/ 57 w 1020"/>
                <a:gd name="T71" fmla="*/ 0 h 1644"/>
                <a:gd name="T72" fmla="*/ 227 w 1020"/>
                <a:gd name="T73" fmla="*/ 0 h 1644"/>
                <a:gd name="T74" fmla="*/ 227 w 1020"/>
                <a:gd name="T75" fmla="*/ 57 h 1644"/>
                <a:gd name="T76" fmla="*/ 397 w 1020"/>
                <a:gd name="T77" fmla="*/ 57 h 1644"/>
                <a:gd name="T78" fmla="*/ 397 w 1020"/>
                <a:gd name="T79" fmla="*/ 113 h 1644"/>
                <a:gd name="T80" fmla="*/ 453 w 1020"/>
                <a:gd name="T81" fmla="*/ 113 h 1644"/>
                <a:gd name="T82" fmla="*/ 453 w 1020"/>
                <a:gd name="T83" fmla="*/ 170 h 1644"/>
                <a:gd name="T84" fmla="*/ 794 w 1020"/>
                <a:gd name="T85" fmla="*/ 170 h 1644"/>
                <a:gd name="T86" fmla="*/ 794 w 1020"/>
                <a:gd name="T87" fmla="*/ 510 h 1644"/>
                <a:gd name="T88" fmla="*/ 850 w 1020"/>
                <a:gd name="T89" fmla="*/ 510 h 1644"/>
                <a:gd name="T90" fmla="*/ 850 w 1020"/>
                <a:gd name="T91" fmla="*/ 794 h 1644"/>
                <a:gd name="T92" fmla="*/ 907 w 1020"/>
                <a:gd name="T93" fmla="*/ 794 h 1644"/>
                <a:gd name="T94" fmla="*/ 907 w 1020"/>
                <a:gd name="T95" fmla="*/ 850 h 1644"/>
                <a:gd name="T96" fmla="*/ 850 w 1020"/>
                <a:gd name="T97" fmla="*/ 850 h 1644"/>
                <a:gd name="T98" fmla="*/ 850 w 1020"/>
                <a:gd name="T99" fmla="*/ 907 h 1644"/>
                <a:gd name="T100" fmla="*/ 794 w 1020"/>
                <a:gd name="T101" fmla="*/ 907 h 1644"/>
                <a:gd name="T102" fmla="*/ 794 w 1020"/>
                <a:gd name="T103" fmla="*/ 1020 h 1644"/>
                <a:gd name="T104" fmla="*/ 964 w 1020"/>
                <a:gd name="T105" fmla="*/ 1020 h 1644"/>
                <a:gd name="T106" fmla="*/ 964 w 1020"/>
                <a:gd name="T107" fmla="*/ 1247 h 1644"/>
                <a:gd name="T108" fmla="*/ 1020 w 1020"/>
                <a:gd name="T109" fmla="*/ 1247 h 1644"/>
                <a:gd name="T110" fmla="*/ 1020 w 1020"/>
                <a:gd name="T111" fmla="*/ 1304 h 1644"/>
                <a:gd name="T112" fmla="*/ 907 w 1020"/>
                <a:gd name="T113" fmla="*/ 1304 h 1644"/>
                <a:gd name="T114" fmla="*/ 907 w 1020"/>
                <a:gd name="T115" fmla="*/ 1417 h 1644"/>
                <a:gd name="T116" fmla="*/ 850 w 1020"/>
                <a:gd name="T117" fmla="*/ 1417 h 1644"/>
                <a:gd name="T118" fmla="*/ 850 w 1020"/>
                <a:gd name="T119" fmla="*/ 1361 h 1644"/>
                <a:gd name="T120" fmla="*/ 680 w 1020"/>
                <a:gd name="T121" fmla="*/ 1361 h 16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020" h="1644">
                  <a:moveTo>
                    <a:pt x="680" y="1361"/>
                  </a:moveTo>
                  <a:lnTo>
                    <a:pt x="680" y="1588"/>
                  </a:lnTo>
                  <a:lnTo>
                    <a:pt x="567" y="1588"/>
                  </a:lnTo>
                  <a:lnTo>
                    <a:pt x="567" y="1531"/>
                  </a:lnTo>
                  <a:lnTo>
                    <a:pt x="510" y="1531"/>
                  </a:lnTo>
                  <a:lnTo>
                    <a:pt x="510" y="1588"/>
                  </a:lnTo>
                  <a:lnTo>
                    <a:pt x="397" y="1588"/>
                  </a:lnTo>
                  <a:lnTo>
                    <a:pt x="397" y="1644"/>
                  </a:lnTo>
                  <a:lnTo>
                    <a:pt x="340" y="1644"/>
                  </a:lnTo>
                  <a:lnTo>
                    <a:pt x="340" y="1474"/>
                  </a:lnTo>
                  <a:lnTo>
                    <a:pt x="283" y="1474"/>
                  </a:lnTo>
                  <a:lnTo>
                    <a:pt x="283" y="1304"/>
                  </a:lnTo>
                  <a:lnTo>
                    <a:pt x="113" y="1304"/>
                  </a:lnTo>
                  <a:lnTo>
                    <a:pt x="113" y="1077"/>
                  </a:lnTo>
                  <a:lnTo>
                    <a:pt x="170" y="1077"/>
                  </a:lnTo>
                  <a:lnTo>
                    <a:pt x="170" y="850"/>
                  </a:lnTo>
                  <a:lnTo>
                    <a:pt x="113" y="850"/>
                  </a:lnTo>
                  <a:lnTo>
                    <a:pt x="113" y="794"/>
                  </a:lnTo>
                  <a:lnTo>
                    <a:pt x="57" y="794"/>
                  </a:lnTo>
                  <a:lnTo>
                    <a:pt x="57" y="737"/>
                  </a:lnTo>
                  <a:lnTo>
                    <a:pt x="0" y="737"/>
                  </a:lnTo>
                  <a:lnTo>
                    <a:pt x="0" y="624"/>
                  </a:lnTo>
                  <a:lnTo>
                    <a:pt x="113" y="624"/>
                  </a:lnTo>
                  <a:lnTo>
                    <a:pt x="113" y="567"/>
                  </a:lnTo>
                  <a:lnTo>
                    <a:pt x="170" y="567"/>
                  </a:lnTo>
                  <a:lnTo>
                    <a:pt x="170" y="453"/>
                  </a:lnTo>
                  <a:lnTo>
                    <a:pt x="227" y="453"/>
                  </a:lnTo>
                  <a:lnTo>
                    <a:pt x="227" y="340"/>
                  </a:lnTo>
                  <a:lnTo>
                    <a:pt x="170" y="340"/>
                  </a:lnTo>
                  <a:lnTo>
                    <a:pt x="170" y="283"/>
                  </a:lnTo>
                  <a:lnTo>
                    <a:pt x="57" y="283"/>
                  </a:lnTo>
                  <a:lnTo>
                    <a:pt x="57" y="113"/>
                  </a:lnTo>
                  <a:lnTo>
                    <a:pt x="0" y="113"/>
                  </a:lnTo>
                  <a:lnTo>
                    <a:pt x="0" y="57"/>
                  </a:lnTo>
                  <a:lnTo>
                    <a:pt x="57" y="57"/>
                  </a:lnTo>
                  <a:lnTo>
                    <a:pt x="57" y="0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397" y="57"/>
                  </a:lnTo>
                  <a:lnTo>
                    <a:pt x="397" y="113"/>
                  </a:lnTo>
                  <a:lnTo>
                    <a:pt x="453" y="113"/>
                  </a:lnTo>
                  <a:lnTo>
                    <a:pt x="453" y="170"/>
                  </a:lnTo>
                  <a:lnTo>
                    <a:pt x="794" y="170"/>
                  </a:lnTo>
                  <a:lnTo>
                    <a:pt x="794" y="510"/>
                  </a:lnTo>
                  <a:lnTo>
                    <a:pt x="850" y="510"/>
                  </a:lnTo>
                  <a:lnTo>
                    <a:pt x="850" y="794"/>
                  </a:lnTo>
                  <a:lnTo>
                    <a:pt x="907" y="794"/>
                  </a:lnTo>
                  <a:lnTo>
                    <a:pt x="907" y="850"/>
                  </a:lnTo>
                  <a:lnTo>
                    <a:pt x="850" y="850"/>
                  </a:lnTo>
                  <a:lnTo>
                    <a:pt x="850" y="907"/>
                  </a:lnTo>
                  <a:lnTo>
                    <a:pt x="794" y="907"/>
                  </a:lnTo>
                  <a:lnTo>
                    <a:pt x="794" y="1020"/>
                  </a:lnTo>
                  <a:lnTo>
                    <a:pt x="964" y="1020"/>
                  </a:lnTo>
                  <a:lnTo>
                    <a:pt x="964" y="1247"/>
                  </a:lnTo>
                  <a:lnTo>
                    <a:pt x="1020" y="1247"/>
                  </a:lnTo>
                  <a:lnTo>
                    <a:pt x="1020" y="1304"/>
                  </a:lnTo>
                  <a:lnTo>
                    <a:pt x="907" y="1304"/>
                  </a:lnTo>
                  <a:lnTo>
                    <a:pt x="907" y="1417"/>
                  </a:lnTo>
                  <a:lnTo>
                    <a:pt x="850" y="1417"/>
                  </a:lnTo>
                  <a:lnTo>
                    <a:pt x="850" y="1361"/>
                  </a:lnTo>
                  <a:lnTo>
                    <a:pt x="680" y="136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2" name="Freeform 279"/>
            <p:cNvSpPr>
              <a:spLocks/>
            </p:cNvSpPr>
            <p:nvPr/>
          </p:nvSpPr>
          <p:spPr bwMode="auto">
            <a:xfrm>
              <a:off x="2400" y="1821"/>
              <a:ext cx="1078" cy="1134"/>
            </a:xfrm>
            <a:custGeom>
              <a:avLst/>
              <a:gdLst>
                <a:gd name="T0" fmla="*/ 114 w 1078"/>
                <a:gd name="T1" fmla="*/ 0 h 1134"/>
                <a:gd name="T2" fmla="*/ 170 w 1078"/>
                <a:gd name="T3" fmla="*/ 0 h 1134"/>
                <a:gd name="T4" fmla="*/ 170 w 1078"/>
                <a:gd name="T5" fmla="*/ 56 h 1134"/>
                <a:gd name="T6" fmla="*/ 284 w 1078"/>
                <a:gd name="T7" fmla="*/ 56 h 1134"/>
                <a:gd name="T8" fmla="*/ 284 w 1078"/>
                <a:gd name="T9" fmla="*/ 113 h 1134"/>
                <a:gd name="T10" fmla="*/ 397 w 1078"/>
                <a:gd name="T11" fmla="*/ 113 h 1134"/>
                <a:gd name="T12" fmla="*/ 397 w 1078"/>
                <a:gd name="T13" fmla="*/ 170 h 1134"/>
                <a:gd name="T14" fmla="*/ 511 w 1078"/>
                <a:gd name="T15" fmla="*/ 170 h 1134"/>
                <a:gd name="T16" fmla="*/ 511 w 1078"/>
                <a:gd name="T17" fmla="*/ 226 h 1134"/>
                <a:gd name="T18" fmla="*/ 567 w 1078"/>
                <a:gd name="T19" fmla="*/ 226 h 1134"/>
                <a:gd name="T20" fmla="*/ 567 w 1078"/>
                <a:gd name="T21" fmla="*/ 283 h 1134"/>
                <a:gd name="T22" fmla="*/ 624 w 1078"/>
                <a:gd name="T23" fmla="*/ 283 h 1134"/>
                <a:gd name="T24" fmla="*/ 624 w 1078"/>
                <a:gd name="T25" fmla="*/ 453 h 1134"/>
                <a:gd name="T26" fmla="*/ 737 w 1078"/>
                <a:gd name="T27" fmla="*/ 453 h 1134"/>
                <a:gd name="T28" fmla="*/ 737 w 1078"/>
                <a:gd name="T29" fmla="*/ 510 h 1134"/>
                <a:gd name="T30" fmla="*/ 851 w 1078"/>
                <a:gd name="T31" fmla="*/ 510 h 1134"/>
                <a:gd name="T32" fmla="*/ 851 w 1078"/>
                <a:gd name="T33" fmla="*/ 623 h 1134"/>
                <a:gd name="T34" fmla="*/ 908 w 1078"/>
                <a:gd name="T35" fmla="*/ 623 h 1134"/>
                <a:gd name="T36" fmla="*/ 908 w 1078"/>
                <a:gd name="T37" fmla="*/ 737 h 1134"/>
                <a:gd name="T38" fmla="*/ 964 w 1078"/>
                <a:gd name="T39" fmla="*/ 737 h 1134"/>
                <a:gd name="T40" fmla="*/ 964 w 1078"/>
                <a:gd name="T41" fmla="*/ 907 h 1134"/>
                <a:gd name="T42" fmla="*/ 1078 w 1078"/>
                <a:gd name="T43" fmla="*/ 907 h 1134"/>
                <a:gd name="T44" fmla="*/ 1078 w 1078"/>
                <a:gd name="T45" fmla="*/ 1077 h 1134"/>
                <a:gd name="T46" fmla="*/ 908 w 1078"/>
                <a:gd name="T47" fmla="*/ 1077 h 1134"/>
                <a:gd name="T48" fmla="*/ 908 w 1078"/>
                <a:gd name="T49" fmla="*/ 1020 h 1134"/>
                <a:gd name="T50" fmla="*/ 794 w 1078"/>
                <a:gd name="T51" fmla="*/ 1020 h 1134"/>
                <a:gd name="T52" fmla="*/ 794 w 1078"/>
                <a:gd name="T53" fmla="*/ 1077 h 1134"/>
                <a:gd name="T54" fmla="*/ 681 w 1078"/>
                <a:gd name="T55" fmla="*/ 1077 h 1134"/>
                <a:gd name="T56" fmla="*/ 681 w 1078"/>
                <a:gd name="T57" fmla="*/ 1134 h 1134"/>
                <a:gd name="T58" fmla="*/ 624 w 1078"/>
                <a:gd name="T59" fmla="*/ 1134 h 1134"/>
                <a:gd name="T60" fmla="*/ 624 w 1078"/>
                <a:gd name="T61" fmla="*/ 1077 h 1134"/>
                <a:gd name="T62" fmla="*/ 511 w 1078"/>
                <a:gd name="T63" fmla="*/ 1077 h 1134"/>
                <a:gd name="T64" fmla="*/ 511 w 1078"/>
                <a:gd name="T65" fmla="*/ 1020 h 1134"/>
                <a:gd name="T66" fmla="*/ 567 w 1078"/>
                <a:gd name="T67" fmla="*/ 1020 h 1134"/>
                <a:gd name="T68" fmla="*/ 567 w 1078"/>
                <a:gd name="T69" fmla="*/ 964 h 1134"/>
                <a:gd name="T70" fmla="*/ 511 w 1078"/>
                <a:gd name="T71" fmla="*/ 964 h 1134"/>
                <a:gd name="T72" fmla="*/ 511 w 1078"/>
                <a:gd name="T73" fmla="*/ 850 h 1134"/>
                <a:gd name="T74" fmla="*/ 454 w 1078"/>
                <a:gd name="T75" fmla="*/ 850 h 1134"/>
                <a:gd name="T76" fmla="*/ 454 w 1078"/>
                <a:gd name="T77" fmla="*/ 793 h 1134"/>
                <a:gd name="T78" fmla="*/ 227 w 1078"/>
                <a:gd name="T79" fmla="*/ 793 h 1134"/>
                <a:gd name="T80" fmla="*/ 227 w 1078"/>
                <a:gd name="T81" fmla="*/ 680 h 1134"/>
                <a:gd name="T82" fmla="*/ 57 w 1078"/>
                <a:gd name="T83" fmla="*/ 680 h 1134"/>
                <a:gd name="T84" fmla="*/ 57 w 1078"/>
                <a:gd name="T85" fmla="*/ 623 h 1134"/>
                <a:gd name="T86" fmla="*/ 0 w 1078"/>
                <a:gd name="T87" fmla="*/ 623 h 1134"/>
                <a:gd name="T88" fmla="*/ 0 w 1078"/>
                <a:gd name="T89" fmla="*/ 567 h 1134"/>
                <a:gd name="T90" fmla="*/ 57 w 1078"/>
                <a:gd name="T91" fmla="*/ 567 h 1134"/>
                <a:gd name="T92" fmla="*/ 57 w 1078"/>
                <a:gd name="T93" fmla="*/ 397 h 1134"/>
                <a:gd name="T94" fmla="*/ 0 w 1078"/>
                <a:gd name="T95" fmla="*/ 397 h 1134"/>
                <a:gd name="T96" fmla="*/ 0 w 1078"/>
                <a:gd name="T97" fmla="*/ 170 h 1134"/>
                <a:gd name="T98" fmla="*/ 57 w 1078"/>
                <a:gd name="T99" fmla="*/ 170 h 1134"/>
                <a:gd name="T100" fmla="*/ 57 w 1078"/>
                <a:gd name="T101" fmla="*/ 56 h 1134"/>
                <a:gd name="T102" fmla="*/ 114 w 1078"/>
                <a:gd name="T103" fmla="*/ 56 h 1134"/>
                <a:gd name="T104" fmla="*/ 114 w 1078"/>
                <a:gd name="T105" fmla="*/ 0 h 11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78" h="1134">
                  <a:moveTo>
                    <a:pt x="114" y="0"/>
                  </a:moveTo>
                  <a:lnTo>
                    <a:pt x="170" y="0"/>
                  </a:lnTo>
                  <a:lnTo>
                    <a:pt x="170" y="56"/>
                  </a:lnTo>
                  <a:lnTo>
                    <a:pt x="284" y="56"/>
                  </a:lnTo>
                  <a:lnTo>
                    <a:pt x="284" y="113"/>
                  </a:lnTo>
                  <a:lnTo>
                    <a:pt x="397" y="113"/>
                  </a:lnTo>
                  <a:lnTo>
                    <a:pt x="397" y="170"/>
                  </a:lnTo>
                  <a:lnTo>
                    <a:pt x="511" y="170"/>
                  </a:lnTo>
                  <a:lnTo>
                    <a:pt x="511" y="226"/>
                  </a:lnTo>
                  <a:lnTo>
                    <a:pt x="567" y="226"/>
                  </a:lnTo>
                  <a:lnTo>
                    <a:pt x="567" y="283"/>
                  </a:lnTo>
                  <a:lnTo>
                    <a:pt x="624" y="283"/>
                  </a:lnTo>
                  <a:lnTo>
                    <a:pt x="624" y="453"/>
                  </a:lnTo>
                  <a:lnTo>
                    <a:pt x="737" y="453"/>
                  </a:lnTo>
                  <a:lnTo>
                    <a:pt x="737" y="510"/>
                  </a:lnTo>
                  <a:lnTo>
                    <a:pt x="851" y="510"/>
                  </a:lnTo>
                  <a:lnTo>
                    <a:pt x="851" y="623"/>
                  </a:lnTo>
                  <a:lnTo>
                    <a:pt x="908" y="623"/>
                  </a:lnTo>
                  <a:lnTo>
                    <a:pt x="908" y="737"/>
                  </a:lnTo>
                  <a:lnTo>
                    <a:pt x="964" y="737"/>
                  </a:lnTo>
                  <a:lnTo>
                    <a:pt x="964" y="907"/>
                  </a:lnTo>
                  <a:lnTo>
                    <a:pt x="1078" y="907"/>
                  </a:lnTo>
                  <a:lnTo>
                    <a:pt x="1078" y="1077"/>
                  </a:lnTo>
                  <a:lnTo>
                    <a:pt x="908" y="1077"/>
                  </a:lnTo>
                  <a:lnTo>
                    <a:pt x="908" y="1020"/>
                  </a:lnTo>
                  <a:lnTo>
                    <a:pt x="794" y="1020"/>
                  </a:lnTo>
                  <a:lnTo>
                    <a:pt x="794" y="1077"/>
                  </a:lnTo>
                  <a:lnTo>
                    <a:pt x="681" y="1077"/>
                  </a:lnTo>
                  <a:lnTo>
                    <a:pt x="681" y="1134"/>
                  </a:lnTo>
                  <a:lnTo>
                    <a:pt x="624" y="1134"/>
                  </a:lnTo>
                  <a:lnTo>
                    <a:pt x="624" y="1077"/>
                  </a:lnTo>
                  <a:lnTo>
                    <a:pt x="511" y="1077"/>
                  </a:lnTo>
                  <a:lnTo>
                    <a:pt x="511" y="1020"/>
                  </a:lnTo>
                  <a:lnTo>
                    <a:pt x="567" y="1020"/>
                  </a:lnTo>
                  <a:lnTo>
                    <a:pt x="567" y="964"/>
                  </a:lnTo>
                  <a:lnTo>
                    <a:pt x="511" y="964"/>
                  </a:lnTo>
                  <a:lnTo>
                    <a:pt x="511" y="850"/>
                  </a:lnTo>
                  <a:lnTo>
                    <a:pt x="454" y="850"/>
                  </a:lnTo>
                  <a:lnTo>
                    <a:pt x="454" y="793"/>
                  </a:lnTo>
                  <a:lnTo>
                    <a:pt x="227" y="793"/>
                  </a:lnTo>
                  <a:lnTo>
                    <a:pt x="227" y="680"/>
                  </a:lnTo>
                  <a:lnTo>
                    <a:pt x="57" y="680"/>
                  </a:lnTo>
                  <a:lnTo>
                    <a:pt x="57" y="623"/>
                  </a:lnTo>
                  <a:lnTo>
                    <a:pt x="0" y="623"/>
                  </a:lnTo>
                  <a:lnTo>
                    <a:pt x="0" y="567"/>
                  </a:lnTo>
                  <a:lnTo>
                    <a:pt x="57" y="567"/>
                  </a:lnTo>
                  <a:lnTo>
                    <a:pt x="57" y="397"/>
                  </a:lnTo>
                  <a:lnTo>
                    <a:pt x="0" y="397"/>
                  </a:lnTo>
                  <a:lnTo>
                    <a:pt x="0" y="170"/>
                  </a:lnTo>
                  <a:lnTo>
                    <a:pt x="57" y="170"/>
                  </a:lnTo>
                  <a:lnTo>
                    <a:pt x="57" y="56"/>
                  </a:lnTo>
                  <a:lnTo>
                    <a:pt x="114" y="56"/>
                  </a:lnTo>
                  <a:lnTo>
                    <a:pt x="114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3" name="Freeform 281"/>
            <p:cNvSpPr>
              <a:spLocks/>
            </p:cNvSpPr>
            <p:nvPr/>
          </p:nvSpPr>
          <p:spPr bwMode="auto">
            <a:xfrm>
              <a:off x="2514" y="1027"/>
              <a:ext cx="850" cy="1020"/>
            </a:xfrm>
            <a:custGeom>
              <a:avLst/>
              <a:gdLst>
                <a:gd name="T0" fmla="*/ 0 w 850"/>
                <a:gd name="T1" fmla="*/ 680 h 1020"/>
                <a:gd name="T2" fmla="*/ 0 w 850"/>
                <a:gd name="T3" fmla="*/ 794 h 1020"/>
                <a:gd name="T4" fmla="*/ 56 w 850"/>
                <a:gd name="T5" fmla="*/ 794 h 1020"/>
                <a:gd name="T6" fmla="*/ 56 w 850"/>
                <a:gd name="T7" fmla="*/ 850 h 1020"/>
                <a:gd name="T8" fmla="*/ 170 w 850"/>
                <a:gd name="T9" fmla="*/ 850 h 1020"/>
                <a:gd name="T10" fmla="*/ 170 w 850"/>
                <a:gd name="T11" fmla="*/ 907 h 1020"/>
                <a:gd name="T12" fmla="*/ 283 w 850"/>
                <a:gd name="T13" fmla="*/ 907 h 1020"/>
                <a:gd name="T14" fmla="*/ 283 w 850"/>
                <a:gd name="T15" fmla="*/ 964 h 1020"/>
                <a:gd name="T16" fmla="*/ 397 w 850"/>
                <a:gd name="T17" fmla="*/ 964 h 1020"/>
                <a:gd name="T18" fmla="*/ 397 w 850"/>
                <a:gd name="T19" fmla="*/ 1020 h 1020"/>
                <a:gd name="T20" fmla="*/ 453 w 850"/>
                <a:gd name="T21" fmla="*/ 1020 h 1020"/>
                <a:gd name="T22" fmla="*/ 453 w 850"/>
                <a:gd name="T23" fmla="*/ 907 h 1020"/>
                <a:gd name="T24" fmla="*/ 680 w 850"/>
                <a:gd name="T25" fmla="*/ 907 h 1020"/>
                <a:gd name="T26" fmla="*/ 680 w 850"/>
                <a:gd name="T27" fmla="*/ 794 h 1020"/>
                <a:gd name="T28" fmla="*/ 623 w 850"/>
                <a:gd name="T29" fmla="*/ 794 h 1020"/>
                <a:gd name="T30" fmla="*/ 623 w 850"/>
                <a:gd name="T31" fmla="*/ 567 h 1020"/>
                <a:gd name="T32" fmla="*/ 567 w 850"/>
                <a:gd name="T33" fmla="*/ 567 h 1020"/>
                <a:gd name="T34" fmla="*/ 567 w 850"/>
                <a:gd name="T35" fmla="*/ 510 h 1020"/>
                <a:gd name="T36" fmla="*/ 680 w 850"/>
                <a:gd name="T37" fmla="*/ 510 h 1020"/>
                <a:gd name="T38" fmla="*/ 680 w 850"/>
                <a:gd name="T39" fmla="*/ 453 h 1020"/>
                <a:gd name="T40" fmla="*/ 850 w 850"/>
                <a:gd name="T41" fmla="*/ 453 h 1020"/>
                <a:gd name="T42" fmla="*/ 850 w 850"/>
                <a:gd name="T43" fmla="*/ 397 h 1020"/>
                <a:gd name="T44" fmla="*/ 794 w 850"/>
                <a:gd name="T45" fmla="*/ 397 h 1020"/>
                <a:gd name="T46" fmla="*/ 794 w 850"/>
                <a:gd name="T47" fmla="*/ 113 h 1020"/>
                <a:gd name="T48" fmla="*/ 567 w 850"/>
                <a:gd name="T49" fmla="*/ 113 h 1020"/>
                <a:gd name="T50" fmla="*/ 567 w 850"/>
                <a:gd name="T51" fmla="*/ 57 h 1020"/>
                <a:gd name="T52" fmla="*/ 510 w 850"/>
                <a:gd name="T53" fmla="*/ 57 h 1020"/>
                <a:gd name="T54" fmla="*/ 510 w 850"/>
                <a:gd name="T55" fmla="*/ 0 h 1020"/>
                <a:gd name="T56" fmla="*/ 397 w 850"/>
                <a:gd name="T57" fmla="*/ 0 h 1020"/>
                <a:gd name="T58" fmla="*/ 397 w 850"/>
                <a:gd name="T59" fmla="*/ 57 h 1020"/>
                <a:gd name="T60" fmla="*/ 340 w 850"/>
                <a:gd name="T61" fmla="*/ 57 h 1020"/>
                <a:gd name="T62" fmla="*/ 340 w 850"/>
                <a:gd name="T63" fmla="*/ 170 h 1020"/>
                <a:gd name="T64" fmla="*/ 283 w 850"/>
                <a:gd name="T65" fmla="*/ 170 h 1020"/>
                <a:gd name="T66" fmla="*/ 283 w 850"/>
                <a:gd name="T67" fmla="*/ 227 h 1020"/>
                <a:gd name="T68" fmla="*/ 170 w 850"/>
                <a:gd name="T69" fmla="*/ 227 h 1020"/>
                <a:gd name="T70" fmla="*/ 170 w 850"/>
                <a:gd name="T71" fmla="*/ 283 h 1020"/>
                <a:gd name="T72" fmla="*/ 113 w 850"/>
                <a:gd name="T73" fmla="*/ 283 h 1020"/>
                <a:gd name="T74" fmla="*/ 113 w 850"/>
                <a:gd name="T75" fmla="*/ 340 h 1020"/>
                <a:gd name="T76" fmla="*/ 56 w 850"/>
                <a:gd name="T77" fmla="*/ 340 h 1020"/>
                <a:gd name="T78" fmla="*/ 56 w 850"/>
                <a:gd name="T79" fmla="*/ 453 h 1020"/>
                <a:gd name="T80" fmla="*/ 113 w 850"/>
                <a:gd name="T81" fmla="*/ 453 h 1020"/>
                <a:gd name="T82" fmla="*/ 113 w 850"/>
                <a:gd name="T83" fmla="*/ 567 h 1020"/>
                <a:gd name="T84" fmla="*/ 56 w 850"/>
                <a:gd name="T85" fmla="*/ 567 h 1020"/>
                <a:gd name="T86" fmla="*/ 56 w 850"/>
                <a:gd name="T87" fmla="*/ 680 h 1020"/>
                <a:gd name="T88" fmla="*/ 0 w 850"/>
                <a:gd name="T89" fmla="*/ 680 h 10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850" h="1020">
                  <a:moveTo>
                    <a:pt x="0" y="680"/>
                  </a:moveTo>
                  <a:lnTo>
                    <a:pt x="0" y="794"/>
                  </a:lnTo>
                  <a:lnTo>
                    <a:pt x="56" y="794"/>
                  </a:lnTo>
                  <a:lnTo>
                    <a:pt x="56" y="850"/>
                  </a:lnTo>
                  <a:lnTo>
                    <a:pt x="170" y="850"/>
                  </a:lnTo>
                  <a:lnTo>
                    <a:pt x="170" y="907"/>
                  </a:lnTo>
                  <a:lnTo>
                    <a:pt x="283" y="907"/>
                  </a:lnTo>
                  <a:lnTo>
                    <a:pt x="283" y="964"/>
                  </a:lnTo>
                  <a:lnTo>
                    <a:pt x="397" y="964"/>
                  </a:lnTo>
                  <a:lnTo>
                    <a:pt x="397" y="1020"/>
                  </a:lnTo>
                  <a:lnTo>
                    <a:pt x="453" y="1020"/>
                  </a:lnTo>
                  <a:lnTo>
                    <a:pt x="453" y="907"/>
                  </a:lnTo>
                  <a:lnTo>
                    <a:pt x="680" y="907"/>
                  </a:lnTo>
                  <a:lnTo>
                    <a:pt x="680" y="794"/>
                  </a:lnTo>
                  <a:lnTo>
                    <a:pt x="623" y="794"/>
                  </a:lnTo>
                  <a:lnTo>
                    <a:pt x="623" y="567"/>
                  </a:lnTo>
                  <a:lnTo>
                    <a:pt x="567" y="567"/>
                  </a:lnTo>
                  <a:lnTo>
                    <a:pt x="567" y="510"/>
                  </a:lnTo>
                  <a:lnTo>
                    <a:pt x="680" y="510"/>
                  </a:lnTo>
                  <a:lnTo>
                    <a:pt x="680" y="453"/>
                  </a:lnTo>
                  <a:lnTo>
                    <a:pt x="850" y="453"/>
                  </a:lnTo>
                  <a:lnTo>
                    <a:pt x="850" y="397"/>
                  </a:lnTo>
                  <a:lnTo>
                    <a:pt x="794" y="397"/>
                  </a:lnTo>
                  <a:lnTo>
                    <a:pt x="794" y="113"/>
                  </a:lnTo>
                  <a:lnTo>
                    <a:pt x="567" y="113"/>
                  </a:lnTo>
                  <a:lnTo>
                    <a:pt x="567" y="57"/>
                  </a:lnTo>
                  <a:lnTo>
                    <a:pt x="510" y="57"/>
                  </a:lnTo>
                  <a:lnTo>
                    <a:pt x="510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340" y="57"/>
                  </a:lnTo>
                  <a:lnTo>
                    <a:pt x="340" y="170"/>
                  </a:lnTo>
                  <a:lnTo>
                    <a:pt x="283" y="170"/>
                  </a:lnTo>
                  <a:lnTo>
                    <a:pt x="283" y="227"/>
                  </a:lnTo>
                  <a:lnTo>
                    <a:pt x="170" y="227"/>
                  </a:lnTo>
                  <a:lnTo>
                    <a:pt x="170" y="283"/>
                  </a:lnTo>
                  <a:lnTo>
                    <a:pt x="113" y="283"/>
                  </a:lnTo>
                  <a:lnTo>
                    <a:pt x="113" y="340"/>
                  </a:lnTo>
                  <a:lnTo>
                    <a:pt x="56" y="340"/>
                  </a:lnTo>
                  <a:lnTo>
                    <a:pt x="56" y="453"/>
                  </a:lnTo>
                  <a:lnTo>
                    <a:pt x="113" y="453"/>
                  </a:lnTo>
                  <a:lnTo>
                    <a:pt x="113" y="567"/>
                  </a:lnTo>
                  <a:lnTo>
                    <a:pt x="56" y="567"/>
                  </a:lnTo>
                  <a:lnTo>
                    <a:pt x="56" y="680"/>
                  </a:lnTo>
                  <a:lnTo>
                    <a:pt x="0" y="68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4" name="Freeform 283"/>
            <p:cNvSpPr>
              <a:spLocks/>
            </p:cNvSpPr>
            <p:nvPr/>
          </p:nvSpPr>
          <p:spPr bwMode="auto">
            <a:xfrm>
              <a:off x="2060" y="460"/>
              <a:ext cx="1248" cy="1304"/>
            </a:xfrm>
            <a:custGeom>
              <a:avLst/>
              <a:gdLst>
                <a:gd name="T0" fmla="*/ 0 w 1248"/>
                <a:gd name="T1" fmla="*/ 624 h 1304"/>
                <a:gd name="T2" fmla="*/ 0 w 1248"/>
                <a:gd name="T3" fmla="*/ 1020 h 1304"/>
                <a:gd name="T4" fmla="*/ 57 w 1248"/>
                <a:gd name="T5" fmla="*/ 1020 h 1304"/>
                <a:gd name="T6" fmla="*/ 57 w 1248"/>
                <a:gd name="T7" fmla="*/ 1077 h 1304"/>
                <a:gd name="T8" fmla="*/ 227 w 1248"/>
                <a:gd name="T9" fmla="*/ 1077 h 1304"/>
                <a:gd name="T10" fmla="*/ 227 w 1248"/>
                <a:gd name="T11" fmla="*/ 1134 h 1304"/>
                <a:gd name="T12" fmla="*/ 284 w 1248"/>
                <a:gd name="T13" fmla="*/ 1134 h 1304"/>
                <a:gd name="T14" fmla="*/ 284 w 1248"/>
                <a:gd name="T15" fmla="*/ 1191 h 1304"/>
                <a:gd name="T16" fmla="*/ 340 w 1248"/>
                <a:gd name="T17" fmla="*/ 1191 h 1304"/>
                <a:gd name="T18" fmla="*/ 340 w 1248"/>
                <a:gd name="T19" fmla="*/ 1304 h 1304"/>
                <a:gd name="T20" fmla="*/ 454 w 1248"/>
                <a:gd name="T21" fmla="*/ 1304 h 1304"/>
                <a:gd name="T22" fmla="*/ 454 w 1248"/>
                <a:gd name="T23" fmla="*/ 1247 h 1304"/>
                <a:gd name="T24" fmla="*/ 510 w 1248"/>
                <a:gd name="T25" fmla="*/ 1247 h 1304"/>
                <a:gd name="T26" fmla="*/ 510 w 1248"/>
                <a:gd name="T27" fmla="*/ 1134 h 1304"/>
                <a:gd name="T28" fmla="*/ 567 w 1248"/>
                <a:gd name="T29" fmla="*/ 1134 h 1304"/>
                <a:gd name="T30" fmla="*/ 567 w 1248"/>
                <a:gd name="T31" fmla="*/ 1020 h 1304"/>
                <a:gd name="T32" fmla="*/ 510 w 1248"/>
                <a:gd name="T33" fmla="*/ 1020 h 1304"/>
                <a:gd name="T34" fmla="*/ 510 w 1248"/>
                <a:gd name="T35" fmla="*/ 907 h 1304"/>
                <a:gd name="T36" fmla="*/ 567 w 1248"/>
                <a:gd name="T37" fmla="*/ 907 h 1304"/>
                <a:gd name="T38" fmla="*/ 567 w 1248"/>
                <a:gd name="T39" fmla="*/ 850 h 1304"/>
                <a:gd name="T40" fmla="*/ 624 w 1248"/>
                <a:gd name="T41" fmla="*/ 850 h 1304"/>
                <a:gd name="T42" fmla="*/ 624 w 1248"/>
                <a:gd name="T43" fmla="*/ 794 h 1304"/>
                <a:gd name="T44" fmla="*/ 737 w 1248"/>
                <a:gd name="T45" fmla="*/ 794 h 1304"/>
                <a:gd name="T46" fmla="*/ 737 w 1248"/>
                <a:gd name="T47" fmla="*/ 737 h 1304"/>
                <a:gd name="T48" fmla="*/ 794 w 1248"/>
                <a:gd name="T49" fmla="*/ 737 h 1304"/>
                <a:gd name="T50" fmla="*/ 794 w 1248"/>
                <a:gd name="T51" fmla="*/ 624 h 1304"/>
                <a:gd name="T52" fmla="*/ 851 w 1248"/>
                <a:gd name="T53" fmla="*/ 624 h 1304"/>
                <a:gd name="T54" fmla="*/ 851 w 1248"/>
                <a:gd name="T55" fmla="*/ 567 h 1304"/>
                <a:gd name="T56" fmla="*/ 964 w 1248"/>
                <a:gd name="T57" fmla="*/ 567 h 1304"/>
                <a:gd name="T58" fmla="*/ 964 w 1248"/>
                <a:gd name="T59" fmla="*/ 624 h 1304"/>
                <a:gd name="T60" fmla="*/ 1021 w 1248"/>
                <a:gd name="T61" fmla="*/ 624 h 1304"/>
                <a:gd name="T62" fmla="*/ 1021 w 1248"/>
                <a:gd name="T63" fmla="*/ 680 h 1304"/>
                <a:gd name="T64" fmla="*/ 1248 w 1248"/>
                <a:gd name="T65" fmla="*/ 680 h 1304"/>
                <a:gd name="T66" fmla="*/ 1248 w 1248"/>
                <a:gd name="T67" fmla="*/ 567 h 1304"/>
                <a:gd name="T68" fmla="*/ 1191 w 1248"/>
                <a:gd name="T69" fmla="*/ 567 h 1304"/>
                <a:gd name="T70" fmla="*/ 1191 w 1248"/>
                <a:gd name="T71" fmla="*/ 340 h 1304"/>
                <a:gd name="T72" fmla="*/ 1134 w 1248"/>
                <a:gd name="T73" fmla="*/ 340 h 1304"/>
                <a:gd name="T74" fmla="*/ 1134 w 1248"/>
                <a:gd name="T75" fmla="*/ 227 h 1304"/>
                <a:gd name="T76" fmla="*/ 1077 w 1248"/>
                <a:gd name="T77" fmla="*/ 227 h 1304"/>
                <a:gd name="T78" fmla="*/ 1077 w 1248"/>
                <a:gd name="T79" fmla="*/ 57 h 1304"/>
                <a:gd name="T80" fmla="*/ 1021 w 1248"/>
                <a:gd name="T81" fmla="*/ 57 h 1304"/>
                <a:gd name="T82" fmla="*/ 1021 w 1248"/>
                <a:gd name="T83" fmla="*/ 0 h 1304"/>
                <a:gd name="T84" fmla="*/ 964 w 1248"/>
                <a:gd name="T85" fmla="*/ 0 h 1304"/>
                <a:gd name="T86" fmla="*/ 964 w 1248"/>
                <a:gd name="T87" fmla="*/ 57 h 1304"/>
                <a:gd name="T88" fmla="*/ 907 w 1248"/>
                <a:gd name="T89" fmla="*/ 57 h 1304"/>
                <a:gd name="T90" fmla="*/ 907 w 1248"/>
                <a:gd name="T91" fmla="*/ 113 h 1304"/>
                <a:gd name="T92" fmla="*/ 794 w 1248"/>
                <a:gd name="T93" fmla="*/ 113 h 1304"/>
                <a:gd name="T94" fmla="*/ 794 w 1248"/>
                <a:gd name="T95" fmla="*/ 170 h 1304"/>
                <a:gd name="T96" fmla="*/ 737 w 1248"/>
                <a:gd name="T97" fmla="*/ 170 h 1304"/>
                <a:gd name="T98" fmla="*/ 680 w 1248"/>
                <a:gd name="T99" fmla="*/ 170 h 1304"/>
                <a:gd name="T100" fmla="*/ 680 w 1248"/>
                <a:gd name="T101" fmla="*/ 227 h 1304"/>
                <a:gd name="T102" fmla="*/ 624 w 1248"/>
                <a:gd name="T103" fmla="*/ 227 h 1304"/>
                <a:gd name="T104" fmla="*/ 624 w 1248"/>
                <a:gd name="T105" fmla="*/ 283 h 1304"/>
                <a:gd name="T106" fmla="*/ 454 w 1248"/>
                <a:gd name="T107" fmla="*/ 283 h 1304"/>
                <a:gd name="T108" fmla="*/ 454 w 1248"/>
                <a:gd name="T109" fmla="*/ 340 h 1304"/>
                <a:gd name="T110" fmla="*/ 340 w 1248"/>
                <a:gd name="T111" fmla="*/ 340 h 1304"/>
                <a:gd name="T112" fmla="*/ 340 w 1248"/>
                <a:gd name="T113" fmla="*/ 397 h 1304"/>
                <a:gd name="T114" fmla="*/ 227 w 1248"/>
                <a:gd name="T115" fmla="*/ 397 h 1304"/>
                <a:gd name="T116" fmla="*/ 227 w 1248"/>
                <a:gd name="T117" fmla="*/ 567 h 1304"/>
                <a:gd name="T118" fmla="*/ 113 w 1248"/>
                <a:gd name="T119" fmla="*/ 567 h 1304"/>
                <a:gd name="T120" fmla="*/ 113 w 1248"/>
                <a:gd name="T121" fmla="*/ 624 h 1304"/>
                <a:gd name="T122" fmla="*/ 0 w 1248"/>
                <a:gd name="T123" fmla="*/ 624 h 130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248" h="1304">
                  <a:moveTo>
                    <a:pt x="0" y="624"/>
                  </a:moveTo>
                  <a:lnTo>
                    <a:pt x="0" y="1020"/>
                  </a:lnTo>
                  <a:lnTo>
                    <a:pt x="57" y="1020"/>
                  </a:lnTo>
                  <a:lnTo>
                    <a:pt x="57" y="1077"/>
                  </a:lnTo>
                  <a:lnTo>
                    <a:pt x="227" y="1077"/>
                  </a:lnTo>
                  <a:lnTo>
                    <a:pt x="227" y="1134"/>
                  </a:lnTo>
                  <a:lnTo>
                    <a:pt x="284" y="1134"/>
                  </a:lnTo>
                  <a:lnTo>
                    <a:pt x="284" y="1191"/>
                  </a:lnTo>
                  <a:lnTo>
                    <a:pt x="340" y="1191"/>
                  </a:lnTo>
                  <a:lnTo>
                    <a:pt x="340" y="1304"/>
                  </a:lnTo>
                  <a:lnTo>
                    <a:pt x="454" y="1304"/>
                  </a:lnTo>
                  <a:lnTo>
                    <a:pt x="454" y="1247"/>
                  </a:lnTo>
                  <a:lnTo>
                    <a:pt x="510" y="1247"/>
                  </a:lnTo>
                  <a:lnTo>
                    <a:pt x="510" y="1134"/>
                  </a:lnTo>
                  <a:lnTo>
                    <a:pt x="567" y="1134"/>
                  </a:lnTo>
                  <a:lnTo>
                    <a:pt x="567" y="1020"/>
                  </a:lnTo>
                  <a:lnTo>
                    <a:pt x="510" y="1020"/>
                  </a:lnTo>
                  <a:lnTo>
                    <a:pt x="510" y="907"/>
                  </a:lnTo>
                  <a:lnTo>
                    <a:pt x="567" y="907"/>
                  </a:lnTo>
                  <a:lnTo>
                    <a:pt x="567" y="850"/>
                  </a:lnTo>
                  <a:lnTo>
                    <a:pt x="624" y="850"/>
                  </a:lnTo>
                  <a:lnTo>
                    <a:pt x="624" y="794"/>
                  </a:lnTo>
                  <a:lnTo>
                    <a:pt x="737" y="794"/>
                  </a:lnTo>
                  <a:lnTo>
                    <a:pt x="737" y="737"/>
                  </a:lnTo>
                  <a:lnTo>
                    <a:pt x="794" y="737"/>
                  </a:lnTo>
                  <a:lnTo>
                    <a:pt x="794" y="624"/>
                  </a:lnTo>
                  <a:lnTo>
                    <a:pt x="851" y="624"/>
                  </a:lnTo>
                  <a:lnTo>
                    <a:pt x="851" y="567"/>
                  </a:lnTo>
                  <a:lnTo>
                    <a:pt x="964" y="567"/>
                  </a:lnTo>
                  <a:lnTo>
                    <a:pt x="964" y="624"/>
                  </a:lnTo>
                  <a:lnTo>
                    <a:pt x="1021" y="624"/>
                  </a:lnTo>
                  <a:lnTo>
                    <a:pt x="1021" y="680"/>
                  </a:lnTo>
                  <a:lnTo>
                    <a:pt x="1248" y="680"/>
                  </a:lnTo>
                  <a:lnTo>
                    <a:pt x="1248" y="567"/>
                  </a:lnTo>
                  <a:lnTo>
                    <a:pt x="1191" y="567"/>
                  </a:lnTo>
                  <a:lnTo>
                    <a:pt x="1191" y="340"/>
                  </a:lnTo>
                  <a:lnTo>
                    <a:pt x="1134" y="340"/>
                  </a:lnTo>
                  <a:lnTo>
                    <a:pt x="1134" y="227"/>
                  </a:lnTo>
                  <a:lnTo>
                    <a:pt x="1077" y="227"/>
                  </a:lnTo>
                  <a:lnTo>
                    <a:pt x="1077" y="57"/>
                  </a:lnTo>
                  <a:lnTo>
                    <a:pt x="1021" y="57"/>
                  </a:lnTo>
                  <a:lnTo>
                    <a:pt x="1021" y="0"/>
                  </a:lnTo>
                  <a:lnTo>
                    <a:pt x="964" y="0"/>
                  </a:lnTo>
                  <a:lnTo>
                    <a:pt x="964" y="57"/>
                  </a:lnTo>
                  <a:lnTo>
                    <a:pt x="907" y="57"/>
                  </a:lnTo>
                  <a:lnTo>
                    <a:pt x="907" y="113"/>
                  </a:lnTo>
                  <a:lnTo>
                    <a:pt x="794" y="113"/>
                  </a:lnTo>
                  <a:lnTo>
                    <a:pt x="794" y="170"/>
                  </a:lnTo>
                  <a:lnTo>
                    <a:pt x="737" y="170"/>
                  </a:lnTo>
                  <a:lnTo>
                    <a:pt x="680" y="170"/>
                  </a:lnTo>
                  <a:lnTo>
                    <a:pt x="680" y="227"/>
                  </a:lnTo>
                  <a:lnTo>
                    <a:pt x="624" y="227"/>
                  </a:lnTo>
                  <a:lnTo>
                    <a:pt x="624" y="283"/>
                  </a:lnTo>
                  <a:lnTo>
                    <a:pt x="454" y="283"/>
                  </a:lnTo>
                  <a:lnTo>
                    <a:pt x="454" y="340"/>
                  </a:lnTo>
                  <a:lnTo>
                    <a:pt x="340" y="340"/>
                  </a:lnTo>
                  <a:lnTo>
                    <a:pt x="340" y="397"/>
                  </a:lnTo>
                  <a:lnTo>
                    <a:pt x="227" y="397"/>
                  </a:lnTo>
                  <a:lnTo>
                    <a:pt x="227" y="567"/>
                  </a:lnTo>
                  <a:lnTo>
                    <a:pt x="113" y="567"/>
                  </a:lnTo>
                  <a:lnTo>
                    <a:pt x="113" y="624"/>
                  </a:lnTo>
                  <a:lnTo>
                    <a:pt x="0" y="62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5" name="Freeform 284"/>
            <p:cNvSpPr>
              <a:spLocks/>
            </p:cNvSpPr>
            <p:nvPr/>
          </p:nvSpPr>
          <p:spPr bwMode="auto">
            <a:xfrm>
              <a:off x="3137" y="2955"/>
              <a:ext cx="2552" cy="1757"/>
            </a:xfrm>
            <a:custGeom>
              <a:avLst/>
              <a:gdLst>
                <a:gd name="T0" fmla="*/ 2212 w 2552"/>
                <a:gd name="T1" fmla="*/ 0 h 1757"/>
                <a:gd name="T2" fmla="*/ 2098 w 2552"/>
                <a:gd name="T3" fmla="*/ 56 h 1757"/>
                <a:gd name="T4" fmla="*/ 1985 w 2552"/>
                <a:gd name="T5" fmla="*/ 113 h 1757"/>
                <a:gd name="T6" fmla="*/ 1928 w 2552"/>
                <a:gd name="T7" fmla="*/ 170 h 1757"/>
                <a:gd name="T8" fmla="*/ 1872 w 2552"/>
                <a:gd name="T9" fmla="*/ 340 h 1757"/>
                <a:gd name="T10" fmla="*/ 1758 w 2552"/>
                <a:gd name="T11" fmla="*/ 397 h 1757"/>
                <a:gd name="T12" fmla="*/ 1645 w 2552"/>
                <a:gd name="T13" fmla="*/ 453 h 1757"/>
                <a:gd name="T14" fmla="*/ 1531 w 2552"/>
                <a:gd name="T15" fmla="*/ 510 h 1757"/>
                <a:gd name="T16" fmla="*/ 1418 w 2552"/>
                <a:gd name="T17" fmla="*/ 453 h 1757"/>
                <a:gd name="T18" fmla="*/ 1134 w 2552"/>
                <a:gd name="T19" fmla="*/ 397 h 1757"/>
                <a:gd name="T20" fmla="*/ 1021 w 2552"/>
                <a:gd name="T21" fmla="*/ 340 h 1757"/>
                <a:gd name="T22" fmla="*/ 964 w 2552"/>
                <a:gd name="T23" fmla="*/ 397 h 1757"/>
                <a:gd name="T24" fmla="*/ 908 w 2552"/>
                <a:gd name="T25" fmla="*/ 453 h 1757"/>
                <a:gd name="T26" fmla="*/ 511 w 2552"/>
                <a:gd name="T27" fmla="*/ 567 h 1757"/>
                <a:gd name="T28" fmla="*/ 454 w 2552"/>
                <a:gd name="T29" fmla="*/ 623 h 1757"/>
                <a:gd name="T30" fmla="*/ 171 w 2552"/>
                <a:gd name="T31" fmla="*/ 680 h 1757"/>
                <a:gd name="T32" fmla="*/ 57 w 2552"/>
                <a:gd name="T33" fmla="*/ 737 h 1757"/>
                <a:gd name="T34" fmla="*/ 0 w 2552"/>
                <a:gd name="T35" fmla="*/ 793 h 1757"/>
                <a:gd name="T36" fmla="*/ 57 w 2552"/>
                <a:gd name="T37" fmla="*/ 907 h 1757"/>
                <a:gd name="T38" fmla="*/ 171 w 2552"/>
                <a:gd name="T39" fmla="*/ 964 h 1757"/>
                <a:gd name="T40" fmla="*/ 227 w 2552"/>
                <a:gd name="T41" fmla="*/ 1020 h 1757"/>
                <a:gd name="T42" fmla="*/ 284 w 2552"/>
                <a:gd name="T43" fmla="*/ 1077 h 1757"/>
                <a:gd name="T44" fmla="*/ 341 w 2552"/>
                <a:gd name="T45" fmla="*/ 1134 h 1757"/>
                <a:gd name="T46" fmla="*/ 284 w 2552"/>
                <a:gd name="T47" fmla="*/ 1190 h 1757"/>
                <a:gd name="T48" fmla="*/ 511 w 2552"/>
                <a:gd name="T49" fmla="*/ 1247 h 1757"/>
                <a:gd name="T50" fmla="*/ 567 w 2552"/>
                <a:gd name="T51" fmla="*/ 1304 h 1757"/>
                <a:gd name="T52" fmla="*/ 624 w 2552"/>
                <a:gd name="T53" fmla="*/ 1361 h 1757"/>
                <a:gd name="T54" fmla="*/ 794 w 2552"/>
                <a:gd name="T55" fmla="*/ 1417 h 1757"/>
                <a:gd name="T56" fmla="*/ 851 w 2552"/>
                <a:gd name="T57" fmla="*/ 1474 h 1757"/>
                <a:gd name="T58" fmla="*/ 964 w 2552"/>
                <a:gd name="T59" fmla="*/ 1531 h 1757"/>
                <a:gd name="T60" fmla="*/ 1021 w 2552"/>
                <a:gd name="T61" fmla="*/ 1644 h 1757"/>
                <a:gd name="T62" fmla="*/ 1134 w 2552"/>
                <a:gd name="T63" fmla="*/ 1701 h 1757"/>
                <a:gd name="T64" fmla="*/ 1305 w 2552"/>
                <a:gd name="T65" fmla="*/ 1757 h 1757"/>
                <a:gd name="T66" fmla="*/ 1248 w 2552"/>
                <a:gd name="T67" fmla="*/ 1644 h 1757"/>
                <a:gd name="T68" fmla="*/ 1305 w 2552"/>
                <a:gd name="T69" fmla="*/ 1531 h 1757"/>
                <a:gd name="T70" fmla="*/ 1361 w 2552"/>
                <a:gd name="T71" fmla="*/ 1474 h 1757"/>
                <a:gd name="T72" fmla="*/ 1418 w 2552"/>
                <a:gd name="T73" fmla="*/ 1417 h 1757"/>
                <a:gd name="T74" fmla="*/ 1588 w 2552"/>
                <a:gd name="T75" fmla="*/ 1304 h 1757"/>
                <a:gd name="T76" fmla="*/ 2098 w 2552"/>
                <a:gd name="T77" fmla="*/ 1247 h 1757"/>
                <a:gd name="T78" fmla="*/ 2212 w 2552"/>
                <a:gd name="T79" fmla="*/ 1304 h 1757"/>
                <a:gd name="T80" fmla="*/ 2325 w 2552"/>
                <a:gd name="T81" fmla="*/ 1417 h 1757"/>
                <a:gd name="T82" fmla="*/ 2382 w 2552"/>
                <a:gd name="T83" fmla="*/ 1531 h 1757"/>
                <a:gd name="T84" fmla="*/ 2439 w 2552"/>
                <a:gd name="T85" fmla="*/ 1474 h 1757"/>
                <a:gd name="T86" fmla="*/ 2495 w 2552"/>
                <a:gd name="T87" fmla="*/ 1361 h 1757"/>
                <a:gd name="T88" fmla="*/ 2552 w 2552"/>
                <a:gd name="T89" fmla="*/ 1417 h 1757"/>
                <a:gd name="T90" fmla="*/ 2495 w 2552"/>
                <a:gd name="T91" fmla="*/ 1190 h 1757"/>
                <a:gd name="T92" fmla="*/ 2439 w 2552"/>
                <a:gd name="T93" fmla="*/ 1134 h 1757"/>
                <a:gd name="T94" fmla="*/ 2382 w 2552"/>
                <a:gd name="T95" fmla="*/ 964 h 1757"/>
                <a:gd name="T96" fmla="*/ 2325 w 2552"/>
                <a:gd name="T97" fmla="*/ 793 h 1757"/>
                <a:gd name="T98" fmla="*/ 2268 w 2552"/>
                <a:gd name="T99" fmla="*/ 907 h 1757"/>
                <a:gd name="T100" fmla="*/ 2212 w 2552"/>
                <a:gd name="T101" fmla="*/ 964 h 1757"/>
                <a:gd name="T102" fmla="*/ 2155 w 2552"/>
                <a:gd name="T103" fmla="*/ 1020 h 1757"/>
                <a:gd name="T104" fmla="*/ 2212 w 2552"/>
                <a:gd name="T105" fmla="*/ 964 h 1757"/>
                <a:gd name="T106" fmla="*/ 2268 w 2552"/>
                <a:gd name="T107" fmla="*/ 850 h 1757"/>
                <a:gd name="T108" fmla="*/ 2212 w 2552"/>
                <a:gd name="T109" fmla="*/ 793 h 1757"/>
                <a:gd name="T110" fmla="*/ 2268 w 2552"/>
                <a:gd name="T111" fmla="*/ 737 h 1757"/>
                <a:gd name="T112" fmla="*/ 2212 w 2552"/>
                <a:gd name="T113" fmla="*/ 623 h 1757"/>
                <a:gd name="T114" fmla="*/ 2268 w 2552"/>
                <a:gd name="T115" fmla="*/ 567 h 1757"/>
                <a:gd name="T116" fmla="*/ 2325 w 2552"/>
                <a:gd name="T117" fmla="*/ 283 h 1757"/>
                <a:gd name="T118" fmla="*/ 2268 w 2552"/>
                <a:gd name="T119" fmla="*/ 226 h 17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552" h="1757">
                  <a:moveTo>
                    <a:pt x="2268" y="0"/>
                  </a:moveTo>
                  <a:lnTo>
                    <a:pt x="2212" y="0"/>
                  </a:lnTo>
                  <a:lnTo>
                    <a:pt x="2212" y="56"/>
                  </a:lnTo>
                  <a:lnTo>
                    <a:pt x="2098" y="56"/>
                  </a:lnTo>
                  <a:lnTo>
                    <a:pt x="2098" y="113"/>
                  </a:lnTo>
                  <a:lnTo>
                    <a:pt x="1985" y="113"/>
                  </a:lnTo>
                  <a:lnTo>
                    <a:pt x="1985" y="170"/>
                  </a:lnTo>
                  <a:lnTo>
                    <a:pt x="1928" y="170"/>
                  </a:lnTo>
                  <a:lnTo>
                    <a:pt x="1928" y="340"/>
                  </a:lnTo>
                  <a:lnTo>
                    <a:pt x="1872" y="340"/>
                  </a:lnTo>
                  <a:lnTo>
                    <a:pt x="1872" y="397"/>
                  </a:lnTo>
                  <a:lnTo>
                    <a:pt x="1758" y="397"/>
                  </a:lnTo>
                  <a:lnTo>
                    <a:pt x="1758" y="453"/>
                  </a:lnTo>
                  <a:lnTo>
                    <a:pt x="1645" y="453"/>
                  </a:lnTo>
                  <a:lnTo>
                    <a:pt x="1645" y="510"/>
                  </a:lnTo>
                  <a:lnTo>
                    <a:pt x="1531" y="510"/>
                  </a:lnTo>
                  <a:lnTo>
                    <a:pt x="1531" y="453"/>
                  </a:lnTo>
                  <a:lnTo>
                    <a:pt x="1418" y="453"/>
                  </a:lnTo>
                  <a:lnTo>
                    <a:pt x="1418" y="397"/>
                  </a:lnTo>
                  <a:lnTo>
                    <a:pt x="1134" y="397"/>
                  </a:lnTo>
                  <a:lnTo>
                    <a:pt x="1134" y="340"/>
                  </a:lnTo>
                  <a:lnTo>
                    <a:pt x="1021" y="340"/>
                  </a:lnTo>
                  <a:lnTo>
                    <a:pt x="1021" y="397"/>
                  </a:lnTo>
                  <a:lnTo>
                    <a:pt x="964" y="397"/>
                  </a:lnTo>
                  <a:lnTo>
                    <a:pt x="964" y="453"/>
                  </a:lnTo>
                  <a:lnTo>
                    <a:pt x="908" y="453"/>
                  </a:lnTo>
                  <a:lnTo>
                    <a:pt x="908" y="567"/>
                  </a:lnTo>
                  <a:lnTo>
                    <a:pt x="511" y="567"/>
                  </a:lnTo>
                  <a:lnTo>
                    <a:pt x="511" y="623"/>
                  </a:lnTo>
                  <a:lnTo>
                    <a:pt x="454" y="623"/>
                  </a:lnTo>
                  <a:lnTo>
                    <a:pt x="454" y="680"/>
                  </a:lnTo>
                  <a:lnTo>
                    <a:pt x="171" y="680"/>
                  </a:lnTo>
                  <a:lnTo>
                    <a:pt x="171" y="737"/>
                  </a:lnTo>
                  <a:lnTo>
                    <a:pt x="57" y="737"/>
                  </a:lnTo>
                  <a:lnTo>
                    <a:pt x="57" y="793"/>
                  </a:lnTo>
                  <a:lnTo>
                    <a:pt x="0" y="793"/>
                  </a:lnTo>
                  <a:lnTo>
                    <a:pt x="0" y="907"/>
                  </a:lnTo>
                  <a:lnTo>
                    <a:pt x="57" y="907"/>
                  </a:lnTo>
                  <a:lnTo>
                    <a:pt x="57" y="964"/>
                  </a:lnTo>
                  <a:lnTo>
                    <a:pt x="171" y="964"/>
                  </a:lnTo>
                  <a:lnTo>
                    <a:pt x="171" y="1020"/>
                  </a:lnTo>
                  <a:lnTo>
                    <a:pt x="227" y="1020"/>
                  </a:lnTo>
                  <a:lnTo>
                    <a:pt x="227" y="1077"/>
                  </a:lnTo>
                  <a:lnTo>
                    <a:pt x="284" y="1077"/>
                  </a:lnTo>
                  <a:lnTo>
                    <a:pt x="284" y="1134"/>
                  </a:lnTo>
                  <a:lnTo>
                    <a:pt x="341" y="1134"/>
                  </a:lnTo>
                  <a:lnTo>
                    <a:pt x="341" y="1190"/>
                  </a:lnTo>
                  <a:lnTo>
                    <a:pt x="284" y="1190"/>
                  </a:lnTo>
                  <a:lnTo>
                    <a:pt x="284" y="1247"/>
                  </a:lnTo>
                  <a:lnTo>
                    <a:pt x="511" y="1247"/>
                  </a:lnTo>
                  <a:lnTo>
                    <a:pt x="511" y="1304"/>
                  </a:lnTo>
                  <a:lnTo>
                    <a:pt x="567" y="1304"/>
                  </a:lnTo>
                  <a:lnTo>
                    <a:pt x="567" y="1361"/>
                  </a:lnTo>
                  <a:lnTo>
                    <a:pt x="624" y="1361"/>
                  </a:lnTo>
                  <a:lnTo>
                    <a:pt x="624" y="1417"/>
                  </a:lnTo>
                  <a:lnTo>
                    <a:pt x="794" y="1417"/>
                  </a:lnTo>
                  <a:lnTo>
                    <a:pt x="794" y="1474"/>
                  </a:lnTo>
                  <a:lnTo>
                    <a:pt x="851" y="1474"/>
                  </a:lnTo>
                  <a:lnTo>
                    <a:pt x="851" y="1531"/>
                  </a:lnTo>
                  <a:lnTo>
                    <a:pt x="964" y="1531"/>
                  </a:lnTo>
                  <a:lnTo>
                    <a:pt x="964" y="1644"/>
                  </a:lnTo>
                  <a:lnTo>
                    <a:pt x="1021" y="1644"/>
                  </a:lnTo>
                  <a:lnTo>
                    <a:pt x="1021" y="1701"/>
                  </a:lnTo>
                  <a:lnTo>
                    <a:pt x="1134" y="1701"/>
                  </a:lnTo>
                  <a:lnTo>
                    <a:pt x="1134" y="1757"/>
                  </a:lnTo>
                  <a:lnTo>
                    <a:pt x="1305" y="1757"/>
                  </a:lnTo>
                  <a:lnTo>
                    <a:pt x="1305" y="1644"/>
                  </a:lnTo>
                  <a:lnTo>
                    <a:pt x="1248" y="1644"/>
                  </a:lnTo>
                  <a:lnTo>
                    <a:pt x="1248" y="1531"/>
                  </a:lnTo>
                  <a:lnTo>
                    <a:pt x="1305" y="1531"/>
                  </a:lnTo>
                  <a:lnTo>
                    <a:pt x="1305" y="1474"/>
                  </a:lnTo>
                  <a:lnTo>
                    <a:pt x="1361" y="1474"/>
                  </a:lnTo>
                  <a:lnTo>
                    <a:pt x="1361" y="1417"/>
                  </a:lnTo>
                  <a:lnTo>
                    <a:pt x="1418" y="1417"/>
                  </a:lnTo>
                  <a:lnTo>
                    <a:pt x="1418" y="1304"/>
                  </a:lnTo>
                  <a:lnTo>
                    <a:pt x="1588" y="1304"/>
                  </a:lnTo>
                  <a:lnTo>
                    <a:pt x="1588" y="1247"/>
                  </a:lnTo>
                  <a:lnTo>
                    <a:pt x="2098" y="1247"/>
                  </a:lnTo>
                  <a:lnTo>
                    <a:pt x="2098" y="1304"/>
                  </a:lnTo>
                  <a:lnTo>
                    <a:pt x="2212" y="1304"/>
                  </a:lnTo>
                  <a:lnTo>
                    <a:pt x="2212" y="1417"/>
                  </a:lnTo>
                  <a:lnTo>
                    <a:pt x="2325" y="1417"/>
                  </a:lnTo>
                  <a:lnTo>
                    <a:pt x="2325" y="1531"/>
                  </a:lnTo>
                  <a:lnTo>
                    <a:pt x="2382" y="1531"/>
                  </a:lnTo>
                  <a:lnTo>
                    <a:pt x="2382" y="1474"/>
                  </a:lnTo>
                  <a:lnTo>
                    <a:pt x="2439" y="1474"/>
                  </a:lnTo>
                  <a:lnTo>
                    <a:pt x="2439" y="1361"/>
                  </a:lnTo>
                  <a:lnTo>
                    <a:pt x="2495" y="1361"/>
                  </a:lnTo>
                  <a:lnTo>
                    <a:pt x="2495" y="1417"/>
                  </a:lnTo>
                  <a:lnTo>
                    <a:pt x="2552" y="1417"/>
                  </a:lnTo>
                  <a:lnTo>
                    <a:pt x="2552" y="1190"/>
                  </a:lnTo>
                  <a:lnTo>
                    <a:pt x="2495" y="1190"/>
                  </a:lnTo>
                  <a:lnTo>
                    <a:pt x="2495" y="1134"/>
                  </a:lnTo>
                  <a:lnTo>
                    <a:pt x="2439" y="1134"/>
                  </a:lnTo>
                  <a:lnTo>
                    <a:pt x="2439" y="964"/>
                  </a:lnTo>
                  <a:lnTo>
                    <a:pt x="2382" y="964"/>
                  </a:lnTo>
                  <a:lnTo>
                    <a:pt x="2382" y="793"/>
                  </a:lnTo>
                  <a:lnTo>
                    <a:pt x="2325" y="793"/>
                  </a:lnTo>
                  <a:lnTo>
                    <a:pt x="2325" y="907"/>
                  </a:lnTo>
                  <a:lnTo>
                    <a:pt x="2268" y="907"/>
                  </a:lnTo>
                  <a:lnTo>
                    <a:pt x="2268" y="964"/>
                  </a:lnTo>
                  <a:lnTo>
                    <a:pt x="2212" y="964"/>
                  </a:lnTo>
                  <a:lnTo>
                    <a:pt x="2212" y="1020"/>
                  </a:lnTo>
                  <a:lnTo>
                    <a:pt x="2155" y="1020"/>
                  </a:lnTo>
                  <a:lnTo>
                    <a:pt x="2155" y="964"/>
                  </a:lnTo>
                  <a:lnTo>
                    <a:pt x="2212" y="964"/>
                  </a:lnTo>
                  <a:lnTo>
                    <a:pt x="2212" y="850"/>
                  </a:lnTo>
                  <a:lnTo>
                    <a:pt x="2268" y="850"/>
                  </a:lnTo>
                  <a:lnTo>
                    <a:pt x="2268" y="793"/>
                  </a:lnTo>
                  <a:lnTo>
                    <a:pt x="2212" y="793"/>
                  </a:lnTo>
                  <a:lnTo>
                    <a:pt x="2212" y="737"/>
                  </a:lnTo>
                  <a:lnTo>
                    <a:pt x="2268" y="737"/>
                  </a:lnTo>
                  <a:lnTo>
                    <a:pt x="2268" y="623"/>
                  </a:lnTo>
                  <a:lnTo>
                    <a:pt x="2212" y="623"/>
                  </a:lnTo>
                  <a:lnTo>
                    <a:pt x="2212" y="567"/>
                  </a:lnTo>
                  <a:lnTo>
                    <a:pt x="2268" y="567"/>
                  </a:lnTo>
                  <a:lnTo>
                    <a:pt x="2268" y="283"/>
                  </a:lnTo>
                  <a:lnTo>
                    <a:pt x="2325" y="283"/>
                  </a:lnTo>
                  <a:lnTo>
                    <a:pt x="2325" y="226"/>
                  </a:lnTo>
                  <a:lnTo>
                    <a:pt x="2268" y="226"/>
                  </a:lnTo>
                  <a:lnTo>
                    <a:pt x="2268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6" name="Freeform 285"/>
            <p:cNvSpPr>
              <a:spLocks/>
            </p:cNvSpPr>
            <p:nvPr/>
          </p:nvSpPr>
          <p:spPr bwMode="auto">
            <a:xfrm>
              <a:off x="4555" y="4202"/>
              <a:ext cx="1077" cy="737"/>
            </a:xfrm>
            <a:custGeom>
              <a:avLst/>
              <a:gdLst>
                <a:gd name="T0" fmla="*/ 907 w 1077"/>
                <a:gd name="T1" fmla="*/ 340 h 737"/>
                <a:gd name="T2" fmla="*/ 737 w 1077"/>
                <a:gd name="T3" fmla="*/ 340 h 737"/>
                <a:gd name="T4" fmla="*/ 737 w 1077"/>
                <a:gd name="T5" fmla="*/ 454 h 737"/>
                <a:gd name="T6" fmla="*/ 794 w 1077"/>
                <a:gd name="T7" fmla="*/ 454 h 737"/>
                <a:gd name="T8" fmla="*/ 794 w 1077"/>
                <a:gd name="T9" fmla="*/ 510 h 737"/>
                <a:gd name="T10" fmla="*/ 907 w 1077"/>
                <a:gd name="T11" fmla="*/ 510 h 737"/>
                <a:gd name="T12" fmla="*/ 907 w 1077"/>
                <a:gd name="T13" fmla="*/ 397 h 737"/>
                <a:gd name="T14" fmla="*/ 964 w 1077"/>
                <a:gd name="T15" fmla="*/ 397 h 737"/>
                <a:gd name="T16" fmla="*/ 964 w 1077"/>
                <a:gd name="T17" fmla="*/ 340 h 737"/>
                <a:gd name="T18" fmla="*/ 1077 w 1077"/>
                <a:gd name="T19" fmla="*/ 340 h 737"/>
                <a:gd name="T20" fmla="*/ 1077 w 1077"/>
                <a:gd name="T21" fmla="*/ 454 h 737"/>
                <a:gd name="T22" fmla="*/ 1021 w 1077"/>
                <a:gd name="T23" fmla="*/ 454 h 737"/>
                <a:gd name="T24" fmla="*/ 1021 w 1077"/>
                <a:gd name="T25" fmla="*/ 681 h 737"/>
                <a:gd name="T26" fmla="*/ 964 w 1077"/>
                <a:gd name="T27" fmla="*/ 681 h 737"/>
                <a:gd name="T28" fmla="*/ 964 w 1077"/>
                <a:gd name="T29" fmla="*/ 624 h 737"/>
                <a:gd name="T30" fmla="*/ 907 w 1077"/>
                <a:gd name="T31" fmla="*/ 624 h 737"/>
                <a:gd name="T32" fmla="*/ 907 w 1077"/>
                <a:gd name="T33" fmla="*/ 681 h 737"/>
                <a:gd name="T34" fmla="*/ 794 w 1077"/>
                <a:gd name="T35" fmla="*/ 681 h 737"/>
                <a:gd name="T36" fmla="*/ 794 w 1077"/>
                <a:gd name="T37" fmla="*/ 624 h 737"/>
                <a:gd name="T38" fmla="*/ 737 w 1077"/>
                <a:gd name="T39" fmla="*/ 624 h 737"/>
                <a:gd name="T40" fmla="*/ 737 w 1077"/>
                <a:gd name="T41" fmla="*/ 737 h 737"/>
                <a:gd name="T42" fmla="*/ 680 w 1077"/>
                <a:gd name="T43" fmla="*/ 737 h 737"/>
                <a:gd name="T44" fmla="*/ 680 w 1077"/>
                <a:gd name="T45" fmla="*/ 681 h 737"/>
                <a:gd name="T46" fmla="*/ 454 w 1077"/>
                <a:gd name="T47" fmla="*/ 681 h 737"/>
                <a:gd name="T48" fmla="*/ 454 w 1077"/>
                <a:gd name="T49" fmla="*/ 624 h 737"/>
                <a:gd name="T50" fmla="*/ 397 w 1077"/>
                <a:gd name="T51" fmla="*/ 624 h 737"/>
                <a:gd name="T52" fmla="*/ 397 w 1077"/>
                <a:gd name="T53" fmla="*/ 510 h 737"/>
                <a:gd name="T54" fmla="*/ 340 w 1077"/>
                <a:gd name="T55" fmla="*/ 510 h 737"/>
                <a:gd name="T56" fmla="*/ 340 w 1077"/>
                <a:gd name="T57" fmla="*/ 454 h 737"/>
                <a:gd name="T58" fmla="*/ 283 w 1077"/>
                <a:gd name="T59" fmla="*/ 454 h 737"/>
                <a:gd name="T60" fmla="*/ 283 w 1077"/>
                <a:gd name="T61" fmla="*/ 397 h 737"/>
                <a:gd name="T62" fmla="*/ 227 w 1077"/>
                <a:gd name="T63" fmla="*/ 397 h 737"/>
                <a:gd name="T64" fmla="*/ 227 w 1077"/>
                <a:gd name="T65" fmla="*/ 340 h 737"/>
                <a:gd name="T66" fmla="*/ 170 w 1077"/>
                <a:gd name="T67" fmla="*/ 340 h 737"/>
                <a:gd name="T68" fmla="*/ 170 w 1077"/>
                <a:gd name="T69" fmla="*/ 227 h 737"/>
                <a:gd name="T70" fmla="*/ 113 w 1077"/>
                <a:gd name="T71" fmla="*/ 227 h 737"/>
                <a:gd name="T72" fmla="*/ 113 w 1077"/>
                <a:gd name="T73" fmla="*/ 170 h 737"/>
                <a:gd name="T74" fmla="*/ 0 w 1077"/>
                <a:gd name="T75" fmla="*/ 170 h 737"/>
                <a:gd name="T76" fmla="*/ 0 w 1077"/>
                <a:gd name="T77" fmla="*/ 57 h 737"/>
                <a:gd name="T78" fmla="*/ 170 w 1077"/>
                <a:gd name="T79" fmla="*/ 57 h 737"/>
                <a:gd name="T80" fmla="*/ 170 w 1077"/>
                <a:gd name="T81" fmla="*/ 0 h 737"/>
                <a:gd name="T82" fmla="*/ 680 w 1077"/>
                <a:gd name="T83" fmla="*/ 0 h 737"/>
                <a:gd name="T84" fmla="*/ 680 w 1077"/>
                <a:gd name="T85" fmla="*/ 57 h 737"/>
                <a:gd name="T86" fmla="*/ 794 w 1077"/>
                <a:gd name="T87" fmla="*/ 57 h 737"/>
                <a:gd name="T88" fmla="*/ 794 w 1077"/>
                <a:gd name="T89" fmla="*/ 170 h 737"/>
                <a:gd name="T90" fmla="*/ 907 w 1077"/>
                <a:gd name="T91" fmla="*/ 170 h 737"/>
                <a:gd name="T92" fmla="*/ 907 w 1077"/>
                <a:gd name="T93" fmla="*/ 340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1077" h="737">
                  <a:moveTo>
                    <a:pt x="907" y="340"/>
                  </a:moveTo>
                  <a:lnTo>
                    <a:pt x="737" y="340"/>
                  </a:lnTo>
                  <a:lnTo>
                    <a:pt x="737" y="454"/>
                  </a:lnTo>
                  <a:lnTo>
                    <a:pt x="794" y="454"/>
                  </a:lnTo>
                  <a:lnTo>
                    <a:pt x="794" y="510"/>
                  </a:lnTo>
                  <a:lnTo>
                    <a:pt x="907" y="510"/>
                  </a:lnTo>
                  <a:lnTo>
                    <a:pt x="907" y="397"/>
                  </a:lnTo>
                  <a:lnTo>
                    <a:pt x="964" y="397"/>
                  </a:lnTo>
                  <a:lnTo>
                    <a:pt x="964" y="340"/>
                  </a:lnTo>
                  <a:lnTo>
                    <a:pt x="1077" y="340"/>
                  </a:lnTo>
                  <a:lnTo>
                    <a:pt x="1077" y="454"/>
                  </a:lnTo>
                  <a:lnTo>
                    <a:pt x="1021" y="454"/>
                  </a:lnTo>
                  <a:lnTo>
                    <a:pt x="1021" y="681"/>
                  </a:lnTo>
                  <a:lnTo>
                    <a:pt x="964" y="681"/>
                  </a:lnTo>
                  <a:lnTo>
                    <a:pt x="964" y="624"/>
                  </a:lnTo>
                  <a:lnTo>
                    <a:pt x="907" y="624"/>
                  </a:lnTo>
                  <a:lnTo>
                    <a:pt x="907" y="681"/>
                  </a:lnTo>
                  <a:lnTo>
                    <a:pt x="794" y="681"/>
                  </a:lnTo>
                  <a:lnTo>
                    <a:pt x="794" y="624"/>
                  </a:lnTo>
                  <a:lnTo>
                    <a:pt x="737" y="624"/>
                  </a:lnTo>
                  <a:lnTo>
                    <a:pt x="737" y="737"/>
                  </a:lnTo>
                  <a:lnTo>
                    <a:pt x="680" y="737"/>
                  </a:lnTo>
                  <a:lnTo>
                    <a:pt x="680" y="681"/>
                  </a:lnTo>
                  <a:lnTo>
                    <a:pt x="454" y="681"/>
                  </a:lnTo>
                  <a:lnTo>
                    <a:pt x="454" y="624"/>
                  </a:lnTo>
                  <a:lnTo>
                    <a:pt x="397" y="624"/>
                  </a:lnTo>
                  <a:lnTo>
                    <a:pt x="397" y="510"/>
                  </a:lnTo>
                  <a:lnTo>
                    <a:pt x="340" y="510"/>
                  </a:lnTo>
                  <a:lnTo>
                    <a:pt x="340" y="454"/>
                  </a:lnTo>
                  <a:lnTo>
                    <a:pt x="283" y="454"/>
                  </a:lnTo>
                  <a:lnTo>
                    <a:pt x="283" y="397"/>
                  </a:lnTo>
                  <a:lnTo>
                    <a:pt x="227" y="397"/>
                  </a:lnTo>
                  <a:lnTo>
                    <a:pt x="227" y="340"/>
                  </a:lnTo>
                  <a:lnTo>
                    <a:pt x="170" y="340"/>
                  </a:lnTo>
                  <a:lnTo>
                    <a:pt x="170" y="227"/>
                  </a:lnTo>
                  <a:lnTo>
                    <a:pt x="113" y="227"/>
                  </a:lnTo>
                  <a:lnTo>
                    <a:pt x="113" y="170"/>
                  </a:lnTo>
                  <a:lnTo>
                    <a:pt x="0" y="170"/>
                  </a:lnTo>
                  <a:lnTo>
                    <a:pt x="0" y="57"/>
                  </a:lnTo>
                  <a:lnTo>
                    <a:pt x="170" y="57"/>
                  </a:lnTo>
                  <a:lnTo>
                    <a:pt x="170" y="0"/>
                  </a:lnTo>
                  <a:lnTo>
                    <a:pt x="680" y="0"/>
                  </a:lnTo>
                  <a:lnTo>
                    <a:pt x="680" y="57"/>
                  </a:lnTo>
                  <a:lnTo>
                    <a:pt x="794" y="57"/>
                  </a:lnTo>
                  <a:lnTo>
                    <a:pt x="794" y="170"/>
                  </a:lnTo>
                  <a:lnTo>
                    <a:pt x="907" y="170"/>
                  </a:lnTo>
                  <a:lnTo>
                    <a:pt x="907" y="34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7" name="Freeform 286"/>
            <p:cNvSpPr>
              <a:spLocks/>
            </p:cNvSpPr>
            <p:nvPr/>
          </p:nvSpPr>
          <p:spPr bwMode="auto">
            <a:xfrm>
              <a:off x="4385" y="4372"/>
              <a:ext cx="964" cy="794"/>
            </a:xfrm>
            <a:custGeom>
              <a:avLst/>
              <a:gdLst>
                <a:gd name="T0" fmla="*/ 850 w 964"/>
                <a:gd name="T1" fmla="*/ 567 h 794"/>
                <a:gd name="T2" fmla="*/ 850 w 964"/>
                <a:gd name="T3" fmla="*/ 624 h 794"/>
                <a:gd name="T4" fmla="*/ 964 w 964"/>
                <a:gd name="T5" fmla="*/ 624 h 794"/>
                <a:gd name="T6" fmla="*/ 964 w 964"/>
                <a:gd name="T7" fmla="*/ 681 h 794"/>
                <a:gd name="T8" fmla="*/ 907 w 964"/>
                <a:gd name="T9" fmla="*/ 681 h 794"/>
                <a:gd name="T10" fmla="*/ 907 w 964"/>
                <a:gd name="T11" fmla="*/ 737 h 794"/>
                <a:gd name="T12" fmla="*/ 737 w 964"/>
                <a:gd name="T13" fmla="*/ 737 h 794"/>
                <a:gd name="T14" fmla="*/ 737 w 964"/>
                <a:gd name="T15" fmla="*/ 794 h 794"/>
                <a:gd name="T16" fmla="*/ 624 w 964"/>
                <a:gd name="T17" fmla="*/ 794 h 794"/>
                <a:gd name="T18" fmla="*/ 624 w 964"/>
                <a:gd name="T19" fmla="*/ 737 h 794"/>
                <a:gd name="T20" fmla="*/ 510 w 964"/>
                <a:gd name="T21" fmla="*/ 737 h 794"/>
                <a:gd name="T22" fmla="*/ 510 w 964"/>
                <a:gd name="T23" fmla="*/ 681 h 794"/>
                <a:gd name="T24" fmla="*/ 340 w 964"/>
                <a:gd name="T25" fmla="*/ 681 h 794"/>
                <a:gd name="T26" fmla="*/ 340 w 964"/>
                <a:gd name="T27" fmla="*/ 624 h 794"/>
                <a:gd name="T28" fmla="*/ 283 w 964"/>
                <a:gd name="T29" fmla="*/ 624 h 794"/>
                <a:gd name="T30" fmla="*/ 283 w 964"/>
                <a:gd name="T31" fmla="*/ 567 h 794"/>
                <a:gd name="T32" fmla="*/ 170 w 964"/>
                <a:gd name="T33" fmla="*/ 567 h 794"/>
                <a:gd name="T34" fmla="*/ 170 w 964"/>
                <a:gd name="T35" fmla="*/ 397 h 794"/>
                <a:gd name="T36" fmla="*/ 57 w 964"/>
                <a:gd name="T37" fmla="*/ 397 h 794"/>
                <a:gd name="T38" fmla="*/ 57 w 964"/>
                <a:gd name="T39" fmla="*/ 227 h 794"/>
                <a:gd name="T40" fmla="*/ 0 w 964"/>
                <a:gd name="T41" fmla="*/ 227 h 794"/>
                <a:gd name="T42" fmla="*/ 0 w 964"/>
                <a:gd name="T43" fmla="*/ 114 h 794"/>
                <a:gd name="T44" fmla="*/ 57 w 964"/>
                <a:gd name="T45" fmla="*/ 114 h 794"/>
                <a:gd name="T46" fmla="*/ 57 w 964"/>
                <a:gd name="T47" fmla="*/ 57 h 794"/>
                <a:gd name="T48" fmla="*/ 113 w 964"/>
                <a:gd name="T49" fmla="*/ 57 h 794"/>
                <a:gd name="T50" fmla="*/ 113 w 964"/>
                <a:gd name="T51" fmla="*/ 0 h 794"/>
                <a:gd name="T52" fmla="*/ 283 w 964"/>
                <a:gd name="T53" fmla="*/ 0 h 794"/>
                <a:gd name="T54" fmla="*/ 283 w 964"/>
                <a:gd name="T55" fmla="*/ 57 h 794"/>
                <a:gd name="T56" fmla="*/ 340 w 964"/>
                <a:gd name="T57" fmla="*/ 57 h 794"/>
                <a:gd name="T58" fmla="*/ 340 w 964"/>
                <a:gd name="T59" fmla="*/ 170 h 794"/>
                <a:gd name="T60" fmla="*/ 397 w 964"/>
                <a:gd name="T61" fmla="*/ 170 h 794"/>
                <a:gd name="T62" fmla="*/ 397 w 964"/>
                <a:gd name="T63" fmla="*/ 227 h 794"/>
                <a:gd name="T64" fmla="*/ 453 w 964"/>
                <a:gd name="T65" fmla="*/ 227 h 794"/>
                <a:gd name="T66" fmla="*/ 453 w 964"/>
                <a:gd name="T67" fmla="*/ 284 h 794"/>
                <a:gd name="T68" fmla="*/ 510 w 964"/>
                <a:gd name="T69" fmla="*/ 284 h 794"/>
                <a:gd name="T70" fmla="*/ 510 w 964"/>
                <a:gd name="T71" fmla="*/ 340 h 794"/>
                <a:gd name="T72" fmla="*/ 567 w 964"/>
                <a:gd name="T73" fmla="*/ 340 h 794"/>
                <a:gd name="T74" fmla="*/ 567 w 964"/>
                <a:gd name="T75" fmla="*/ 454 h 794"/>
                <a:gd name="T76" fmla="*/ 624 w 964"/>
                <a:gd name="T77" fmla="*/ 454 h 794"/>
                <a:gd name="T78" fmla="*/ 624 w 964"/>
                <a:gd name="T79" fmla="*/ 511 h 794"/>
                <a:gd name="T80" fmla="*/ 850 w 964"/>
                <a:gd name="T81" fmla="*/ 511 h 794"/>
                <a:gd name="T82" fmla="*/ 850 w 964"/>
                <a:gd name="T83" fmla="*/ 567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964" h="794">
                  <a:moveTo>
                    <a:pt x="850" y="567"/>
                  </a:moveTo>
                  <a:lnTo>
                    <a:pt x="850" y="624"/>
                  </a:lnTo>
                  <a:lnTo>
                    <a:pt x="964" y="624"/>
                  </a:lnTo>
                  <a:lnTo>
                    <a:pt x="964" y="681"/>
                  </a:lnTo>
                  <a:lnTo>
                    <a:pt x="907" y="681"/>
                  </a:lnTo>
                  <a:lnTo>
                    <a:pt x="907" y="737"/>
                  </a:lnTo>
                  <a:lnTo>
                    <a:pt x="737" y="737"/>
                  </a:lnTo>
                  <a:lnTo>
                    <a:pt x="737" y="794"/>
                  </a:lnTo>
                  <a:lnTo>
                    <a:pt x="624" y="794"/>
                  </a:lnTo>
                  <a:lnTo>
                    <a:pt x="624" y="737"/>
                  </a:lnTo>
                  <a:lnTo>
                    <a:pt x="510" y="737"/>
                  </a:lnTo>
                  <a:lnTo>
                    <a:pt x="510" y="681"/>
                  </a:lnTo>
                  <a:lnTo>
                    <a:pt x="340" y="681"/>
                  </a:lnTo>
                  <a:lnTo>
                    <a:pt x="340" y="624"/>
                  </a:lnTo>
                  <a:lnTo>
                    <a:pt x="283" y="624"/>
                  </a:lnTo>
                  <a:lnTo>
                    <a:pt x="283" y="567"/>
                  </a:lnTo>
                  <a:lnTo>
                    <a:pt x="170" y="567"/>
                  </a:lnTo>
                  <a:lnTo>
                    <a:pt x="170" y="397"/>
                  </a:lnTo>
                  <a:lnTo>
                    <a:pt x="57" y="397"/>
                  </a:lnTo>
                  <a:lnTo>
                    <a:pt x="57" y="227"/>
                  </a:lnTo>
                  <a:lnTo>
                    <a:pt x="0" y="227"/>
                  </a:lnTo>
                  <a:lnTo>
                    <a:pt x="0" y="114"/>
                  </a:lnTo>
                  <a:lnTo>
                    <a:pt x="57" y="114"/>
                  </a:lnTo>
                  <a:lnTo>
                    <a:pt x="57" y="57"/>
                  </a:lnTo>
                  <a:lnTo>
                    <a:pt x="113" y="57"/>
                  </a:lnTo>
                  <a:lnTo>
                    <a:pt x="113" y="0"/>
                  </a:lnTo>
                  <a:lnTo>
                    <a:pt x="283" y="0"/>
                  </a:lnTo>
                  <a:lnTo>
                    <a:pt x="283" y="57"/>
                  </a:lnTo>
                  <a:lnTo>
                    <a:pt x="340" y="57"/>
                  </a:lnTo>
                  <a:lnTo>
                    <a:pt x="340" y="170"/>
                  </a:lnTo>
                  <a:lnTo>
                    <a:pt x="397" y="170"/>
                  </a:lnTo>
                  <a:lnTo>
                    <a:pt x="397" y="227"/>
                  </a:lnTo>
                  <a:lnTo>
                    <a:pt x="453" y="227"/>
                  </a:lnTo>
                  <a:lnTo>
                    <a:pt x="453" y="284"/>
                  </a:lnTo>
                  <a:lnTo>
                    <a:pt x="510" y="284"/>
                  </a:lnTo>
                  <a:lnTo>
                    <a:pt x="510" y="340"/>
                  </a:lnTo>
                  <a:lnTo>
                    <a:pt x="567" y="340"/>
                  </a:lnTo>
                  <a:lnTo>
                    <a:pt x="567" y="454"/>
                  </a:lnTo>
                  <a:lnTo>
                    <a:pt x="624" y="454"/>
                  </a:lnTo>
                  <a:lnTo>
                    <a:pt x="624" y="511"/>
                  </a:lnTo>
                  <a:lnTo>
                    <a:pt x="850" y="511"/>
                  </a:lnTo>
                  <a:lnTo>
                    <a:pt x="850" y="567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8" name="Freeform 287"/>
            <p:cNvSpPr>
              <a:spLocks/>
            </p:cNvSpPr>
            <p:nvPr/>
          </p:nvSpPr>
          <p:spPr bwMode="auto">
            <a:xfrm>
              <a:off x="2967" y="4259"/>
              <a:ext cx="1588" cy="1587"/>
            </a:xfrm>
            <a:custGeom>
              <a:avLst/>
              <a:gdLst>
                <a:gd name="T0" fmla="*/ 737 w 1588"/>
                <a:gd name="T1" fmla="*/ 0 h 1587"/>
                <a:gd name="T2" fmla="*/ 794 w 1588"/>
                <a:gd name="T3" fmla="*/ 57 h 1587"/>
                <a:gd name="T4" fmla="*/ 964 w 1588"/>
                <a:gd name="T5" fmla="*/ 113 h 1587"/>
                <a:gd name="T6" fmla="*/ 1021 w 1588"/>
                <a:gd name="T7" fmla="*/ 170 h 1587"/>
                <a:gd name="T8" fmla="*/ 1134 w 1588"/>
                <a:gd name="T9" fmla="*/ 227 h 1587"/>
                <a:gd name="T10" fmla="*/ 1191 w 1588"/>
                <a:gd name="T11" fmla="*/ 340 h 1587"/>
                <a:gd name="T12" fmla="*/ 1304 w 1588"/>
                <a:gd name="T13" fmla="*/ 397 h 1587"/>
                <a:gd name="T14" fmla="*/ 1475 w 1588"/>
                <a:gd name="T15" fmla="*/ 453 h 1587"/>
                <a:gd name="T16" fmla="*/ 1588 w 1588"/>
                <a:gd name="T17" fmla="*/ 510 h 1587"/>
                <a:gd name="T18" fmla="*/ 1304 w 1588"/>
                <a:gd name="T19" fmla="*/ 624 h 1587"/>
                <a:gd name="T20" fmla="*/ 1418 w 1588"/>
                <a:gd name="T21" fmla="*/ 1020 h 1587"/>
                <a:gd name="T22" fmla="*/ 1361 w 1588"/>
                <a:gd name="T23" fmla="*/ 1077 h 1587"/>
                <a:gd name="T24" fmla="*/ 1418 w 1588"/>
                <a:gd name="T25" fmla="*/ 1134 h 1587"/>
                <a:gd name="T26" fmla="*/ 1361 w 1588"/>
                <a:gd name="T27" fmla="*/ 1247 h 1587"/>
                <a:gd name="T28" fmla="*/ 1304 w 1588"/>
                <a:gd name="T29" fmla="*/ 1304 h 1587"/>
                <a:gd name="T30" fmla="*/ 1191 w 1588"/>
                <a:gd name="T31" fmla="*/ 1361 h 1587"/>
                <a:gd name="T32" fmla="*/ 1078 w 1588"/>
                <a:gd name="T33" fmla="*/ 1304 h 1587"/>
                <a:gd name="T34" fmla="*/ 1021 w 1588"/>
                <a:gd name="T35" fmla="*/ 1361 h 1587"/>
                <a:gd name="T36" fmla="*/ 908 w 1588"/>
                <a:gd name="T37" fmla="*/ 1304 h 1587"/>
                <a:gd name="T38" fmla="*/ 794 w 1588"/>
                <a:gd name="T39" fmla="*/ 1361 h 1587"/>
                <a:gd name="T40" fmla="*/ 681 w 1588"/>
                <a:gd name="T41" fmla="*/ 1417 h 1587"/>
                <a:gd name="T42" fmla="*/ 567 w 1588"/>
                <a:gd name="T43" fmla="*/ 1531 h 1587"/>
                <a:gd name="T44" fmla="*/ 397 w 1588"/>
                <a:gd name="T45" fmla="*/ 1587 h 1587"/>
                <a:gd name="T46" fmla="*/ 341 w 1588"/>
                <a:gd name="T47" fmla="*/ 1474 h 1587"/>
                <a:gd name="T48" fmla="*/ 284 w 1588"/>
                <a:gd name="T49" fmla="*/ 1361 h 1587"/>
                <a:gd name="T50" fmla="*/ 227 w 1588"/>
                <a:gd name="T51" fmla="*/ 1304 h 1587"/>
                <a:gd name="T52" fmla="*/ 284 w 1588"/>
                <a:gd name="T53" fmla="*/ 1247 h 1587"/>
                <a:gd name="T54" fmla="*/ 227 w 1588"/>
                <a:gd name="T55" fmla="*/ 1134 h 1587"/>
                <a:gd name="T56" fmla="*/ 170 w 1588"/>
                <a:gd name="T57" fmla="*/ 964 h 1587"/>
                <a:gd name="T58" fmla="*/ 114 w 1588"/>
                <a:gd name="T59" fmla="*/ 850 h 1587"/>
                <a:gd name="T60" fmla="*/ 0 w 1588"/>
                <a:gd name="T61" fmla="*/ 850 h 1587"/>
                <a:gd name="T62" fmla="*/ 57 w 1588"/>
                <a:gd name="T63" fmla="*/ 737 h 1587"/>
                <a:gd name="T64" fmla="*/ 114 w 1588"/>
                <a:gd name="T65" fmla="*/ 624 h 1587"/>
                <a:gd name="T66" fmla="*/ 227 w 1588"/>
                <a:gd name="T67" fmla="*/ 567 h 1587"/>
                <a:gd name="T68" fmla="*/ 341 w 1588"/>
                <a:gd name="T69" fmla="*/ 510 h 1587"/>
                <a:gd name="T70" fmla="*/ 397 w 1588"/>
                <a:gd name="T71" fmla="*/ 453 h 1587"/>
                <a:gd name="T72" fmla="*/ 454 w 1588"/>
                <a:gd name="T73" fmla="*/ 397 h 1587"/>
                <a:gd name="T74" fmla="*/ 511 w 1588"/>
                <a:gd name="T75" fmla="*/ 340 h 1587"/>
                <a:gd name="T76" fmla="*/ 567 w 1588"/>
                <a:gd name="T77" fmla="*/ 113 h 1587"/>
                <a:gd name="T78" fmla="*/ 681 w 1588"/>
                <a:gd name="T79" fmla="*/ 57 h 15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88" h="1587">
                  <a:moveTo>
                    <a:pt x="681" y="0"/>
                  </a:moveTo>
                  <a:lnTo>
                    <a:pt x="737" y="0"/>
                  </a:lnTo>
                  <a:lnTo>
                    <a:pt x="737" y="57"/>
                  </a:lnTo>
                  <a:lnTo>
                    <a:pt x="794" y="57"/>
                  </a:lnTo>
                  <a:lnTo>
                    <a:pt x="794" y="113"/>
                  </a:lnTo>
                  <a:lnTo>
                    <a:pt x="964" y="113"/>
                  </a:lnTo>
                  <a:lnTo>
                    <a:pt x="964" y="170"/>
                  </a:lnTo>
                  <a:lnTo>
                    <a:pt x="1021" y="170"/>
                  </a:lnTo>
                  <a:lnTo>
                    <a:pt x="1021" y="227"/>
                  </a:lnTo>
                  <a:lnTo>
                    <a:pt x="1134" y="227"/>
                  </a:lnTo>
                  <a:lnTo>
                    <a:pt x="1134" y="340"/>
                  </a:lnTo>
                  <a:lnTo>
                    <a:pt x="1191" y="340"/>
                  </a:lnTo>
                  <a:lnTo>
                    <a:pt x="1191" y="397"/>
                  </a:lnTo>
                  <a:lnTo>
                    <a:pt x="1304" y="397"/>
                  </a:lnTo>
                  <a:lnTo>
                    <a:pt x="1304" y="453"/>
                  </a:lnTo>
                  <a:lnTo>
                    <a:pt x="1475" y="453"/>
                  </a:lnTo>
                  <a:lnTo>
                    <a:pt x="1475" y="510"/>
                  </a:lnTo>
                  <a:lnTo>
                    <a:pt x="1588" y="510"/>
                  </a:lnTo>
                  <a:lnTo>
                    <a:pt x="1588" y="624"/>
                  </a:lnTo>
                  <a:lnTo>
                    <a:pt x="1304" y="624"/>
                  </a:lnTo>
                  <a:lnTo>
                    <a:pt x="1304" y="1020"/>
                  </a:lnTo>
                  <a:lnTo>
                    <a:pt x="1418" y="1020"/>
                  </a:lnTo>
                  <a:lnTo>
                    <a:pt x="1418" y="1077"/>
                  </a:lnTo>
                  <a:lnTo>
                    <a:pt x="1361" y="1077"/>
                  </a:lnTo>
                  <a:lnTo>
                    <a:pt x="1361" y="1134"/>
                  </a:lnTo>
                  <a:lnTo>
                    <a:pt x="1418" y="1134"/>
                  </a:lnTo>
                  <a:lnTo>
                    <a:pt x="1418" y="1247"/>
                  </a:lnTo>
                  <a:lnTo>
                    <a:pt x="1361" y="1247"/>
                  </a:lnTo>
                  <a:lnTo>
                    <a:pt x="1361" y="1304"/>
                  </a:lnTo>
                  <a:lnTo>
                    <a:pt x="1304" y="1304"/>
                  </a:lnTo>
                  <a:lnTo>
                    <a:pt x="1304" y="1361"/>
                  </a:lnTo>
                  <a:lnTo>
                    <a:pt x="1191" y="1361"/>
                  </a:lnTo>
                  <a:lnTo>
                    <a:pt x="1191" y="1304"/>
                  </a:lnTo>
                  <a:lnTo>
                    <a:pt x="1078" y="1304"/>
                  </a:lnTo>
                  <a:lnTo>
                    <a:pt x="1078" y="1361"/>
                  </a:lnTo>
                  <a:lnTo>
                    <a:pt x="1021" y="1361"/>
                  </a:lnTo>
                  <a:lnTo>
                    <a:pt x="1021" y="1304"/>
                  </a:lnTo>
                  <a:lnTo>
                    <a:pt x="908" y="1304"/>
                  </a:lnTo>
                  <a:lnTo>
                    <a:pt x="908" y="1361"/>
                  </a:lnTo>
                  <a:lnTo>
                    <a:pt x="794" y="1361"/>
                  </a:lnTo>
                  <a:lnTo>
                    <a:pt x="794" y="1417"/>
                  </a:lnTo>
                  <a:lnTo>
                    <a:pt x="681" y="1417"/>
                  </a:lnTo>
                  <a:lnTo>
                    <a:pt x="681" y="1531"/>
                  </a:lnTo>
                  <a:lnTo>
                    <a:pt x="567" y="1531"/>
                  </a:lnTo>
                  <a:lnTo>
                    <a:pt x="567" y="1587"/>
                  </a:lnTo>
                  <a:lnTo>
                    <a:pt x="397" y="1587"/>
                  </a:lnTo>
                  <a:lnTo>
                    <a:pt x="397" y="1474"/>
                  </a:lnTo>
                  <a:lnTo>
                    <a:pt x="341" y="1474"/>
                  </a:lnTo>
                  <a:lnTo>
                    <a:pt x="341" y="1361"/>
                  </a:lnTo>
                  <a:lnTo>
                    <a:pt x="284" y="1361"/>
                  </a:lnTo>
                  <a:lnTo>
                    <a:pt x="284" y="1304"/>
                  </a:lnTo>
                  <a:lnTo>
                    <a:pt x="227" y="1304"/>
                  </a:lnTo>
                  <a:lnTo>
                    <a:pt x="227" y="1247"/>
                  </a:lnTo>
                  <a:lnTo>
                    <a:pt x="284" y="1247"/>
                  </a:lnTo>
                  <a:lnTo>
                    <a:pt x="284" y="1134"/>
                  </a:lnTo>
                  <a:lnTo>
                    <a:pt x="227" y="1134"/>
                  </a:lnTo>
                  <a:lnTo>
                    <a:pt x="170" y="1134"/>
                  </a:lnTo>
                  <a:lnTo>
                    <a:pt x="170" y="964"/>
                  </a:lnTo>
                  <a:lnTo>
                    <a:pt x="114" y="964"/>
                  </a:lnTo>
                  <a:lnTo>
                    <a:pt x="114" y="850"/>
                  </a:lnTo>
                  <a:lnTo>
                    <a:pt x="57" y="850"/>
                  </a:lnTo>
                  <a:lnTo>
                    <a:pt x="0" y="850"/>
                  </a:lnTo>
                  <a:lnTo>
                    <a:pt x="0" y="737"/>
                  </a:lnTo>
                  <a:lnTo>
                    <a:pt x="57" y="737"/>
                  </a:lnTo>
                  <a:lnTo>
                    <a:pt x="57" y="624"/>
                  </a:lnTo>
                  <a:lnTo>
                    <a:pt x="114" y="624"/>
                  </a:lnTo>
                  <a:lnTo>
                    <a:pt x="114" y="567"/>
                  </a:lnTo>
                  <a:lnTo>
                    <a:pt x="227" y="567"/>
                  </a:lnTo>
                  <a:lnTo>
                    <a:pt x="227" y="510"/>
                  </a:lnTo>
                  <a:lnTo>
                    <a:pt x="341" y="510"/>
                  </a:lnTo>
                  <a:lnTo>
                    <a:pt x="341" y="453"/>
                  </a:lnTo>
                  <a:lnTo>
                    <a:pt x="397" y="453"/>
                  </a:lnTo>
                  <a:lnTo>
                    <a:pt x="397" y="397"/>
                  </a:lnTo>
                  <a:lnTo>
                    <a:pt x="454" y="397"/>
                  </a:lnTo>
                  <a:lnTo>
                    <a:pt x="454" y="340"/>
                  </a:lnTo>
                  <a:lnTo>
                    <a:pt x="511" y="340"/>
                  </a:lnTo>
                  <a:lnTo>
                    <a:pt x="511" y="113"/>
                  </a:lnTo>
                  <a:lnTo>
                    <a:pt x="567" y="113"/>
                  </a:lnTo>
                  <a:lnTo>
                    <a:pt x="567" y="57"/>
                  </a:lnTo>
                  <a:lnTo>
                    <a:pt x="681" y="57"/>
                  </a:lnTo>
                  <a:lnTo>
                    <a:pt x="681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19" name="Freeform 288"/>
            <p:cNvSpPr>
              <a:spLocks/>
            </p:cNvSpPr>
            <p:nvPr/>
          </p:nvSpPr>
          <p:spPr bwMode="auto">
            <a:xfrm>
              <a:off x="4271" y="4883"/>
              <a:ext cx="1134" cy="1077"/>
            </a:xfrm>
            <a:custGeom>
              <a:avLst/>
              <a:gdLst>
                <a:gd name="T0" fmla="*/ 794 w 1134"/>
                <a:gd name="T1" fmla="*/ 283 h 1077"/>
                <a:gd name="T2" fmla="*/ 738 w 1134"/>
                <a:gd name="T3" fmla="*/ 283 h 1077"/>
                <a:gd name="T4" fmla="*/ 738 w 1134"/>
                <a:gd name="T5" fmla="*/ 226 h 1077"/>
                <a:gd name="T6" fmla="*/ 624 w 1134"/>
                <a:gd name="T7" fmla="*/ 226 h 1077"/>
                <a:gd name="T8" fmla="*/ 624 w 1134"/>
                <a:gd name="T9" fmla="*/ 170 h 1077"/>
                <a:gd name="T10" fmla="*/ 454 w 1134"/>
                <a:gd name="T11" fmla="*/ 170 h 1077"/>
                <a:gd name="T12" fmla="*/ 454 w 1134"/>
                <a:gd name="T13" fmla="*/ 113 h 1077"/>
                <a:gd name="T14" fmla="*/ 397 w 1134"/>
                <a:gd name="T15" fmla="*/ 113 h 1077"/>
                <a:gd name="T16" fmla="*/ 397 w 1134"/>
                <a:gd name="T17" fmla="*/ 56 h 1077"/>
                <a:gd name="T18" fmla="*/ 284 w 1134"/>
                <a:gd name="T19" fmla="*/ 56 h 1077"/>
                <a:gd name="T20" fmla="*/ 284 w 1134"/>
                <a:gd name="T21" fmla="*/ 0 h 1077"/>
                <a:gd name="T22" fmla="*/ 0 w 1134"/>
                <a:gd name="T23" fmla="*/ 0 h 1077"/>
                <a:gd name="T24" fmla="*/ 0 w 1134"/>
                <a:gd name="T25" fmla="*/ 396 h 1077"/>
                <a:gd name="T26" fmla="*/ 114 w 1134"/>
                <a:gd name="T27" fmla="*/ 396 h 1077"/>
                <a:gd name="T28" fmla="*/ 114 w 1134"/>
                <a:gd name="T29" fmla="*/ 453 h 1077"/>
                <a:gd name="T30" fmla="*/ 57 w 1134"/>
                <a:gd name="T31" fmla="*/ 453 h 1077"/>
                <a:gd name="T32" fmla="*/ 57 w 1134"/>
                <a:gd name="T33" fmla="*/ 510 h 1077"/>
                <a:gd name="T34" fmla="*/ 114 w 1134"/>
                <a:gd name="T35" fmla="*/ 510 h 1077"/>
                <a:gd name="T36" fmla="*/ 114 w 1134"/>
                <a:gd name="T37" fmla="*/ 680 h 1077"/>
                <a:gd name="T38" fmla="*/ 171 w 1134"/>
                <a:gd name="T39" fmla="*/ 680 h 1077"/>
                <a:gd name="T40" fmla="*/ 171 w 1134"/>
                <a:gd name="T41" fmla="*/ 793 h 1077"/>
                <a:gd name="T42" fmla="*/ 114 w 1134"/>
                <a:gd name="T43" fmla="*/ 793 h 1077"/>
                <a:gd name="T44" fmla="*/ 114 w 1134"/>
                <a:gd name="T45" fmla="*/ 850 h 1077"/>
                <a:gd name="T46" fmla="*/ 171 w 1134"/>
                <a:gd name="T47" fmla="*/ 850 h 1077"/>
                <a:gd name="T48" fmla="*/ 171 w 1134"/>
                <a:gd name="T49" fmla="*/ 907 h 1077"/>
                <a:gd name="T50" fmla="*/ 227 w 1134"/>
                <a:gd name="T51" fmla="*/ 907 h 1077"/>
                <a:gd name="T52" fmla="*/ 227 w 1134"/>
                <a:gd name="T53" fmla="*/ 1020 h 1077"/>
                <a:gd name="T54" fmla="*/ 681 w 1134"/>
                <a:gd name="T55" fmla="*/ 1020 h 1077"/>
                <a:gd name="T56" fmla="*/ 681 w 1134"/>
                <a:gd name="T57" fmla="*/ 1077 h 1077"/>
                <a:gd name="T58" fmla="*/ 851 w 1134"/>
                <a:gd name="T59" fmla="*/ 1077 h 1077"/>
                <a:gd name="T60" fmla="*/ 851 w 1134"/>
                <a:gd name="T61" fmla="*/ 1020 h 1077"/>
                <a:gd name="T62" fmla="*/ 908 w 1134"/>
                <a:gd name="T63" fmla="*/ 1020 h 1077"/>
                <a:gd name="T64" fmla="*/ 908 w 1134"/>
                <a:gd name="T65" fmla="*/ 963 h 1077"/>
                <a:gd name="T66" fmla="*/ 681 w 1134"/>
                <a:gd name="T67" fmla="*/ 963 h 1077"/>
                <a:gd name="T68" fmla="*/ 681 w 1134"/>
                <a:gd name="T69" fmla="*/ 907 h 1077"/>
                <a:gd name="T70" fmla="*/ 908 w 1134"/>
                <a:gd name="T71" fmla="*/ 907 h 1077"/>
                <a:gd name="T72" fmla="*/ 908 w 1134"/>
                <a:gd name="T73" fmla="*/ 850 h 1077"/>
                <a:gd name="T74" fmla="*/ 1021 w 1134"/>
                <a:gd name="T75" fmla="*/ 850 h 1077"/>
                <a:gd name="T76" fmla="*/ 1021 w 1134"/>
                <a:gd name="T77" fmla="*/ 737 h 1077"/>
                <a:gd name="T78" fmla="*/ 1078 w 1134"/>
                <a:gd name="T79" fmla="*/ 737 h 1077"/>
                <a:gd name="T80" fmla="*/ 1078 w 1134"/>
                <a:gd name="T81" fmla="*/ 680 h 1077"/>
                <a:gd name="T82" fmla="*/ 964 w 1134"/>
                <a:gd name="T83" fmla="*/ 680 h 1077"/>
                <a:gd name="T84" fmla="*/ 964 w 1134"/>
                <a:gd name="T85" fmla="*/ 737 h 1077"/>
                <a:gd name="T86" fmla="*/ 851 w 1134"/>
                <a:gd name="T87" fmla="*/ 737 h 1077"/>
                <a:gd name="T88" fmla="*/ 851 w 1134"/>
                <a:gd name="T89" fmla="*/ 680 h 1077"/>
                <a:gd name="T90" fmla="*/ 794 w 1134"/>
                <a:gd name="T91" fmla="*/ 680 h 1077"/>
                <a:gd name="T92" fmla="*/ 794 w 1134"/>
                <a:gd name="T93" fmla="*/ 623 h 1077"/>
                <a:gd name="T94" fmla="*/ 908 w 1134"/>
                <a:gd name="T95" fmla="*/ 623 h 1077"/>
                <a:gd name="T96" fmla="*/ 908 w 1134"/>
                <a:gd name="T97" fmla="*/ 510 h 1077"/>
                <a:gd name="T98" fmla="*/ 794 w 1134"/>
                <a:gd name="T99" fmla="*/ 510 h 1077"/>
                <a:gd name="T100" fmla="*/ 794 w 1134"/>
                <a:gd name="T101" fmla="*/ 453 h 1077"/>
                <a:gd name="T102" fmla="*/ 964 w 1134"/>
                <a:gd name="T103" fmla="*/ 453 h 1077"/>
                <a:gd name="T104" fmla="*/ 964 w 1134"/>
                <a:gd name="T105" fmla="*/ 396 h 1077"/>
                <a:gd name="T106" fmla="*/ 1078 w 1134"/>
                <a:gd name="T107" fmla="*/ 396 h 1077"/>
                <a:gd name="T108" fmla="*/ 1078 w 1134"/>
                <a:gd name="T109" fmla="*/ 340 h 1077"/>
                <a:gd name="T110" fmla="*/ 1134 w 1134"/>
                <a:gd name="T111" fmla="*/ 340 h 1077"/>
                <a:gd name="T112" fmla="*/ 1134 w 1134"/>
                <a:gd name="T113" fmla="*/ 283 h 1077"/>
                <a:gd name="T114" fmla="*/ 964 w 1134"/>
                <a:gd name="T115" fmla="*/ 283 h 1077"/>
                <a:gd name="T116" fmla="*/ 964 w 1134"/>
                <a:gd name="T117" fmla="*/ 340 h 1077"/>
                <a:gd name="T118" fmla="*/ 794 w 1134"/>
                <a:gd name="T119" fmla="*/ 340 h 1077"/>
                <a:gd name="T120" fmla="*/ 794 w 1134"/>
                <a:gd name="T121" fmla="*/ 283 h 10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134" h="1077">
                  <a:moveTo>
                    <a:pt x="794" y="283"/>
                  </a:moveTo>
                  <a:lnTo>
                    <a:pt x="738" y="283"/>
                  </a:lnTo>
                  <a:lnTo>
                    <a:pt x="738" y="226"/>
                  </a:lnTo>
                  <a:lnTo>
                    <a:pt x="624" y="226"/>
                  </a:lnTo>
                  <a:lnTo>
                    <a:pt x="624" y="170"/>
                  </a:lnTo>
                  <a:lnTo>
                    <a:pt x="454" y="170"/>
                  </a:lnTo>
                  <a:lnTo>
                    <a:pt x="454" y="113"/>
                  </a:lnTo>
                  <a:lnTo>
                    <a:pt x="397" y="113"/>
                  </a:lnTo>
                  <a:lnTo>
                    <a:pt x="397" y="56"/>
                  </a:lnTo>
                  <a:lnTo>
                    <a:pt x="284" y="56"/>
                  </a:lnTo>
                  <a:lnTo>
                    <a:pt x="284" y="0"/>
                  </a:lnTo>
                  <a:lnTo>
                    <a:pt x="0" y="0"/>
                  </a:lnTo>
                  <a:lnTo>
                    <a:pt x="0" y="396"/>
                  </a:lnTo>
                  <a:lnTo>
                    <a:pt x="114" y="396"/>
                  </a:lnTo>
                  <a:lnTo>
                    <a:pt x="114" y="453"/>
                  </a:lnTo>
                  <a:lnTo>
                    <a:pt x="57" y="453"/>
                  </a:lnTo>
                  <a:lnTo>
                    <a:pt x="57" y="510"/>
                  </a:lnTo>
                  <a:lnTo>
                    <a:pt x="114" y="510"/>
                  </a:lnTo>
                  <a:lnTo>
                    <a:pt x="114" y="680"/>
                  </a:lnTo>
                  <a:lnTo>
                    <a:pt x="171" y="680"/>
                  </a:lnTo>
                  <a:lnTo>
                    <a:pt x="171" y="793"/>
                  </a:lnTo>
                  <a:lnTo>
                    <a:pt x="114" y="793"/>
                  </a:lnTo>
                  <a:lnTo>
                    <a:pt x="114" y="850"/>
                  </a:lnTo>
                  <a:lnTo>
                    <a:pt x="171" y="850"/>
                  </a:lnTo>
                  <a:lnTo>
                    <a:pt x="171" y="907"/>
                  </a:lnTo>
                  <a:lnTo>
                    <a:pt x="227" y="907"/>
                  </a:lnTo>
                  <a:lnTo>
                    <a:pt x="227" y="1020"/>
                  </a:lnTo>
                  <a:lnTo>
                    <a:pt x="681" y="1020"/>
                  </a:lnTo>
                  <a:lnTo>
                    <a:pt x="681" y="1077"/>
                  </a:lnTo>
                  <a:lnTo>
                    <a:pt x="851" y="1077"/>
                  </a:lnTo>
                  <a:lnTo>
                    <a:pt x="851" y="1020"/>
                  </a:lnTo>
                  <a:lnTo>
                    <a:pt x="908" y="1020"/>
                  </a:lnTo>
                  <a:lnTo>
                    <a:pt x="908" y="963"/>
                  </a:lnTo>
                  <a:lnTo>
                    <a:pt x="681" y="963"/>
                  </a:lnTo>
                  <a:lnTo>
                    <a:pt x="681" y="907"/>
                  </a:lnTo>
                  <a:lnTo>
                    <a:pt x="908" y="907"/>
                  </a:lnTo>
                  <a:lnTo>
                    <a:pt x="908" y="850"/>
                  </a:lnTo>
                  <a:lnTo>
                    <a:pt x="1021" y="850"/>
                  </a:lnTo>
                  <a:lnTo>
                    <a:pt x="1021" y="737"/>
                  </a:lnTo>
                  <a:lnTo>
                    <a:pt x="1078" y="737"/>
                  </a:lnTo>
                  <a:lnTo>
                    <a:pt x="1078" y="680"/>
                  </a:lnTo>
                  <a:lnTo>
                    <a:pt x="964" y="680"/>
                  </a:lnTo>
                  <a:lnTo>
                    <a:pt x="964" y="737"/>
                  </a:lnTo>
                  <a:lnTo>
                    <a:pt x="851" y="737"/>
                  </a:lnTo>
                  <a:lnTo>
                    <a:pt x="851" y="680"/>
                  </a:lnTo>
                  <a:lnTo>
                    <a:pt x="794" y="680"/>
                  </a:lnTo>
                  <a:lnTo>
                    <a:pt x="794" y="623"/>
                  </a:lnTo>
                  <a:lnTo>
                    <a:pt x="908" y="623"/>
                  </a:lnTo>
                  <a:lnTo>
                    <a:pt x="908" y="510"/>
                  </a:lnTo>
                  <a:lnTo>
                    <a:pt x="794" y="510"/>
                  </a:lnTo>
                  <a:lnTo>
                    <a:pt x="794" y="453"/>
                  </a:lnTo>
                  <a:lnTo>
                    <a:pt x="964" y="453"/>
                  </a:lnTo>
                  <a:lnTo>
                    <a:pt x="964" y="396"/>
                  </a:lnTo>
                  <a:lnTo>
                    <a:pt x="1078" y="396"/>
                  </a:lnTo>
                  <a:lnTo>
                    <a:pt x="1078" y="340"/>
                  </a:lnTo>
                  <a:lnTo>
                    <a:pt x="1134" y="340"/>
                  </a:lnTo>
                  <a:lnTo>
                    <a:pt x="1134" y="283"/>
                  </a:lnTo>
                  <a:lnTo>
                    <a:pt x="964" y="283"/>
                  </a:lnTo>
                  <a:lnTo>
                    <a:pt x="964" y="340"/>
                  </a:lnTo>
                  <a:lnTo>
                    <a:pt x="794" y="340"/>
                  </a:lnTo>
                  <a:lnTo>
                    <a:pt x="794" y="28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0" name="Freeform 291"/>
            <p:cNvSpPr>
              <a:spLocks/>
            </p:cNvSpPr>
            <p:nvPr/>
          </p:nvSpPr>
          <p:spPr bwMode="auto">
            <a:xfrm>
              <a:off x="4101" y="5790"/>
              <a:ext cx="1078" cy="964"/>
            </a:xfrm>
            <a:custGeom>
              <a:avLst/>
              <a:gdLst>
                <a:gd name="T0" fmla="*/ 851 w 1078"/>
                <a:gd name="T1" fmla="*/ 170 h 964"/>
                <a:gd name="T2" fmla="*/ 397 w 1078"/>
                <a:gd name="T3" fmla="*/ 113 h 964"/>
                <a:gd name="T4" fmla="*/ 341 w 1078"/>
                <a:gd name="T5" fmla="*/ 0 h 964"/>
                <a:gd name="T6" fmla="*/ 284 w 1078"/>
                <a:gd name="T7" fmla="*/ 56 h 964"/>
                <a:gd name="T8" fmla="*/ 114 w 1078"/>
                <a:gd name="T9" fmla="*/ 113 h 964"/>
                <a:gd name="T10" fmla="*/ 57 w 1078"/>
                <a:gd name="T11" fmla="*/ 227 h 964"/>
                <a:gd name="T12" fmla="*/ 0 w 1078"/>
                <a:gd name="T13" fmla="*/ 283 h 964"/>
                <a:gd name="T14" fmla="*/ 0 w 1078"/>
                <a:gd name="T15" fmla="*/ 510 h 964"/>
                <a:gd name="T16" fmla="*/ 57 w 1078"/>
                <a:gd name="T17" fmla="*/ 567 h 964"/>
                <a:gd name="T18" fmla="*/ 114 w 1078"/>
                <a:gd name="T19" fmla="*/ 680 h 964"/>
                <a:gd name="T20" fmla="*/ 170 w 1078"/>
                <a:gd name="T21" fmla="*/ 623 h 964"/>
                <a:gd name="T22" fmla="*/ 227 w 1078"/>
                <a:gd name="T23" fmla="*/ 794 h 964"/>
                <a:gd name="T24" fmla="*/ 284 w 1078"/>
                <a:gd name="T25" fmla="*/ 850 h 964"/>
                <a:gd name="T26" fmla="*/ 341 w 1078"/>
                <a:gd name="T27" fmla="*/ 907 h 964"/>
                <a:gd name="T28" fmla="*/ 454 w 1078"/>
                <a:gd name="T29" fmla="*/ 964 h 964"/>
                <a:gd name="T30" fmla="*/ 397 w 1078"/>
                <a:gd name="T31" fmla="*/ 907 h 964"/>
                <a:gd name="T32" fmla="*/ 341 w 1078"/>
                <a:gd name="T33" fmla="*/ 850 h 964"/>
                <a:gd name="T34" fmla="*/ 397 w 1078"/>
                <a:gd name="T35" fmla="*/ 623 h 964"/>
                <a:gd name="T36" fmla="*/ 454 w 1078"/>
                <a:gd name="T37" fmla="*/ 794 h 964"/>
                <a:gd name="T38" fmla="*/ 511 w 1078"/>
                <a:gd name="T39" fmla="*/ 850 h 964"/>
                <a:gd name="T40" fmla="*/ 794 w 1078"/>
                <a:gd name="T41" fmla="*/ 794 h 964"/>
                <a:gd name="T42" fmla="*/ 737 w 1078"/>
                <a:gd name="T43" fmla="*/ 737 h 964"/>
                <a:gd name="T44" fmla="*/ 908 w 1078"/>
                <a:gd name="T45" fmla="*/ 680 h 964"/>
                <a:gd name="T46" fmla="*/ 681 w 1078"/>
                <a:gd name="T47" fmla="*/ 567 h 964"/>
                <a:gd name="T48" fmla="*/ 737 w 1078"/>
                <a:gd name="T49" fmla="*/ 397 h 964"/>
                <a:gd name="T50" fmla="*/ 851 w 1078"/>
                <a:gd name="T51" fmla="*/ 453 h 964"/>
                <a:gd name="T52" fmla="*/ 1021 w 1078"/>
                <a:gd name="T53" fmla="*/ 510 h 964"/>
                <a:gd name="T54" fmla="*/ 1078 w 1078"/>
                <a:gd name="T55" fmla="*/ 453 h 964"/>
                <a:gd name="T56" fmla="*/ 908 w 1078"/>
                <a:gd name="T57" fmla="*/ 397 h 964"/>
                <a:gd name="T58" fmla="*/ 851 w 1078"/>
                <a:gd name="T59" fmla="*/ 340 h 964"/>
                <a:gd name="T60" fmla="*/ 794 w 1078"/>
                <a:gd name="T61" fmla="*/ 283 h 964"/>
                <a:gd name="T62" fmla="*/ 964 w 1078"/>
                <a:gd name="T63" fmla="*/ 227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1078" h="964">
                  <a:moveTo>
                    <a:pt x="964" y="170"/>
                  </a:moveTo>
                  <a:lnTo>
                    <a:pt x="851" y="170"/>
                  </a:lnTo>
                  <a:lnTo>
                    <a:pt x="851" y="113"/>
                  </a:lnTo>
                  <a:lnTo>
                    <a:pt x="397" y="113"/>
                  </a:lnTo>
                  <a:lnTo>
                    <a:pt x="397" y="0"/>
                  </a:lnTo>
                  <a:lnTo>
                    <a:pt x="341" y="0"/>
                  </a:lnTo>
                  <a:lnTo>
                    <a:pt x="341" y="56"/>
                  </a:lnTo>
                  <a:lnTo>
                    <a:pt x="284" y="56"/>
                  </a:lnTo>
                  <a:lnTo>
                    <a:pt x="284" y="113"/>
                  </a:lnTo>
                  <a:lnTo>
                    <a:pt x="114" y="113"/>
                  </a:lnTo>
                  <a:lnTo>
                    <a:pt x="114" y="227"/>
                  </a:lnTo>
                  <a:lnTo>
                    <a:pt x="57" y="227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453"/>
                  </a:lnTo>
                  <a:lnTo>
                    <a:pt x="0" y="510"/>
                  </a:lnTo>
                  <a:lnTo>
                    <a:pt x="57" y="510"/>
                  </a:lnTo>
                  <a:lnTo>
                    <a:pt x="57" y="567"/>
                  </a:lnTo>
                  <a:lnTo>
                    <a:pt x="114" y="567"/>
                  </a:lnTo>
                  <a:lnTo>
                    <a:pt x="114" y="680"/>
                  </a:lnTo>
                  <a:lnTo>
                    <a:pt x="170" y="680"/>
                  </a:lnTo>
                  <a:lnTo>
                    <a:pt x="170" y="623"/>
                  </a:lnTo>
                  <a:lnTo>
                    <a:pt x="227" y="623"/>
                  </a:lnTo>
                  <a:lnTo>
                    <a:pt x="227" y="794"/>
                  </a:lnTo>
                  <a:lnTo>
                    <a:pt x="284" y="794"/>
                  </a:lnTo>
                  <a:lnTo>
                    <a:pt x="284" y="850"/>
                  </a:lnTo>
                  <a:lnTo>
                    <a:pt x="284" y="907"/>
                  </a:lnTo>
                  <a:lnTo>
                    <a:pt x="341" y="907"/>
                  </a:lnTo>
                  <a:lnTo>
                    <a:pt x="341" y="964"/>
                  </a:lnTo>
                  <a:lnTo>
                    <a:pt x="454" y="964"/>
                  </a:lnTo>
                  <a:lnTo>
                    <a:pt x="454" y="907"/>
                  </a:lnTo>
                  <a:lnTo>
                    <a:pt x="397" y="907"/>
                  </a:lnTo>
                  <a:lnTo>
                    <a:pt x="397" y="850"/>
                  </a:lnTo>
                  <a:lnTo>
                    <a:pt x="341" y="850"/>
                  </a:lnTo>
                  <a:lnTo>
                    <a:pt x="341" y="623"/>
                  </a:lnTo>
                  <a:lnTo>
                    <a:pt x="397" y="623"/>
                  </a:lnTo>
                  <a:lnTo>
                    <a:pt x="397" y="794"/>
                  </a:lnTo>
                  <a:lnTo>
                    <a:pt x="454" y="794"/>
                  </a:lnTo>
                  <a:lnTo>
                    <a:pt x="454" y="850"/>
                  </a:lnTo>
                  <a:lnTo>
                    <a:pt x="511" y="850"/>
                  </a:lnTo>
                  <a:lnTo>
                    <a:pt x="511" y="794"/>
                  </a:lnTo>
                  <a:lnTo>
                    <a:pt x="794" y="794"/>
                  </a:lnTo>
                  <a:lnTo>
                    <a:pt x="794" y="737"/>
                  </a:lnTo>
                  <a:lnTo>
                    <a:pt x="737" y="737"/>
                  </a:lnTo>
                  <a:lnTo>
                    <a:pt x="737" y="680"/>
                  </a:lnTo>
                  <a:lnTo>
                    <a:pt x="908" y="680"/>
                  </a:lnTo>
                  <a:lnTo>
                    <a:pt x="908" y="567"/>
                  </a:lnTo>
                  <a:lnTo>
                    <a:pt x="681" y="567"/>
                  </a:lnTo>
                  <a:lnTo>
                    <a:pt x="681" y="397"/>
                  </a:lnTo>
                  <a:lnTo>
                    <a:pt x="737" y="397"/>
                  </a:lnTo>
                  <a:lnTo>
                    <a:pt x="737" y="453"/>
                  </a:lnTo>
                  <a:lnTo>
                    <a:pt x="851" y="453"/>
                  </a:lnTo>
                  <a:lnTo>
                    <a:pt x="851" y="510"/>
                  </a:lnTo>
                  <a:lnTo>
                    <a:pt x="1021" y="510"/>
                  </a:lnTo>
                  <a:lnTo>
                    <a:pt x="1021" y="453"/>
                  </a:lnTo>
                  <a:lnTo>
                    <a:pt x="1078" y="453"/>
                  </a:lnTo>
                  <a:lnTo>
                    <a:pt x="1078" y="397"/>
                  </a:lnTo>
                  <a:lnTo>
                    <a:pt x="908" y="397"/>
                  </a:lnTo>
                  <a:lnTo>
                    <a:pt x="908" y="340"/>
                  </a:lnTo>
                  <a:lnTo>
                    <a:pt x="851" y="340"/>
                  </a:lnTo>
                  <a:lnTo>
                    <a:pt x="851" y="283"/>
                  </a:lnTo>
                  <a:lnTo>
                    <a:pt x="794" y="283"/>
                  </a:lnTo>
                  <a:lnTo>
                    <a:pt x="794" y="227"/>
                  </a:lnTo>
                  <a:lnTo>
                    <a:pt x="964" y="227"/>
                  </a:lnTo>
                  <a:lnTo>
                    <a:pt x="964" y="17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1" name="Freeform 292"/>
            <p:cNvSpPr>
              <a:spLocks/>
            </p:cNvSpPr>
            <p:nvPr/>
          </p:nvSpPr>
          <p:spPr bwMode="auto">
            <a:xfrm>
              <a:off x="3251" y="5506"/>
              <a:ext cx="1191" cy="794"/>
            </a:xfrm>
            <a:custGeom>
              <a:avLst/>
              <a:gdLst>
                <a:gd name="T0" fmla="*/ 113 w 1191"/>
                <a:gd name="T1" fmla="*/ 284 h 794"/>
                <a:gd name="T2" fmla="*/ 57 w 1191"/>
                <a:gd name="T3" fmla="*/ 284 h 794"/>
                <a:gd name="T4" fmla="*/ 57 w 1191"/>
                <a:gd name="T5" fmla="*/ 340 h 794"/>
                <a:gd name="T6" fmla="*/ 0 w 1191"/>
                <a:gd name="T7" fmla="*/ 340 h 794"/>
                <a:gd name="T8" fmla="*/ 0 w 1191"/>
                <a:gd name="T9" fmla="*/ 397 h 794"/>
                <a:gd name="T10" fmla="*/ 57 w 1191"/>
                <a:gd name="T11" fmla="*/ 397 h 794"/>
                <a:gd name="T12" fmla="*/ 57 w 1191"/>
                <a:gd name="T13" fmla="*/ 567 h 794"/>
                <a:gd name="T14" fmla="*/ 113 w 1191"/>
                <a:gd name="T15" fmla="*/ 567 h 794"/>
                <a:gd name="T16" fmla="*/ 113 w 1191"/>
                <a:gd name="T17" fmla="*/ 737 h 794"/>
                <a:gd name="T18" fmla="*/ 340 w 1191"/>
                <a:gd name="T19" fmla="*/ 737 h 794"/>
                <a:gd name="T20" fmla="*/ 340 w 1191"/>
                <a:gd name="T21" fmla="*/ 681 h 794"/>
                <a:gd name="T22" fmla="*/ 510 w 1191"/>
                <a:gd name="T23" fmla="*/ 681 h 794"/>
                <a:gd name="T24" fmla="*/ 510 w 1191"/>
                <a:gd name="T25" fmla="*/ 794 h 794"/>
                <a:gd name="T26" fmla="*/ 624 w 1191"/>
                <a:gd name="T27" fmla="*/ 794 h 794"/>
                <a:gd name="T28" fmla="*/ 624 w 1191"/>
                <a:gd name="T29" fmla="*/ 681 h 794"/>
                <a:gd name="T30" fmla="*/ 737 w 1191"/>
                <a:gd name="T31" fmla="*/ 681 h 794"/>
                <a:gd name="T32" fmla="*/ 737 w 1191"/>
                <a:gd name="T33" fmla="*/ 737 h 794"/>
                <a:gd name="T34" fmla="*/ 850 w 1191"/>
                <a:gd name="T35" fmla="*/ 737 h 794"/>
                <a:gd name="T36" fmla="*/ 850 w 1191"/>
                <a:gd name="T37" fmla="*/ 567 h 794"/>
                <a:gd name="T38" fmla="*/ 907 w 1191"/>
                <a:gd name="T39" fmla="*/ 567 h 794"/>
                <a:gd name="T40" fmla="*/ 907 w 1191"/>
                <a:gd name="T41" fmla="*/ 511 h 794"/>
                <a:gd name="T42" fmla="*/ 964 w 1191"/>
                <a:gd name="T43" fmla="*/ 511 h 794"/>
                <a:gd name="T44" fmla="*/ 964 w 1191"/>
                <a:gd name="T45" fmla="*/ 397 h 794"/>
                <a:gd name="T46" fmla="*/ 1134 w 1191"/>
                <a:gd name="T47" fmla="*/ 397 h 794"/>
                <a:gd name="T48" fmla="*/ 1134 w 1191"/>
                <a:gd name="T49" fmla="*/ 340 h 794"/>
                <a:gd name="T50" fmla="*/ 1191 w 1191"/>
                <a:gd name="T51" fmla="*/ 340 h 794"/>
                <a:gd name="T52" fmla="*/ 1191 w 1191"/>
                <a:gd name="T53" fmla="*/ 227 h 794"/>
                <a:gd name="T54" fmla="*/ 1134 w 1191"/>
                <a:gd name="T55" fmla="*/ 227 h 794"/>
                <a:gd name="T56" fmla="*/ 1134 w 1191"/>
                <a:gd name="T57" fmla="*/ 170 h 794"/>
                <a:gd name="T58" fmla="*/ 1191 w 1191"/>
                <a:gd name="T59" fmla="*/ 170 h 794"/>
                <a:gd name="T60" fmla="*/ 1191 w 1191"/>
                <a:gd name="T61" fmla="*/ 57 h 794"/>
                <a:gd name="T62" fmla="*/ 1134 w 1191"/>
                <a:gd name="T63" fmla="*/ 57 h 794"/>
                <a:gd name="T64" fmla="*/ 1134 w 1191"/>
                <a:gd name="T65" fmla="*/ 0 h 794"/>
                <a:gd name="T66" fmla="*/ 1077 w 1191"/>
                <a:gd name="T67" fmla="*/ 0 h 794"/>
                <a:gd name="T68" fmla="*/ 1077 w 1191"/>
                <a:gd name="T69" fmla="*/ 57 h 794"/>
                <a:gd name="T70" fmla="*/ 1020 w 1191"/>
                <a:gd name="T71" fmla="*/ 57 h 794"/>
                <a:gd name="T72" fmla="*/ 1020 w 1191"/>
                <a:gd name="T73" fmla="*/ 114 h 794"/>
                <a:gd name="T74" fmla="*/ 907 w 1191"/>
                <a:gd name="T75" fmla="*/ 114 h 794"/>
                <a:gd name="T76" fmla="*/ 907 w 1191"/>
                <a:gd name="T77" fmla="*/ 57 h 794"/>
                <a:gd name="T78" fmla="*/ 794 w 1191"/>
                <a:gd name="T79" fmla="*/ 57 h 794"/>
                <a:gd name="T80" fmla="*/ 794 w 1191"/>
                <a:gd name="T81" fmla="*/ 114 h 794"/>
                <a:gd name="T82" fmla="*/ 737 w 1191"/>
                <a:gd name="T83" fmla="*/ 114 h 794"/>
                <a:gd name="T84" fmla="*/ 737 w 1191"/>
                <a:gd name="T85" fmla="*/ 57 h 794"/>
                <a:gd name="T86" fmla="*/ 624 w 1191"/>
                <a:gd name="T87" fmla="*/ 57 h 794"/>
                <a:gd name="T88" fmla="*/ 624 w 1191"/>
                <a:gd name="T89" fmla="*/ 114 h 794"/>
                <a:gd name="T90" fmla="*/ 510 w 1191"/>
                <a:gd name="T91" fmla="*/ 114 h 794"/>
                <a:gd name="T92" fmla="*/ 510 w 1191"/>
                <a:gd name="T93" fmla="*/ 170 h 794"/>
                <a:gd name="T94" fmla="*/ 397 w 1191"/>
                <a:gd name="T95" fmla="*/ 170 h 794"/>
                <a:gd name="T96" fmla="*/ 397 w 1191"/>
                <a:gd name="T97" fmla="*/ 284 h 794"/>
                <a:gd name="T98" fmla="*/ 283 w 1191"/>
                <a:gd name="T99" fmla="*/ 284 h 794"/>
                <a:gd name="T100" fmla="*/ 283 w 1191"/>
                <a:gd name="T101" fmla="*/ 340 h 794"/>
                <a:gd name="T102" fmla="*/ 113 w 1191"/>
                <a:gd name="T103" fmla="*/ 340 h 794"/>
                <a:gd name="T104" fmla="*/ 113 w 1191"/>
                <a:gd name="T105" fmla="*/ 284 h 7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191" h="794">
                  <a:moveTo>
                    <a:pt x="113" y="284"/>
                  </a:moveTo>
                  <a:lnTo>
                    <a:pt x="57" y="284"/>
                  </a:lnTo>
                  <a:lnTo>
                    <a:pt x="57" y="340"/>
                  </a:lnTo>
                  <a:lnTo>
                    <a:pt x="0" y="340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567"/>
                  </a:lnTo>
                  <a:lnTo>
                    <a:pt x="113" y="567"/>
                  </a:lnTo>
                  <a:lnTo>
                    <a:pt x="113" y="737"/>
                  </a:lnTo>
                  <a:lnTo>
                    <a:pt x="340" y="737"/>
                  </a:lnTo>
                  <a:lnTo>
                    <a:pt x="340" y="681"/>
                  </a:lnTo>
                  <a:lnTo>
                    <a:pt x="510" y="681"/>
                  </a:lnTo>
                  <a:lnTo>
                    <a:pt x="510" y="794"/>
                  </a:lnTo>
                  <a:lnTo>
                    <a:pt x="624" y="794"/>
                  </a:lnTo>
                  <a:lnTo>
                    <a:pt x="624" y="681"/>
                  </a:lnTo>
                  <a:lnTo>
                    <a:pt x="737" y="681"/>
                  </a:lnTo>
                  <a:lnTo>
                    <a:pt x="737" y="737"/>
                  </a:lnTo>
                  <a:lnTo>
                    <a:pt x="850" y="737"/>
                  </a:lnTo>
                  <a:lnTo>
                    <a:pt x="850" y="567"/>
                  </a:lnTo>
                  <a:lnTo>
                    <a:pt x="907" y="567"/>
                  </a:lnTo>
                  <a:lnTo>
                    <a:pt x="907" y="511"/>
                  </a:lnTo>
                  <a:lnTo>
                    <a:pt x="964" y="511"/>
                  </a:lnTo>
                  <a:lnTo>
                    <a:pt x="964" y="397"/>
                  </a:lnTo>
                  <a:lnTo>
                    <a:pt x="1134" y="397"/>
                  </a:lnTo>
                  <a:lnTo>
                    <a:pt x="1134" y="340"/>
                  </a:lnTo>
                  <a:lnTo>
                    <a:pt x="1191" y="340"/>
                  </a:lnTo>
                  <a:lnTo>
                    <a:pt x="1191" y="227"/>
                  </a:lnTo>
                  <a:lnTo>
                    <a:pt x="1134" y="227"/>
                  </a:lnTo>
                  <a:lnTo>
                    <a:pt x="1134" y="170"/>
                  </a:lnTo>
                  <a:lnTo>
                    <a:pt x="1191" y="170"/>
                  </a:lnTo>
                  <a:lnTo>
                    <a:pt x="1191" y="57"/>
                  </a:lnTo>
                  <a:lnTo>
                    <a:pt x="1134" y="57"/>
                  </a:lnTo>
                  <a:lnTo>
                    <a:pt x="1134" y="0"/>
                  </a:lnTo>
                  <a:lnTo>
                    <a:pt x="1077" y="0"/>
                  </a:lnTo>
                  <a:lnTo>
                    <a:pt x="1077" y="57"/>
                  </a:lnTo>
                  <a:lnTo>
                    <a:pt x="1020" y="57"/>
                  </a:lnTo>
                  <a:lnTo>
                    <a:pt x="1020" y="114"/>
                  </a:lnTo>
                  <a:lnTo>
                    <a:pt x="907" y="114"/>
                  </a:lnTo>
                  <a:lnTo>
                    <a:pt x="907" y="57"/>
                  </a:lnTo>
                  <a:lnTo>
                    <a:pt x="794" y="57"/>
                  </a:lnTo>
                  <a:lnTo>
                    <a:pt x="794" y="114"/>
                  </a:lnTo>
                  <a:lnTo>
                    <a:pt x="737" y="114"/>
                  </a:lnTo>
                  <a:lnTo>
                    <a:pt x="737" y="57"/>
                  </a:lnTo>
                  <a:lnTo>
                    <a:pt x="624" y="57"/>
                  </a:lnTo>
                  <a:lnTo>
                    <a:pt x="624" y="114"/>
                  </a:lnTo>
                  <a:lnTo>
                    <a:pt x="510" y="114"/>
                  </a:lnTo>
                  <a:lnTo>
                    <a:pt x="510" y="170"/>
                  </a:lnTo>
                  <a:lnTo>
                    <a:pt x="397" y="170"/>
                  </a:lnTo>
                  <a:lnTo>
                    <a:pt x="397" y="284"/>
                  </a:lnTo>
                  <a:lnTo>
                    <a:pt x="283" y="284"/>
                  </a:lnTo>
                  <a:lnTo>
                    <a:pt x="283" y="340"/>
                  </a:lnTo>
                  <a:lnTo>
                    <a:pt x="113" y="340"/>
                  </a:lnTo>
                  <a:lnTo>
                    <a:pt x="113" y="284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2" name="Freeform 293"/>
            <p:cNvSpPr>
              <a:spLocks/>
            </p:cNvSpPr>
            <p:nvPr/>
          </p:nvSpPr>
          <p:spPr bwMode="auto">
            <a:xfrm>
              <a:off x="3534" y="6187"/>
              <a:ext cx="964" cy="793"/>
            </a:xfrm>
            <a:custGeom>
              <a:avLst/>
              <a:gdLst>
                <a:gd name="T0" fmla="*/ 57 w 964"/>
                <a:gd name="T1" fmla="*/ 0 h 793"/>
                <a:gd name="T2" fmla="*/ 57 w 964"/>
                <a:gd name="T3" fmla="*/ 170 h 793"/>
                <a:gd name="T4" fmla="*/ 114 w 964"/>
                <a:gd name="T5" fmla="*/ 170 h 793"/>
                <a:gd name="T6" fmla="*/ 114 w 964"/>
                <a:gd name="T7" fmla="*/ 226 h 793"/>
                <a:gd name="T8" fmla="*/ 57 w 964"/>
                <a:gd name="T9" fmla="*/ 226 h 793"/>
                <a:gd name="T10" fmla="*/ 57 w 964"/>
                <a:gd name="T11" fmla="*/ 283 h 793"/>
                <a:gd name="T12" fmla="*/ 0 w 964"/>
                <a:gd name="T13" fmla="*/ 283 h 793"/>
                <a:gd name="T14" fmla="*/ 0 w 964"/>
                <a:gd name="T15" fmla="*/ 397 h 793"/>
                <a:gd name="T16" fmla="*/ 57 w 964"/>
                <a:gd name="T17" fmla="*/ 397 h 793"/>
                <a:gd name="T18" fmla="*/ 57 w 964"/>
                <a:gd name="T19" fmla="*/ 623 h 793"/>
                <a:gd name="T20" fmla="*/ 114 w 964"/>
                <a:gd name="T21" fmla="*/ 623 h 793"/>
                <a:gd name="T22" fmla="*/ 114 w 964"/>
                <a:gd name="T23" fmla="*/ 510 h 793"/>
                <a:gd name="T24" fmla="*/ 227 w 964"/>
                <a:gd name="T25" fmla="*/ 510 h 793"/>
                <a:gd name="T26" fmla="*/ 227 w 964"/>
                <a:gd name="T27" fmla="*/ 567 h 793"/>
                <a:gd name="T28" fmla="*/ 511 w 964"/>
                <a:gd name="T29" fmla="*/ 567 h 793"/>
                <a:gd name="T30" fmla="*/ 511 w 964"/>
                <a:gd name="T31" fmla="*/ 623 h 793"/>
                <a:gd name="T32" fmla="*/ 567 w 964"/>
                <a:gd name="T33" fmla="*/ 623 h 793"/>
                <a:gd name="T34" fmla="*/ 567 w 964"/>
                <a:gd name="T35" fmla="*/ 680 h 793"/>
                <a:gd name="T36" fmla="*/ 624 w 964"/>
                <a:gd name="T37" fmla="*/ 680 h 793"/>
                <a:gd name="T38" fmla="*/ 624 w 964"/>
                <a:gd name="T39" fmla="*/ 510 h 793"/>
                <a:gd name="T40" fmla="*/ 794 w 964"/>
                <a:gd name="T41" fmla="*/ 510 h 793"/>
                <a:gd name="T42" fmla="*/ 794 w 964"/>
                <a:gd name="T43" fmla="*/ 567 h 793"/>
                <a:gd name="T44" fmla="*/ 737 w 964"/>
                <a:gd name="T45" fmla="*/ 567 h 793"/>
                <a:gd name="T46" fmla="*/ 737 w 964"/>
                <a:gd name="T47" fmla="*/ 623 h 793"/>
                <a:gd name="T48" fmla="*/ 737 w 964"/>
                <a:gd name="T49" fmla="*/ 680 h 793"/>
                <a:gd name="T50" fmla="*/ 794 w 964"/>
                <a:gd name="T51" fmla="*/ 680 h 793"/>
                <a:gd name="T52" fmla="*/ 794 w 964"/>
                <a:gd name="T53" fmla="*/ 793 h 793"/>
                <a:gd name="T54" fmla="*/ 908 w 964"/>
                <a:gd name="T55" fmla="*/ 793 h 793"/>
                <a:gd name="T56" fmla="*/ 908 w 964"/>
                <a:gd name="T57" fmla="*/ 737 h 793"/>
                <a:gd name="T58" fmla="*/ 964 w 964"/>
                <a:gd name="T59" fmla="*/ 737 h 793"/>
                <a:gd name="T60" fmla="*/ 964 w 964"/>
                <a:gd name="T61" fmla="*/ 680 h 793"/>
                <a:gd name="T62" fmla="*/ 851 w 964"/>
                <a:gd name="T63" fmla="*/ 680 h 793"/>
                <a:gd name="T64" fmla="*/ 851 w 964"/>
                <a:gd name="T65" fmla="*/ 623 h 793"/>
                <a:gd name="T66" fmla="*/ 908 w 964"/>
                <a:gd name="T67" fmla="*/ 623 h 793"/>
                <a:gd name="T68" fmla="*/ 908 w 964"/>
                <a:gd name="T69" fmla="*/ 510 h 793"/>
                <a:gd name="T70" fmla="*/ 851 w 964"/>
                <a:gd name="T71" fmla="*/ 510 h 793"/>
                <a:gd name="T72" fmla="*/ 851 w 964"/>
                <a:gd name="T73" fmla="*/ 397 h 793"/>
                <a:gd name="T74" fmla="*/ 794 w 964"/>
                <a:gd name="T75" fmla="*/ 397 h 793"/>
                <a:gd name="T76" fmla="*/ 794 w 964"/>
                <a:gd name="T77" fmla="*/ 226 h 793"/>
                <a:gd name="T78" fmla="*/ 737 w 964"/>
                <a:gd name="T79" fmla="*/ 226 h 793"/>
                <a:gd name="T80" fmla="*/ 737 w 964"/>
                <a:gd name="T81" fmla="*/ 283 h 793"/>
                <a:gd name="T82" fmla="*/ 681 w 964"/>
                <a:gd name="T83" fmla="*/ 283 h 793"/>
                <a:gd name="T84" fmla="*/ 681 w 964"/>
                <a:gd name="T85" fmla="*/ 170 h 793"/>
                <a:gd name="T86" fmla="*/ 624 w 964"/>
                <a:gd name="T87" fmla="*/ 170 h 793"/>
                <a:gd name="T88" fmla="*/ 624 w 964"/>
                <a:gd name="T89" fmla="*/ 113 h 793"/>
                <a:gd name="T90" fmla="*/ 567 w 964"/>
                <a:gd name="T91" fmla="*/ 113 h 793"/>
                <a:gd name="T92" fmla="*/ 567 w 964"/>
                <a:gd name="T93" fmla="*/ 56 h 793"/>
                <a:gd name="T94" fmla="*/ 454 w 964"/>
                <a:gd name="T95" fmla="*/ 56 h 793"/>
                <a:gd name="T96" fmla="*/ 454 w 964"/>
                <a:gd name="T97" fmla="*/ 0 h 793"/>
                <a:gd name="T98" fmla="*/ 341 w 964"/>
                <a:gd name="T99" fmla="*/ 0 h 793"/>
                <a:gd name="T100" fmla="*/ 341 w 964"/>
                <a:gd name="T101" fmla="*/ 113 h 793"/>
                <a:gd name="T102" fmla="*/ 227 w 964"/>
                <a:gd name="T103" fmla="*/ 113 h 793"/>
                <a:gd name="T104" fmla="*/ 227 w 964"/>
                <a:gd name="T105" fmla="*/ 0 h 793"/>
                <a:gd name="T106" fmla="*/ 57 w 964"/>
                <a:gd name="T107" fmla="*/ 0 h 7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64" h="793">
                  <a:moveTo>
                    <a:pt x="57" y="0"/>
                  </a:moveTo>
                  <a:lnTo>
                    <a:pt x="57" y="170"/>
                  </a:lnTo>
                  <a:lnTo>
                    <a:pt x="114" y="170"/>
                  </a:lnTo>
                  <a:lnTo>
                    <a:pt x="114" y="226"/>
                  </a:lnTo>
                  <a:lnTo>
                    <a:pt x="57" y="226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623"/>
                  </a:lnTo>
                  <a:lnTo>
                    <a:pt x="114" y="623"/>
                  </a:lnTo>
                  <a:lnTo>
                    <a:pt x="114" y="510"/>
                  </a:lnTo>
                  <a:lnTo>
                    <a:pt x="227" y="510"/>
                  </a:lnTo>
                  <a:lnTo>
                    <a:pt x="227" y="567"/>
                  </a:lnTo>
                  <a:lnTo>
                    <a:pt x="511" y="567"/>
                  </a:lnTo>
                  <a:lnTo>
                    <a:pt x="511" y="623"/>
                  </a:lnTo>
                  <a:lnTo>
                    <a:pt x="567" y="623"/>
                  </a:lnTo>
                  <a:lnTo>
                    <a:pt x="567" y="680"/>
                  </a:lnTo>
                  <a:lnTo>
                    <a:pt x="624" y="680"/>
                  </a:lnTo>
                  <a:lnTo>
                    <a:pt x="624" y="510"/>
                  </a:lnTo>
                  <a:lnTo>
                    <a:pt x="794" y="510"/>
                  </a:lnTo>
                  <a:lnTo>
                    <a:pt x="794" y="567"/>
                  </a:lnTo>
                  <a:lnTo>
                    <a:pt x="737" y="567"/>
                  </a:lnTo>
                  <a:lnTo>
                    <a:pt x="737" y="623"/>
                  </a:lnTo>
                  <a:lnTo>
                    <a:pt x="737" y="680"/>
                  </a:lnTo>
                  <a:lnTo>
                    <a:pt x="794" y="680"/>
                  </a:lnTo>
                  <a:lnTo>
                    <a:pt x="794" y="793"/>
                  </a:lnTo>
                  <a:lnTo>
                    <a:pt x="908" y="793"/>
                  </a:lnTo>
                  <a:lnTo>
                    <a:pt x="908" y="737"/>
                  </a:lnTo>
                  <a:lnTo>
                    <a:pt x="964" y="737"/>
                  </a:lnTo>
                  <a:lnTo>
                    <a:pt x="964" y="680"/>
                  </a:lnTo>
                  <a:lnTo>
                    <a:pt x="851" y="680"/>
                  </a:lnTo>
                  <a:lnTo>
                    <a:pt x="851" y="623"/>
                  </a:lnTo>
                  <a:lnTo>
                    <a:pt x="908" y="623"/>
                  </a:lnTo>
                  <a:lnTo>
                    <a:pt x="908" y="510"/>
                  </a:lnTo>
                  <a:lnTo>
                    <a:pt x="851" y="510"/>
                  </a:lnTo>
                  <a:lnTo>
                    <a:pt x="851" y="397"/>
                  </a:lnTo>
                  <a:lnTo>
                    <a:pt x="794" y="397"/>
                  </a:lnTo>
                  <a:lnTo>
                    <a:pt x="794" y="226"/>
                  </a:lnTo>
                  <a:lnTo>
                    <a:pt x="737" y="226"/>
                  </a:lnTo>
                  <a:lnTo>
                    <a:pt x="737" y="283"/>
                  </a:lnTo>
                  <a:lnTo>
                    <a:pt x="681" y="283"/>
                  </a:lnTo>
                  <a:lnTo>
                    <a:pt x="681" y="170"/>
                  </a:lnTo>
                  <a:lnTo>
                    <a:pt x="624" y="170"/>
                  </a:lnTo>
                  <a:lnTo>
                    <a:pt x="624" y="113"/>
                  </a:lnTo>
                  <a:lnTo>
                    <a:pt x="567" y="113"/>
                  </a:lnTo>
                  <a:lnTo>
                    <a:pt x="567" y="56"/>
                  </a:lnTo>
                  <a:lnTo>
                    <a:pt x="454" y="56"/>
                  </a:lnTo>
                  <a:lnTo>
                    <a:pt x="454" y="0"/>
                  </a:lnTo>
                  <a:lnTo>
                    <a:pt x="341" y="0"/>
                  </a:lnTo>
                  <a:lnTo>
                    <a:pt x="341" y="113"/>
                  </a:lnTo>
                  <a:lnTo>
                    <a:pt x="227" y="113"/>
                  </a:lnTo>
                  <a:lnTo>
                    <a:pt x="227" y="0"/>
                  </a:lnTo>
                  <a:lnTo>
                    <a:pt x="57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3" name="Freeform 294"/>
            <p:cNvSpPr>
              <a:spLocks/>
            </p:cNvSpPr>
            <p:nvPr/>
          </p:nvSpPr>
          <p:spPr bwMode="auto">
            <a:xfrm>
              <a:off x="1096" y="6017"/>
              <a:ext cx="2552" cy="1814"/>
            </a:xfrm>
            <a:custGeom>
              <a:avLst/>
              <a:gdLst>
                <a:gd name="T0" fmla="*/ 2098 w 2552"/>
                <a:gd name="T1" fmla="*/ 0 h 1814"/>
                <a:gd name="T2" fmla="*/ 2041 w 2552"/>
                <a:gd name="T3" fmla="*/ 113 h 1814"/>
                <a:gd name="T4" fmla="*/ 1928 w 2552"/>
                <a:gd name="T5" fmla="*/ 56 h 1814"/>
                <a:gd name="T6" fmla="*/ 1758 w 2552"/>
                <a:gd name="T7" fmla="*/ 283 h 1814"/>
                <a:gd name="T8" fmla="*/ 1701 w 2552"/>
                <a:gd name="T9" fmla="*/ 340 h 1814"/>
                <a:gd name="T10" fmla="*/ 1588 w 2552"/>
                <a:gd name="T11" fmla="*/ 396 h 1814"/>
                <a:gd name="T12" fmla="*/ 1531 w 2552"/>
                <a:gd name="T13" fmla="*/ 510 h 1814"/>
                <a:gd name="T14" fmla="*/ 1474 w 2552"/>
                <a:gd name="T15" fmla="*/ 567 h 1814"/>
                <a:gd name="T16" fmla="*/ 1531 w 2552"/>
                <a:gd name="T17" fmla="*/ 623 h 1814"/>
                <a:gd name="T18" fmla="*/ 1474 w 2552"/>
                <a:gd name="T19" fmla="*/ 737 h 1814"/>
                <a:gd name="T20" fmla="*/ 1361 w 2552"/>
                <a:gd name="T21" fmla="*/ 793 h 1814"/>
                <a:gd name="T22" fmla="*/ 1304 w 2552"/>
                <a:gd name="T23" fmla="*/ 850 h 1814"/>
                <a:gd name="T24" fmla="*/ 1248 w 2552"/>
                <a:gd name="T25" fmla="*/ 907 h 1814"/>
                <a:gd name="T26" fmla="*/ 907 w 2552"/>
                <a:gd name="T27" fmla="*/ 850 h 1814"/>
                <a:gd name="T28" fmla="*/ 624 w 2552"/>
                <a:gd name="T29" fmla="*/ 737 h 1814"/>
                <a:gd name="T30" fmla="*/ 567 w 2552"/>
                <a:gd name="T31" fmla="*/ 567 h 1814"/>
                <a:gd name="T32" fmla="*/ 510 w 2552"/>
                <a:gd name="T33" fmla="*/ 453 h 1814"/>
                <a:gd name="T34" fmla="*/ 454 w 2552"/>
                <a:gd name="T35" fmla="*/ 510 h 1814"/>
                <a:gd name="T36" fmla="*/ 340 w 2552"/>
                <a:gd name="T37" fmla="*/ 567 h 1814"/>
                <a:gd name="T38" fmla="*/ 227 w 2552"/>
                <a:gd name="T39" fmla="*/ 623 h 1814"/>
                <a:gd name="T40" fmla="*/ 57 w 2552"/>
                <a:gd name="T41" fmla="*/ 680 h 1814"/>
                <a:gd name="T42" fmla="*/ 0 w 2552"/>
                <a:gd name="T43" fmla="*/ 793 h 1814"/>
                <a:gd name="T44" fmla="*/ 57 w 2552"/>
                <a:gd name="T45" fmla="*/ 907 h 1814"/>
                <a:gd name="T46" fmla="*/ 170 w 2552"/>
                <a:gd name="T47" fmla="*/ 850 h 1814"/>
                <a:gd name="T48" fmla="*/ 284 w 2552"/>
                <a:gd name="T49" fmla="*/ 907 h 1814"/>
                <a:gd name="T50" fmla="*/ 340 w 2552"/>
                <a:gd name="T51" fmla="*/ 963 h 1814"/>
                <a:gd name="T52" fmla="*/ 397 w 2552"/>
                <a:gd name="T53" fmla="*/ 1020 h 1814"/>
                <a:gd name="T54" fmla="*/ 567 w 2552"/>
                <a:gd name="T55" fmla="*/ 1077 h 1814"/>
                <a:gd name="T56" fmla="*/ 681 w 2552"/>
                <a:gd name="T57" fmla="*/ 1134 h 1814"/>
                <a:gd name="T58" fmla="*/ 737 w 2552"/>
                <a:gd name="T59" fmla="*/ 1190 h 1814"/>
                <a:gd name="T60" fmla="*/ 1361 w 2552"/>
                <a:gd name="T61" fmla="*/ 1247 h 1814"/>
                <a:gd name="T62" fmla="*/ 1304 w 2552"/>
                <a:gd name="T63" fmla="*/ 1360 h 1814"/>
                <a:gd name="T64" fmla="*/ 1191 w 2552"/>
                <a:gd name="T65" fmla="*/ 1417 h 1814"/>
                <a:gd name="T66" fmla="*/ 1304 w 2552"/>
                <a:gd name="T67" fmla="*/ 1474 h 1814"/>
                <a:gd name="T68" fmla="*/ 1361 w 2552"/>
                <a:gd name="T69" fmla="*/ 1530 h 1814"/>
                <a:gd name="T70" fmla="*/ 1531 w 2552"/>
                <a:gd name="T71" fmla="*/ 1701 h 1814"/>
                <a:gd name="T72" fmla="*/ 1588 w 2552"/>
                <a:gd name="T73" fmla="*/ 1757 h 1814"/>
                <a:gd name="T74" fmla="*/ 1701 w 2552"/>
                <a:gd name="T75" fmla="*/ 1814 h 1814"/>
                <a:gd name="T76" fmla="*/ 1758 w 2552"/>
                <a:gd name="T77" fmla="*/ 1757 h 1814"/>
                <a:gd name="T78" fmla="*/ 1815 w 2552"/>
                <a:gd name="T79" fmla="*/ 1644 h 1814"/>
                <a:gd name="T80" fmla="*/ 1928 w 2552"/>
                <a:gd name="T81" fmla="*/ 1587 h 1814"/>
                <a:gd name="T82" fmla="*/ 1985 w 2552"/>
                <a:gd name="T83" fmla="*/ 1474 h 1814"/>
                <a:gd name="T84" fmla="*/ 2155 w 2552"/>
                <a:gd name="T85" fmla="*/ 1530 h 1814"/>
                <a:gd name="T86" fmla="*/ 2212 w 2552"/>
                <a:gd name="T87" fmla="*/ 1587 h 1814"/>
                <a:gd name="T88" fmla="*/ 2268 w 2552"/>
                <a:gd name="T89" fmla="*/ 1644 h 1814"/>
                <a:gd name="T90" fmla="*/ 2325 w 2552"/>
                <a:gd name="T91" fmla="*/ 1757 h 1814"/>
                <a:gd name="T92" fmla="*/ 2382 w 2552"/>
                <a:gd name="T93" fmla="*/ 1644 h 1814"/>
                <a:gd name="T94" fmla="*/ 2438 w 2552"/>
                <a:gd name="T95" fmla="*/ 1530 h 1814"/>
                <a:gd name="T96" fmla="*/ 2495 w 2552"/>
                <a:gd name="T97" fmla="*/ 1360 h 1814"/>
                <a:gd name="T98" fmla="*/ 2438 w 2552"/>
                <a:gd name="T99" fmla="*/ 1304 h 1814"/>
                <a:gd name="T100" fmla="*/ 2495 w 2552"/>
                <a:gd name="T101" fmla="*/ 1247 h 1814"/>
                <a:gd name="T102" fmla="*/ 2552 w 2552"/>
                <a:gd name="T103" fmla="*/ 1134 h 1814"/>
                <a:gd name="T104" fmla="*/ 2495 w 2552"/>
                <a:gd name="T105" fmla="*/ 793 h 1814"/>
                <a:gd name="T106" fmla="*/ 2438 w 2552"/>
                <a:gd name="T107" fmla="*/ 567 h 1814"/>
                <a:gd name="T108" fmla="*/ 2495 w 2552"/>
                <a:gd name="T109" fmla="*/ 453 h 1814"/>
                <a:gd name="T110" fmla="*/ 2552 w 2552"/>
                <a:gd name="T111" fmla="*/ 396 h 1814"/>
                <a:gd name="T112" fmla="*/ 2495 w 2552"/>
                <a:gd name="T113" fmla="*/ 340 h 1814"/>
                <a:gd name="T114" fmla="*/ 2268 w 2552"/>
                <a:gd name="T115" fmla="*/ 226 h 1814"/>
                <a:gd name="T116" fmla="*/ 2212 w 2552"/>
                <a:gd name="T117" fmla="*/ 56 h 18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2552" h="1814">
                  <a:moveTo>
                    <a:pt x="2212" y="0"/>
                  </a:moveTo>
                  <a:lnTo>
                    <a:pt x="2098" y="0"/>
                  </a:lnTo>
                  <a:lnTo>
                    <a:pt x="2098" y="113"/>
                  </a:lnTo>
                  <a:lnTo>
                    <a:pt x="2041" y="113"/>
                  </a:lnTo>
                  <a:lnTo>
                    <a:pt x="2041" y="56"/>
                  </a:lnTo>
                  <a:lnTo>
                    <a:pt x="1928" y="56"/>
                  </a:lnTo>
                  <a:lnTo>
                    <a:pt x="1928" y="283"/>
                  </a:lnTo>
                  <a:lnTo>
                    <a:pt x="1758" y="283"/>
                  </a:lnTo>
                  <a:lnTo>
                    <a:pt x="1758" y="340"/>
                  </a:lnTo>
                  <a:lnTo>
                    <a:pt x="1701" y="340"/>
                  </a:lnTo>
                  <a:lnTo>
                    <a:pt x="1701" y="396"/>
                  </a:lnTo>
                  <a:lnTo>
                    <a:pt x="1588" y="396"/>
                  </a:lnTo>
                  <a:lnTo>
                    <a:pt x="1588" y="510"/>
                  </a:lnTo>
                  <a:lnTo>
                    <a:pt x="1531" y="510"/>
                  </a:lnTo>
                  <a:lnTo>
                    <a:pt x="1531" y="567"/>
                  </a:lnTo>
                  <a:lnTo>
                    <a:pt x="1474" y="567"/>
                  </a:lnTo>
                  <a:lnTo>
                    <a:pt x="1474" y="623"/>
                  </a:lnTo>
                  <a:lnTo>
                    <a:pt x="1531" y="623"/>
                  </a:lnTo>
                  <a:lnTo>
                    <a:pt x="1531" y="737"/>
                  </a:lnTo>
                  <a:lnTo>
                    <a:pt x="1474" y="737"/>
                  </a:lnTo>
                  <a:lnTo>
                    <a:pt x="1474" y="793"/>
                  </a:lnTo>
                  <a:lnTo>
                    <a:pt x="1361" y="793"/>
                  </a:lnTo>
                  <a:lnTo>
                    <a:pt x="1361" y="850"/>
                  </a:lnTo>
                  <a:lnTo>
                    <a:pt x="1304" y="850"/>
                  </a:lnTo>
                  <a:lnTo>
                    <a:pt x="1304" y="907"/>
                  </a:lnTo>
                  <a:lnTo>
                    <a:pt x="1248" y="907"/>
                  </a:lnTo>
                  <a:lnTo>
                    <a:pt x="1248" y="850"/>
                  </a:lnTo>
                  <a:lnTo>
                    <a:pt x="907" y="850"/>
                  </a:lnTo>
                  <a:lnTo>
                    <a:pt x="907" y="737"/>
                  </a:lnTo>
                  <a:lnTo>
                    <a:pt x="624" y="737"/>
                  </a:lnTo>
                  <a:lnTo>
                    <a:pt x="567" y="737"/>
                  </a:lnTo>
                  <a:lnTo>
                    <a:pt x="567" y="567"/>
                  </a:lnTo>
                  <a:lnTo>
                    <a:pt x="510" y="567"/>
                  </a:lnTo>
                  <a:lnTo>
                    <a:pt x="510" y="453"/>
                  </a:lnTo>
                  <a:lnTo>
                    <a:pt x="454" y="453"/>
                  </a:lnTo>
                  <a:lnTo>
                    <a:pt x="454" y="510"/>
                  </a:lnTo>
                  <a:lnTo>
                    <a:pt x="340" y="510"/>
                  </a:lnTo>
                  <a:lnTo>
                    <a:pt x="340" y="567"/>
                  </a:lnTo>
                  <a:lnTo>
                    <a:pt x="227" y="567"/>
                  </a:lnTo>
                  <a:lnTo>
                    <a:pt x="227" y="623"/>
                  </a:lnTo>
                  <a:lnTo>
                    <a:pt x="57" y="623"/>
                  </a:lnTo>
                  <a:lnTo>
                    <a:pt x="57" y="680"/>
                  </a:lnTo>
                  <a:lnTo>
                    <a:pt x="0" y="680"/>
                  </a:lnTo>
                  <a:lnTo>
                    <a:pt x="0" y="793"/>
                  </a:lnTo>
                  <a:lnTo>
                    <a:pt x="57" y="793"/>
                  </a:lnTo>
                  <a:lnTo>
                    <a:pt x="57" y="907"/>
                  </a:lnTo>
                  <a:lnTo>
                    <a:pt x="170" y="907"/>
                  </a:lnTo>
                  <a:lnTo>
                    <a:pt x="170" y="850"/>
                  </a:lnTo>
                  <a:lnTo>
                    <a:pt x="284" y="850"/>
                  </a:lnTo>
                  <a:lnTo>
                    <a:pt x="284" y="907"/>
                  </a:lnTo>
                  <a:lnTo>
                    <a:pt x="340" y="907"/>
                  </a:lnTo>
                  <a:lnTo>
                    <a:pt x="340" y="963"/>
                  </a:lnTo>
                  <a:lnTo>
                    <a:pt x="397" y="963"/>
                  </a:lnTo>
                  <a:lnTo>
                    <a:pt x="397" y="1020"/>
                  </a:lnTo>
                  <a:lnTo>
                    <a:pt x="567" y="1020"/>
                  </a:lnTo>
                  <a:lnTo>
                    <a:pt x="567" y="1077"/>
                  </a:lnTo>
                  <a:lnTo>
                    <a:pt x="681" y="1077"/>
                  </a:lnTo>
                  <a:lnTo>
                    <a:pt x="681" y="1134"/>
                  </a:lnTo>
                  <a:lnTo>
                    <a:pt x="737" y="1134"/>
                  </a:lnTo>
                  <a:lnTo>
                    <a:pt x="737" y="1190"/>
                  </a:lnTo>
                  <a:lnTo>
                    <a:pt x="737" y="1247"/>
                  </a:lnTo>
                  <a:lnTo>
                    <a:pt x="1361" y="1247"/>
                  </a:lnTo>
                  <a:lnTo>
                    <a:pt x="1361" y="1360"/>
                  </a:lnTo>
                  <a:lnTo>
                    <a:pt x="1304" y="1360"/>
                  </a:lnTo>
                  <a:lnTo>
                    <a:pt x="1304" y="1417"/>
                  </a:lnTo>
                  <a:lnTo>
                    <a:pt x="1191" y="1417"/>
                  </a:lnTo>
                  <a:lnTo>
                    <a:pt x="1191" y="1474"/>
                  </a:lnTo>
                  <a:lnTo>
                    <a:pt x="1304" y="1474"/>
                  </a:lnTo>
                  <a:lnTo>
                    <a:pt x="1304" y="1530"/>
                  </a:lnTo>
                  <a:lnTo>
                    <a:pt x="1361" y="1530"/>
                  </a:lnTo>
                  <a:lnTo>
                    <a:pt x="1361" y="1701"/>
                  </a:lnTo>
                  <a:lnTo>
                    <a:pt x="1531" y="1701"/>
                  </a:lnTo>
                  <a:lnTo>
                    <a:pt x="1531" y="1757"/>
                  </a:lnTo>
                  <a:lnTo>
                    <a:pt x="1588" y="1757"/>
                  </a:lnTo>
                  <a:lnTo>
                    <a:pt x="1588" y="1814"/>
                  </a:lnTo>
                  <a:lnTo>
                    <a:pt x="1701" y="1814"/>
                  </a:lnTo>
                  <a:lnTo>
                    <a:pt x="1701" y="1757"/>
                  </a:lnTo>
                  <a:lnTo>
                    <a:pt x="1758" y="1757"/>
                  </a:lnTo>
                  <a:lnTo>
                    <a:pt x="1758" y="1644"/>
                  </a:lnTo>
                  <a:lnTo>
                    <a:pt x="1815" y="1644"/>
                  </a:lnTo>
                  <a:lnTo>
                    <a:pt x="1815" y="1587"/>
                  </a:lnTo>
                  <a:lnTo>
                    <a:pt x="1928" y="1587"/>
                  </a:lnTo>
                  <a:lnTo>
                    <a:pt x="1928" y="1474"/>
                  </a:lnTo>
                  <a:lnTo>
                    <a:pt x="1985" y="1474"/>
                  </a:lnTo>
                  <a:lnTo>
                    <a:pt x="1985" y="1530"/>
                  </a:lnTo>
                  <a:lnTo>
                    <a:pt x="2155" y="1530"/>
                  </a:lnTo>
                  <a:lnTo>
                    <a:pt x="2155" y="1587"/>
                  </a:lnTo>
                  <a:lnTo>
                    <a:pt x="2212" y="1587"/>
                  </a:lnTo>
                  <a:lnTo>
                    <a:pt x="2212" y="1644"/>
                  </a:lnTo>
                  <a:lnTo>
                    <a:pt x="2268" y="1644"/>
                  </a:lnTo>
                  <a:lnTo>
                    <a:pt x="2268" y="1757"/>
                  </a:lnTo>
                  <a:lnTo>
                    <a:pt x="2325" y="1757"/>
                  </a:lnTo>
                  <a:lnTo>
                    <a:pt x="2325" y="1644"/>
                  </a:lnTo>
                  <a:lnTo>
                    <a:pt x="2382" y="1644"/>
                  </a:lnTo>
                  <a:lnTo>
                    <a:pt x="2382" y="1530"/>
                  </a:lnTo>
                  <a:lnTo>
                    <a:pt x="2438" y="1530"/>
                  </a:lnTo>
                  <a:lnTo>
                    <a:pt x="2438" y="1360"/>
                  </a:lnTo>
                  <a:lnTo>
                    <a:pt x="2495" y="1360"/>
                  </a:lnTo>
                  <a:lnTo>
                    <a:pt x="2495" y="1304"/>
                  </a:lnTo>
                  <a:lnTo>
                    <a:pt x="2438" y="1304"/>
                  </a:lnTo>
                  <a:lnTo>
                    <a:pt x="2438" y="1247"/>
                  </a:lnTo>
                  <a:lnTo>
                    <a:pt x="2495" y="1247"/>
                  </a:lnTo>
                  <a:lnTo>
                    <a:pt x="2495" y="1134"/>
                  </a:lnTo>
                  <a:lnTo>
                    <a:pt x="2552" y="1134"/>
                  </a:lnTo>
                  <a:lnTo>
                    <a:pt x="2552" y="793"/>
                  </a:lnTo>
                  <a:lnTo>
                    <a:pt x="2495" y="793"/>
                  </a:lnTo>
                  <a:lnTo>
                    <a:pt x="2495" y="567"/>
                  </a:lnTo>
                  <a:lnTo>
                    <a:pt x="2438" y="567"/>
                  </a:lnTo>
                  <a:lnTo>
                    <a:pt x="2438" y="453"/>
                  </a:lnTo>
                  <a:lnTo>
                    <a:pt x="2495" y="453"/>
                  </a:lnTo>
                  <a:lnTo>
                    <a:pt x="2495" y="396"/>
                  </a:lnTo>
                  <a:lnTo>
                    <a:pt x="2552" y="396"/>
                  </a:lnTo>
                  <a:lnTo>
                    <a:pt x="2552" y="340"/>
                  </a:lnTo>
                  <a:lnTo>
                    <a:pt x="2495" y="340"/>
                  </a:lnTo>
                  <a:lnTo>
                    <a:pt x="2495" y="226"/>
                  </a:lnTo>
                  <a:lnTo>
                    <a:pt x="2268" y="226"/>
                  </a:lnTo>
                  <a:lnTo>
                    <a:pt x="2268" y="56"/>
                  </a:lnTo>
                  <a:lnTo>
                    <a:pt x="2212" y="56"/>
                  </a:lnTo>
                  <a:lnTo>
                    <a:pt x="2212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4" name="Freeform 295"/>
            <p:cNvSpPr>
              <a:spLocks/>
            </p:cNvSpPr>
            <p:nvPr/>
          </p:nvSpPr>
          <p:spPr bwMode="auto">
            <a:xfrm>
              <a:off x="2003" y="6584"/>
              <a:ext cx="624" cy="340"/>
            </a:xfrm>
            <a:custGeom>
              <a:avLst/>
              <a:gdLst>
                <a:gd name="T0" fmla="*/ 624 w 624"/>
                <a:gd name="T1" fmla="*/ 56 h 340"/>
                <a:gd name="T2" fmla="*/ 341 w 624"/>
                <a:gd name="T3" fmla="*/ 56 h 340"/>
                <a:gd name="T4" fmla="*/ 341 w 624"/>
                <a:gd name="T5" fmla="*/ 0 h 340"/>
                <a:gd name="T6" fmla="*/ 284 w 624"/>
                <a:gd name="T7" fmla="*/ 0 h 340"/>
                <a:gd name="T8" fmla="*/ 284 w 624"/>
                <a:gd name="T9" fmla="*/ 113 h 340"/>
                <a:gd name="T10" fmla="*/ 57 w 624"/>
                <a:gd name="T11" fmla="*/ 113 h 340"/>
                <a:gd name="T12" fmla="*/ 57 w 624"/>
                <a:gd name="T13" fmla="*/ 170 h 340"/>
                <a:gd name="T14" fmla="*/ 0 w 624"/>
                <a:gd name="T15" fmla="*/ 170 h 340"/>
                <a:gd name="T16" fmla="*/ 0 w 624"/>
                <a:gd name="T17" fmla="*/ 283 h 340"/>
                <a:gd name="T18" fmla="*/ 341 w 624"/>
                <a:gd name="T19" fmla="*/ 283 h 340"/>
                <a:gd name="T20" fmla="*/ 341 w 624"/>
                <a:gd name="T21" fmla="*/ 340 h 340"/>
                <a:gd name="T22" fmla="*/ 397 w 624"/>
                <a:gd name="T23" fmla="*/ 340 h 340"/>
                <a:gd name="T24" fmla="*/ 397 w 624"/>
                <a:gd name="T25" fmla="*/ 283 h 340"/>
                <a:gd name="T26" fmla="*/ 454 w 624"/>
                <a:gd name="T27" fmla="*/ 283 h 340"/>
                <a:gd name="T28" fmla="*/ 454 w 624"/>
                <a:gd name="T29" fmla="*/ 226 h 340"/>
                <a:gd name="T30" fmla="*/ 567 w 624"/>
                <a:gd name="T31" fmla="*/ 226 h 340"/>
                <a:gd name="T32" fmla="*/ 567 w 624"/>
                <a:gd name="T33" fmla="*/ 170 h 340"/>
                <a:gd name="T34" fmla="*/ 624 w 624"/>
                <a:gd name="T35" fmla="*/ 170 h 340"/>
                <a:gd name="T36" fmla="*/ 624 w 624"/>
                <a:gd name="T37" fmla="*/ 56 h 3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24" h="340">
                  <a:moveTo>
                    <a:pt x="624" y="56"/>
                  </a:moveTo>
                  <a:lnTo>
                    <a:pt x="341" y="56"/>
                  </a:lnTo>
                  <a:lnTo>
                    <a:pt x="341" y="0"/>
                  </a:lnTo>
                  <a:lnTo>
                    <a:pt x="284" y="0"/>
                  </a:lnTo>
                  <a:lnTo>
                    <a:pt x="284" y="113"/>
                  </a:lnTo>
                  <a:lnTo>
                    <a:pt x="57" y="113"/>
                  </a:lnTo>
                  <a:lnTo>
                    <a:pt x="57" y="170"/>
                  </a:lnTo>
                  <a:lnTo>
                    <a:pt x="0" y="170"/>
                  </a:lnTo>
                  <a:lnTo>
                    <a:pt x="0" y="283"/>
                  </a:lnTo>
                  <a:lnTo>
                    <a:pt x="341" y="283"/>
                  </a:lnTo>
                  <a:lnTo>
                    <a:pt x="341" y="340"/>
                  </a:lnTo>
                  <a:lnTo>
                    <a:pt x="397" y="340"/>
                  </a:lnTo>
                  <a:lnTo>
                    <a:pt x="397" y="283"/>
                  </a:lnTo>
                  <a:lnTo>
                    <a:pt x="454" y="283"/>
                  </a:lnTo>
                  <a:lnTo>
                    <a:pt x="454" y="226"/>
                  </a:lnTo>
                  <a:lnTo>
                    <a:pt x="567" y="226"/>
                  </a:lnTo>
                  <a:lnTo>
                    <a:pt x="567" y="170"/>
                  </a:lnTo>
                  <a:lnTo>
                    <a:pt x="624" y="170"/>
                  </a:lnTo>
                  <a:lnTo>
                    <a:pt x="624" y="56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5" name="Freeform 296"/>
            <p:cNvSpPr>
              <a:spLocks/>
            </p:cNvSpPr>
            <p:nvPr/>
          </p:nvSpPr>
          <p:spPr bwMode="auto">
            <a:xfrm>
              <a:off x="1096" y="5279"/>
              <a:ext cx="2268" cy="1475"/>
            </a:xfrm>
            <a:custGeom>
              <a:avLst/>
              <a:gdLst>
                <a:gd name="T0" fmla="*/ 1701 w 2268"/>
                <a:gd name="T1" fmla="*/ 0 h 1475"/>
                <a:gd name="T2" fmla="*/ 1758 w 2268"/>
                <a:gd name="T3" fmla="*/ 171 h 1475"/>
                <a:gd name="T4" fmla="*/ 1531 w 2268"/>
                <a:gd name="T5" fmla="*/ 227 h 1475"/>
                <a:gd name="T6" fmla="*/ 1474 w 2268"/>
                <a:gd name="T7" fmla="*/ 171 h 1475"/>
                <a:gd name="T8" fmla="*/ 1418 w 2268"/>
                <a:gd name="T9" fmla="*/ 227 h 1475"/>
                <a:gd name="T10" fmla="*/ 1361 w 2268"/>
                <a:gd name="T11" fmla="*/ 284 h 1475"/>
                <a:gd name="T12" fmla="*/ 1248 w 2268"/>
                <a:gd name="T13" fmla="*/ 341 h 1475"/>
                <a:gd name="T14" fmla="*/ 1304 w 2268"/>
                <a:gd name="T15" fmla="*/ 454 h 1475"/>
                <a:gd name="T16" fmla="*/ 1248 w 2268"/>
                <a:gd name="T17" fmla="*/ 567 h 1475"/>
                <a:gd name="T18" fmla="*/ 1191 w 2268"/>
                <a:gd name="T19" fmla="*/ 624 h 1475"/>
                <a:gd name="T20" fmla="*/ 1134 w 2268"/>
                <a:gd name="T21" fmla="*/ 681 h 1475"/>
                <a:gd name="T22" fmla="*/ 1021 w 2268"/>
                <a:gd name="T23" fmla="*/ 738 h 1475"/>
                <a:gd name="T24" fmla="*/ 964 w 2268"/>
                <a:gd name="T25" fmla="*/ 794 h 1475"/>
                <a:gd name="T26" fmla="*/ 851 w 2268"/>
                <a:gd name="T27" fmla="*/ 851 h 1475"/>
                <a:gd name="T28" fmla="*/ 567 w 2268"/>
                <a:gd name="T29" fmla="*/ 794 h 1475"/>
                <a:gd name="T30" fmla="*/ 510 w 2268"/>
                <a:gd name="T31" fmla="*/ 681 h 1475"/>
                <a:gd name="T32" fmla="*/ 170 w 2268"/>
                <a:gd name="T33" fmla="*/ 624 h 1475"/>
                <a:gd name="T34" fmla="*/ 57 w 2268"/>
                <a:gd name="T35" fmla="*/ 681 h 1475"/>
                <a:gd name="T36" fmla="*/ 0 w 2268"/>
                <a:gd name="T37" fmla="*/ 738 h 1475"/>
                <a:gd name="T38" fmla="*/ 170 w 2268"/>
                <a:gd name="T39" fmla="*/ 1078 h 1475"/>
                <a:gd name="T40" fmla="*/ 114 w 2268"/>
                <a:gd name="T41" fmla="*/ 1191 h 1475"/>
                <a:gd name="T42" fmla="*/ 227 w 2268"/>
                <a:gd name="T43" fmla="*/ 1361 h 1475"/>
                <a:gd name="T44" fmla="*/ 340 w 2268"/>
                <a:gd name="T45" fmla="*/ 1305 h 1475"/>
                <a:gd name="T46" fmla="*/ 454 w 2268"/>
                <a:gd name="T47" fmla="*/ 1248 h 1475"/>
                <a:gd name="T48" fmla="*/ 510 w 2268"/>
                <a:gd name="T49" fmla="*/ 1191 h 1475"/>
                <a:gd name="T50" fmla="*/ 567 w 2268"/>
                <a:gd name="T51" fmla="*/ 1305 h 1475"/>
                <a:gd name="T52" fmla="*/ 964 w 2268"/>
                <a:gd name="T53" fmla="*/ 1475 h 1475"/>
                <a:gd name="T54" fmla="*/ 1191 w 2268"/>
                <a:gd name="T55" fmla="*/ 1418 h 1475"/>
                <a:gd name="T56" fmla="*/ 1248 w 2268"/>
                <a:gd name="T57" fmla="*/ 1305 h 1475"/>
                <a:gd name="T58" fmla="*/ 1474 w 2268"/>
                <a:gd name="T59" fmla="*/ 1361 h 1475"/>
                <a:gd name="T60" fmla="*/ 1531 w 2268"/>
                <a:gd name="T61" fmla="*/ 1305 h 1475"/>
                <a:gd name="T62" fmla="*/ 1588 w 2268"/>
                <a:gd name="T63" fmla="*/ 1248 h 1475"/>
                <a:gd name="T64" fmla="*/ 1701 w 2268"/>
                <a:gd name="T65" fmla="*/ 1134 h 1475"/>
                <a:gd name="T66" fmla="*/ 1758 w 2268"/>
                <a:gd name="T67" fmla="*/ 1078 h 1475"/>
                <a:gd name="T68" fmla="*/ 1928 w 2268"/>
                <a:gd name="T69" fmla="*/ 1021 h 1475"/>
                <a:gd name="T70" fmla="*/ 2041 w 2268"/>
                <a:gd name="T71" fmla="*/ 794 h 1475"/>
                <a:gd name="T72" fmla="*/ 2098 w 2268"/>
                <a:gd name="T73" fmla="*/ 851 h 1475"/>
                <a:gd name="T74" fmla="*/ 2212 w 2268"/>
                <a:gd name="T75" fmla="*/ 738 h 1475"/>
                <a:gd name="T76" fmla="*/ 2155 w 2268"/>
                <a:gd name="T77" fmla="*/ 624 h 1475"/>
                <a:gd name="T78" fmla="*/ 2212 w 2268"/>
                <a:gd name="T79" fmla="*/ 567 h 1475"/>
                <a:gd name="T80" fmla="*/ 2268 w 2268"/>
                <a:gd name="T81" fmla="*/ 511 h 1475"/>
                <a:gd name="T82" fmla="*/ 2212 w 2268"/>
                <a:gd name="T83" fmla="*/ 454 h 1475"/>
                <a:gd name="T84" fmla="*/ 2155 w 2268"/>
                <a:gd name="T85" fmla="*/ 341 h 1475"/>
                <a:gd name="T86" fmla="*/ 2098 w 2268"/>
                <a:gd name="T87" fmla="*/ 284 h 1475"/>
                <a:gd name="T88" fmla="*/ 2041 w 2268"/>
                <a:gd name="T89" fmla="*/ 227 h 1475"/>
                <a:gd name="T90" fmla="*/ 1928 w 2268"/>
                <a:gd name="T91" fmla="*/ 171 h 1475"/>
                <a:gd name="T92" fmla="*/ 1871 w 2268"/>
                <a:gd name="T93" fmla="*/ 57 h 14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268" h="1475">
                  <a:moveTo>
                    <a:pt x="1871" y="0"/>
                  </a:moveTo>
                  <a:lnTo>
                    <a:pt x="1701" y="0"/>
                  </a:lnTo>
                  <a:lnTo>
                    <a:pt x="1701" y="171"/>
                  </a:lnTo>
                  <a:lnTo>
                    <a:pt x="1758" y="171"/>
                  </a:lnTo>
                  <a:lnTo>
                    <a:pt x="1758" y="227"/>
                  </a:lnTo>
                  <a:lnTo>
                    <a:pt x="1531" y="227"/>
                  </a:lnTo>
                  <a:lnTo>
                    <a:pt x="1531" y="171"/>
                  </a:lnTo>
                  <a:lnTo>
                    <a:pt x="1474" y="171"/>
                  </a:lnTo>
                  <a:lnTo>
                    <a:pt x="1474" y="227"/>
                  </a:lnTo>
                  <a:lnTo>
                    <a:pt x="1418" y="227"/>
                  </a:lnTo>
                  <a:lnTo>
                    <a:pt x="1418" y="284"/>
                  </a:lnTo>
                  <a:lnTo>
                    <a:pt x="1361" y="284"/>
                  </a:lnTo>
                  <a:lnTo>
                    <a:pt x="1361" y="341"/>
                  </a:lnTo>
                  <a:lnTo>
                    <a:pt x="1248" y="341"/>
                  </a:lnTo>
                  <a:lnTo>
                    <a:pt x="1248" y="454"/>
                  </a:lnTo>
                  <a:lnTo>
                    <a:pt x="1304" y="454"/>
                  </a:lnTo>
                  <a:lnTo>
                    <a:pt x="1304" y="567"/>
                  </a:lnTo>
                  <a:lnTo>
                    <a:pt x="1248" y="567"/>
                  </a:lnTo>
                  <a:lnTo>
                    <a:pt x="1248" y="624"/>
                  </a:lnTo>
                  <a:lnTo>
                    <a:pt x="1191" y="624"/>
                  </a:lnTo>
                  <a:lnTo>
                    <a:pt x="1191" y="681"/>
                  </a:lnTo>
                  <a:lnTo>
                    <a:pt x="1134" y="681"/>
                  </a:lnTo>
                  <a:lnTo>
                    <a:pt x="1134" y="738"/>
                  </a:lnTo>
                  <a:lnTo>
                    <a:pt x="1021" y="738"/>
                  </a:lnTo>
                  <a:lnTo>
                    <a:pt x="1021" y="794"/>
                  </a:lnTo>
                  <a:lnTo>
                    <a:pt x="964" y="794"/>
                  </a:lnTo>
                  <a:lnTo>
                    <a:pt x="964" y="851"/>
                  </a:lnTo>
                  <a:lnTo>
                    <a:pt x="851" y="851"/>
                  </a:lnTo>
                  <a:lnTo>
                    <a:pt x="851" y="794"/>
                  </a:lnTo>
                  <a:lnTo>
                    <a:pt x="567" y="794"/>
                  </a:lnTo>
                  <a:lnTo>
                    <a:pt x="567" y="681"/>
                  </a:lnTo>
                  <a:lnTo>
                    <a:pt x="510" y="681"/>
                  </a:lnTo>
                  <a:lnTo>
                    <a:pt x="510" y="624"/>
                  </a:lnTo>
                  <a:lnTo>
                    <a:pt x="170" y="624"/>
                  </a:lnTo>
                  <a:lnTo>
                    <a:pt x="170" y="681"/>
                  </a:lnTo>
                  <a:lnTo>
                    <a:pt x="57" y="681"/>
                  </a:lnTo>
                  <a:lnTo>
                    <a:pt x="57" y="738"/>
                  </a:lnTo>
                  <a:lnTo>
                    <a:pt x="0" y="738"/>
                  </a:lnTo>
                  <a:lnTo>
                    <a:pt x="0" y="1078"/>
                  </a:lnTo>
                  <a:lnTo>
                    <a:pt x="170" y="1078"/>
                  </a:lnTo>
                  <a:lnTo>
                    <a:pt x="170" y="1191"/>
                  </a:lnTo>
                  <a:lnTo>
                    <a:pt x="114" y="1191"/>
                  </a:lnTo>
                  <a:lnTo>
                    <a:pt x="114" y="1361"/>
                  </a:lnTo>
                  <a:lnTo>
                    <a:pt x="227" y="1361"/>
                  </a:lnTo>
                  <a:lnTo>
                    <a:pt x="227" y="1305"/>
                  </a:lnTo>
                  <a:lnTo>
                    <a:pt x="340" y="1305"/>
                  </a:lnTo>
                  <a:lnTo>
                    <a:pt x="340" y="1248"/>
                  </a:lnTo>
                  <a:lnTo>
                    <a:pt x="454" y="1248"/>
                  </a:lnTo>
                  <a:lnTo>
                    <a:pt x="454" y="1191"/>
                  </a:lnTo>
                  <a:lnTo>
                    <a:pt x="510" y="1191"/>
                  </a:lnTo>
                  <a:lnTo>
                    <a:pt x="510" y="1305"/>
                  </a:lnTo>
                  <a:lnTo>
                    <a:pt x="567" y="1305"/>
                  </a:lnTo>
                  <a:lnTo>
                    <a:pt x="567" y="1475"/>
                  </a:lnTo>
                  <a:lnTo>
                    <a:pt x="964" y="1475"/>
                  </a:lnTo>
                  <a:lnTo>
                    <a:pt x="964" y="1418"/>
                  </a:lnTo>
                  <a:lnTo>
                    <a:pt x="1191" y="1418"/>
                  </a:lnTo>
                  <a:lnTo>
                    <a:pt x="1191" y="1305"/>
                  </a:lnTo>
                  <a:lnTo>
                    <a:pt x="1248" y="1305"/>
                  </a:lnTo>
                  <a:lnTo>
                    <a:pt x="1248" y="1361"/>
                  </a:lnTo>
                  <a:lnTo>
                    <a:pt x="1474" y="1361"/>
                  </a:lnTo>
                  <a:lnTo>
                    <a:pt x="1474" y="1305"/>
                  </a:lnTo>
                  <a:lnTo>
                    <a:pt x="1531" y="1305"/>
                  </a:lnTo>
                  <a:lnTo>
                    <a:pt x="1531" y="1248"/>
                  </a:lnTo>
                  <a:lnTo>
                    <a:pt x="1588" y="1248"/>
                  </a:lnTo>
                  <a:lnTo>
                    <a:pt x="1588" y="1134"/>
                  </a:lnTo>
                  <a:lnTo>
                    <a:pt x="1701" y="1134"/>
                  </a:lnTo>
                  <a:lnTo>
                    <a:pt x="1701" y="1078"/>
                  </a:lnTo>
                  <a:lnTo>
                    <a:pt x="1758" y="1078"/>
                  </a:lnTo>
                  <a:lnTo>
                    <a:pt x="1758" y="1021"/>
                  </a:lnTo>
                  <a:lnTo>
                    <a:pt x="1928" y="1021"/>
                  </a:lnTo>
                  <a:lnTo>
                    <a:pt x="1928" y="794"/>
                  </a:lnTo>
                  <a:lnTo>
                    <a:pt x="2041" y="794"/>
                  </a:lnTo>
                  <a:lnTo>
                    <a:pt x="2041" y="851"/>
                  </a:lnTo>
                  <a:lnTo>
                    <a:pt x="2098" y="851"/>
                  </a:lnTo>
                  <a:lnTo>
                    <a:pt x="2098" y="738"/>
                  </a:lnTo>
                  <a:lnTo>
                    <a:pt x="2212" y="738"/>
                  </a:lnTo>
                  <a:lnTo>
                    <a:pt x="2212" y="624"/>
                  </a:lnTo>
                  <a:lnTo>
                    <a:pt x="2155" y="624"/>
                  </a:lnTo>
                  <a:lnTo>
                    <a:pt x="2155" y="567"/>
                  </a:lnTo>
                  <a:lnTo>
                    <a:pt x="2212" y="567"/>
                  </a:lnTo>
                  <a:lnTo>
                    <a:pt x="2212" y="511"/>
                  </a:lnTo>
                  <a:lnTo>
                    <a:pt x="2268" y="511"/>
                  </a:lnTo>
                  <a:lnTo>
                    <a:pt x="2268" y="454"/>
                  </a:lnTo>
                  <a:lnTo>
                    <a:pt x="2212" y="454"/>
                  </a:lnTo>
                  <a:lnTo>
                    <a:pt x="2212" y="341"/>
                  </a:lnTo>
                  <a:lnTo>
                    <a:pt x="2155" y="341"/>
                  </a:lnTo>
                  <a:lnTo>
                    <a:pt x="2155" y="284"/>
                  </a:lnTo>
                  <a:lnTo>
                    <a:pt x="2098" y="284"/>
                  </a:lnTo>
                  <a:lnTo>
                    <a:pt x="2098" y="227"/>
                  </a:lnTo>
                  <a:lnTo>
                    <a:pt x="2041" y="227"/>
                  </a:lnTo>
                  <a:lnTo>
                    <a:pt x="2041" y="171"/>
                  </a:lnTo>
                  <a:lnTo>
                    <a:pt x="1928" y="171"/>
                  </a:lnTo>
                  <a:lnTo>
                    <a:pt x="1928" y="57"/>
                  </a:lnTo>
                  <a:lnTo>
                    <a:pt x="1871" y="57"/>
                  </a:lnTo>
                  <a:lnTo>
                    <a:pt x="1871" y="0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6" name="Freeform 297"/>
            <p:cNvSpPr>
              <a:spLocks/>
            </p:cNvSpPr>
            <p:nvPr/>
          </p:nvSpPr>
          <p:spPr bwMode="auto">
            <a:xfrm>
              <a:off x="1606" y="5563"/>
              <a:ext cx="794" cy="567"/>
            </a:xfrm>
            <a:custGeom>
              <a:avLst/>
              <a:gdLst>
                <a:gd name="T0" fmla="*/ 738 w 794"/>
                <a:gd name="T1" fmla="*/ 113 h 567"/>
                <a:gd name="T2" fmla="*/ 624 w 794"/>
                <a:gd name="T3" fmla="*/ 113 h 567"/>
                <a:gd name="T4" fmla="*/ 624 w 794"/>
                <a:gd name="T5" fmla="*/ 57 h 567"/>
                <a:gd name="T6" fmla="*/ 511 w 794"/>
                <a:gd name="T7" fmla="*/ 57 h 567"/>
                <a:gd name="T8" fmla="*/ 511 w 794"/>
                <a:gd name="T9" fmla="*/ 0 h 567"/>
                <a:gd name="T10" fmla="*/ 397 w 794"/>
                <a:gd name="T11" fmla="*/ 0 h 567"/>
                <a:gd name="T12" fmla="*/ 397 w 794"/>
                <a:gd name="T13" fmla="*/ 57 h 567"/>
                <a:gd name="T14" fmla="*/ 284 w 794"/>
                <a:gd name="T15" fmla="*/ 57 h 567"/>
                <a:gd name="T16" fmla="*/ 284 w 794"/>
                <a:gd name="T17" fmla="*/ 113 h 567"/>
                <a:gd name="T18" fmla="*/ 114 w 794"/>
                <a:gd name="T19" fmla="*/ 113 h 567"/>
                <a:gd name="T20" fmla="*/ 114 w 794"/>
                <a:gd name="T21" fmla="*/ 227 h 567"/>
                <a:gd name="T22" fmla="*/ 57 w 794"/>
                <a:gd name="T23" fmla="*/ 227 h 567"/>
                <a:gd name="T24" fmla="*/ 57 w 794"/>
                <a:gd name="T25" fmla="*/ 283 h 567"/>
                <a:gd name="T26" fmla="*/ 0 w 794"/>
                <a:gd name="T27" fmla="*/ 283 h 567"/>
                <a:gd name="T28" fmla="*/ 0 w 794"/>
                <a:gd name="T29" fmla="*/ 397 h 567"/>
                <a:gd name="T30" fmla="*/ 57 w 794"/>
                <a:gd name="T31" fmla="*/ 397 h 567"/>
                <a:gd name="T32" fmla="*/ 57 w 794"/>
                <a:gd name="T33" fmla="*/ 510 h 567"/>
                <a:gd name="T34" fmla="*/ 341 w 794"/>
                <a:gd name="T35" fmla="*/ 510 h 567"/>
                <a:gd name="T36" fmla="*/ 341 w 794"/>
                <a:gd name="T37" fmla="*/ 567 h 567"/>
                <a:gd name="T38" fmla="*/ 454 w 794"/>
                <a:gd name="T39" fmla="*/ 567 h 567"/>
                <a:gd name="T40" fmla="*/ 454 w 794"/>
                <a:gd name="T41" fmla="*/ 510 h 567"/>
                <a:gd name="T42" fmla="*/ 511 w 794"/>
                <a:gd name="T43" fmla="*/ 510 h 567"/>
                <a:gd name="T44" fmla="*/ 511 w 794"/>
                <a:gd name="T45" fmla="*/ 454 h 567"/>
                <a:gd name="T46" fmla="*/ 624 w 794"/>
                <a:gd name="T47" fmla="*/ 454 h 567"/>
                <a:gd name="T48" fmla="*/ 624 w 794"/>
                <a:gd name="T49" fmla="*/ 397 h 567"/>
                <a:gd name="T50" fmla="*/ 681 w 794"/>
                <a:gd name="T51" fmla="*/ 397 h 567"/>
                <a:gd name="T52" fmla="*/ 681 w 794"/>
                <a:gd name="T53" fmla="*/ 340 h 567"/>
                <a:gd name="T54" fmla="*/ 738 w 794"/>
                <a:gd name="T55" fmla="*/ 340 h 567"/>
                <a:gd name="T56" fmla="*/ 738 w 794"/>
                <a:gd name="T57" fmla="*/ 283 h 567"/>
                <a:gd name="T58" fmla="*/ 794 w 794"/>
                <a:gd name="T59" fmla="*/ 283 h 567"/>
                <a:gd name="T60" fmla="*/ 794 w 794"/>
                <a:gd name="T61" fmla="*/ 170 h 567"/>
                <a:gd name="T62" fmla="*/ 738 w 794"/>
                <a:gd name="T63" fmla="*/ 170 h 567"/>
                <a:gd name="T64" fmla="*/ 738 w 794"/>
                <a:gd name="T65" fmla="*/ 113 h 5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794" h="567">
                  <a:moveTo>
                    <a:pt x="738" y="113"/>
                  </a:moveTo>
                  <a:lnTo>
                    <a:pt x="624" y="113"/>
                  </a:lnTo>
                  <a:lnTo>
                    <a:pt x="624" y="57"/>
                  </a:lnTo>
                  <a:lnTo>
                    <a:pt x="511" y="57"/>
                  </a:lnTo>
                  <a:lnTo>
                    <a:pt x="511" y="0"/>
                  </a:lnTo>
                  <a:lnTo>
                    <a:pt x="397" y="0"/>
                  </a:lnTo>
                  <a:lnTo>
                    <a:pt x="397" y="57"/>
                  </a:lnTo>
                  <a:lnTo>
                    <a:pt x="284" y="57"/>
                  </a:lnTo>
                  <a:lnTo>
                    <a:pt x="284" y="113"/>
                  </a:lnTo>
                  <a:lnTo>
                    <a:pt x="114" y="113"/>
                  </a:lnTo>
                  <a:lnTo>
                    <a:pt x="114" y="227"/>
                  </a:lnTo>
                  <a:lnTo>
                    <a:pt x="57" y="227"/>
                  </a:lnTo>
                  <a:lnTo>
                    <a:pt x="57" y="283"/>
                  </a:lnTo>
                  <a:lnTo>
                    <a:pt x="0" y="283"/>
                  </a:lnTo>
                  <a:lnTo>
                    <a:pt x="0" y="397"/>
                  </a:lnTo>
                  <a:lnTo>
                    <a:pt x="57" y="397"/>
                  </a:lnTo>
                  <a:lnTo>
                    <a:pt x="57" y="510"/>
                  </a:lnTo>
                  <a:lnTo>
                    <a:pt x="341" y="510"/>
                  </a:lnTo>
                  <a:lnTo>
                    <a:pt x="341" y="567"/>
                  </a:lnTo>
                  <a:lnTo>
                    <a:pt x="454" y="567"/>
                  </a:lnTo>
                  <a:lnTo>
                    <a:pt x="454" y="510"/>
                  </a:lnTo>
                  <a:lnTo>
                    <a:pt x="511" y="510"/>
                  </a:lnTo>
                  <a:lnTo>
                    <a:pt x="511" y="454"/>
                  </a:lnTo>
                  <a:lnTo>
                    <a:pt x="624" y="454"/>
                  </a:lnTo>
                  <a:lnTo>
                    <a:pt x="624" y="397"/>
                  </a:lnTo>
                  <a:lnTo>
                    <a:pt x="681" y="397"/>
                  </a:lnTo>
                  <a:lnTo>
                    <a:pt x="681" y="340"/>
                  </a:lnTo>
                  <a:lnTo>
                    <a:pt x="738" y="340"/>
                  </a:lnTo>
                  <a:lnTo>
                    <a:pt x="738" y="283"/>
                  </a:lnTo>
                  <a:lnTo>
                    <a:pt x="794" y="283"/>
                  </a:lnTo>
                  <a:lnTo>
                    <a:pt x="794" y="170"/>
                  </a:lnTo>
                  <a:lnTo>
                    <a:pt x="738" y="170"/>
                  </a:lnTo>
                  <a:lnTo>
                    <a:pt x="738" y="113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7" name="Freeform 299"/>
            <p:cNvSpPr>
              <a:spLocks/>
            </p:cNvSpPr>
            <p:nvPr/>
          </p:nvSpPr>
          <p:spPr bwMode="auto">
            <a:xfrm>
              <a:off x="1323" y="4542"/>
              <a:ext cx="1531" cy="1361"/>
            </a:xfrm>
            <a:custGeom>
              <a:avLst/>
              <a:gdLst>
                <a:gd name="T0" fmla="*/ 113 w 1531"/>
                <a:gd name="T1" fmla="*/ 1191 h 1361"/>
                <a:gd name="T2" fmla="*/ 170 w 1531"/>
                <a:gd name="T3" fmla="*/ 1134 h 1361"/>
                <a:gd name="T4" fmla="*/ 227 w 1531"/>
                <a:gd name="T5" fmla="*/ 681 h 1361"/>
                <a:gd name="T6" fmla="*/ 170 w 1531"/>
                <a:gd name="T7" fmla="*/ 567 h 1361"/>
                <a:gd name="T8" fmla="*/ 113 w 1531"/>
                <a:gd name="T9" fmla="*/ 454 h 1361"/>
                <a:gd name="T10" fmla="*/ 57 w 1531"/>
                <a:gd name="T11" fmla="*/ 341 h 1361"/>
                <a:gd name="T12" fmla="*/ 0 w 1531"/>
                <a:gd name="T13" fmla="*/ 227 h 1361"/>
                <a:gd name="T14" fmla="*/ 57 w 1531"/>
                <a:gd name="T15" fmla="*/ 170 h 1361"/>
                <a:gd name="T16" fmla="*/ 170 w 1531"/>
                <a:gd name="T17" fmla="*/ 0 h 1361"/>
                <a:gd name="T18" fmla="*/ 227 w 1531"/>
                <a:gd name="T19" fmla="*/ 57 h 1361"/>
                <a:gd name="T20" fmla="*/ 283 w 1531"/>
                <a:gd name="T21" fmla="*/ 397 h 1361"/>
                <a:gd name="T22" fmla="*/ 340 w 1531"/>
                <a:gd name="T23" fmla="*/ 567 h 1361"/>
                <a:gd name="T24" fmla="*/ 567 w 1531"/>
                <a:gd name="T25" fmla="*/ 624 h 1361"/>
                <a:gd name="T26" fmla="*/ 737 w 1531"/>
                <a:gd name="T27" fmla="*/ 681 h 1361"/>
                <a:gd name="T28" fmla="*/ 850 w 1531"/>
                <a:gd name="T29" fmla="*/ 567 h 1361"/>
                <a:gd name="T30" fmla="*/ 1191 w 1531"/>
                <a:gd name="T31" fmla="*/ 511 h 1361"/>
                <a:gd name="T32" fmla="*/ 1247 w 1531"/>
                <a:gd name="T33" fmla="*/ 567 h 1361"/>
                <a:gd name="T34" fmla="*/ 1304 w 1531"/>
                <a:gd name="T35" fmla="*/ 681 h 1361"/>
                <a:gd name="T36" fmla="*/ 1247 w 1531"/>
                <a:gd name="T37" fmla="*/ 737 h 1361"/>
                <a:gd name="T38" fmla="*/ 1361 w 1531"/>
                <a:gd name="T39" fmla="*/ 794 h 1361"/>
                <a:gd name="T40" fmla="*/ 1474 w 1531"/>
                <a:gd name="T41" fmla="*/ 908 h 1361"/>
                <a:gd name="T42" fmla="*/ 1531 w 1531"/>
                <a:gd name="T43" fmla="*/ 964 h 1361"/>
                <a:gd name="T44" fmla="*/ 1304 w 1531"/>
                <a:gd name="T45" fmla="*/ 908 h 1361"/>
                <a:gd name="T46" fmla="*/ 1247 w 1531"/>
                <a:gd name="T47" fmla="*/ 964 h 1361"/>
                <a:gd name="T48" fmla="*/ 1191 w 1531"/>
                <a:gd name="T49" fmla="*/ 1021 h 1361"/>
                <a:gd name="T50" fmla="*/ 1134 w 1531"/>
                <a:gd name="T51" fmla="*/ 1078 h 1361"/>
                <a:gd name="T52" fmla="*/ 1021 w 1531"/>
                <a:gd name="T53" fmla="*/ 1134 h 1361"/>
                <a:gd name="T54" fmla="*/ 907 w 1531"/>
                <a:gd name="T55" fmla="*/ 1078 h 1361"/>
                <a:gd name="T56" fmla="*/ 794 w 1531"/>
                <a:gd name="T57" fmla="*/ 1021 h 1361"/>
                <a:gd name="T58" fmla="*/ 680 w 1531"/>
                <a:gd name="T59" fmla="*/ 1078 h 1361"/>
                <a:gd name="T60" fmla="*/ 567 w 1531"/>
                <a:gd name="T61" fmla="*/ 1134 h 1361"/>
                <a:gd name="T62" fmla="*/ 397 w 1531"/>
                <a:gd name="T63" fmla="*/ 1248 h 1361"/>
                <a:gd name="T64" fmla="*/ 340 w 1531"/>
                <a:gd name="T65" fmla="*/ 1304 h 1361"/>
                <a:gd name="T66" fmla="*/ 283 w 1531"/>
                <a:gd name="T67" fmla="*/ 136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531" h="1361">
                  <a:moveTo>
                    <a:pt x="113" y="1361"/>
                  </a:moveTo>
                  <a:lnTo>
                    <a:pt x="113" y="1191"/>
                  </a:lnTo>
                  <a:lnTo>
                    <a:pt x="170" y="1191"/>
                  </a:lnTo>
                  <a:lnTo>
                    <a:pt x="170" y="1134"/>
                  </a:lnTo>
                  <a:lnTo>
                    <a:pt x="227" y="1134"/>
                  </a:lnTo>
                  <a:lnTo>
                    <a:pt x="227" y="681"/>
                  </a:lnTo>
                  <a:lnTo>
                    <a:pt x="170" y="681"/>
                  </a:lnTo>
                  <a:lnTo>
                    <a:pt x="170" y="567"/>
                  </a:lnTo>
                  <a:lnTo>
                    <a:pt x="113" y="567"/>
                  </a:lnTo>
                  <a:lnTo>
                    <a:pt x="113" y="454"/>
                  </a:lnTo>
                  <a:lnTo>
                    <a:pt x="57" y="454"/>
                  </a:lnTo>
                  <a:lnTo>
                    <a:pt x="57" y="341"/>
                  </a:lnTo>
                  <a:lnTo>
                    <a:pt x="0" y="341"/>
                  </a:lnTo>
                  <a:lnTo>
                    <a:pt x="0" y="227"/>
                  </a:lnTo>
                  <a:lnTo>
                    <a:pt x="57" y="227"/>
                  </a:lnTo>
                  <a:lnTo>
                    <a:pt x="57" y="170"/>
                  </a:lnTo>
                  <a:lnTo>
                    <a:pt x="170" y="170"/>
                  </a:lnTo>
                  <a:lnTo>
                    <a:pt x="170" y="0"/>
                  </a:lnTo>
                  <a:lnTo>
                    <a:pt x="227" y="0"/>
                  </a:lnTo>
                  <a:lnTo>
                    <a:pt x="227" y="57"/>
                  </a:lnTo>
                  <a:lnTo>
                    <a:pt x="283" y="57"/>
                  </a:lnTo>
                  <a:lnTo>
                    <a:pt x="283" y="397"/>
                  </a:lnTo>
                  <a:lnTo>
                    <a:pt x="340" y="397"/>
                  </a:lnTo>
                  <a:lnTo>
                    <a:pt x="340" y="567"/>
                  </a:lnTo>
                  <a:lnTo>
                    <a:pt x="567" y="567"/>
                  </a:lnTo>
                  <a:lnTo>
                    <a:pt x="567" y="624"/>
                  </a:lnTo>
                  <a:lnTo>
                    <a:pt x="737" y="624"/>
                  </a:lnTo>
                  <a:lnTo>
                    <a:pt x="737" y="681"/>
                  </a:lnTo>
                  <a:lnTo>
                    <a:pt x="850" y="681"/>
                  </a:lnTo>
                  <a:lnTo>
                    <a:pt x="850" y="567"/>
                  </a:lnTo>
                  <a:lnTo>
                    <a:pt x="1191" y="567"/>
                  </a:lnTo>
                  <a:lnTo>
                    <a:pt x="1191" y="511"/>
                  </a:lnTo>
                  <a:lnTo>
                    <a:pt x="1247" y="511"/>
                  </a:lnTo>
                  <a:lnTo>
                    <a:pt x="1247" y="567"/>
                  </a:lnTo>
                  <a:lnTo>
                    <a:pt x="1304" y="567"/>
                  </a:lnTo>
                  <a:lnTo>
                    <a:pt x="1304" y="681"/>
                  </a:lnTo>
                  <a:lnTo>
                    <a:pt x="1247" y="681"/>
                  </a:lnTo>
                  <a:lnTo>
                    <a:pt x="1247" y="737"/>
                  </a:lnTo>
                  <a:lnTo>
                    <a:pt x="1361" y="737"/>
                  </a:lnTo>
                  <a:lnTo>
                    <a:pt x="1361" y="794"/>
                  </a:lnTo>
                  <a:lnTo>
                    <a:pt x="1474" y="794"/>
                  </a:lnTo>
                  <a:lnTo>
                    <a:pt x="1474" y="908"/>
                  </a:lnTo>
                  <a:lnTo>
                    <a:pt x="1531" y="908"/>
                  </a:lnTo>
                  <a:lnTo>
                    <a:pt x="1531" y="964"/>
                  </a:lnTo>
                  <a:lnTo>
                    <a:pt x="1304" y="964"/>
                  </a:lnTo>
                  <a:lnTo>
                    <a:pt x="1304" y="908"/>
                  </a:lnTo>
                  <a:lnTo>
                    <a:pt x="1247" y="908"/>
                  </a:lnTo>
                  <a:lnTo>
                    <a:pt x="1247" y="964"/>
                  </a:lnTo>
                  <a:lnTo>
                    <a:pt x="1191" y="964"/>
                  </a:lnTo>
                  <a:lnTo>
                    <a:pt x="1191" y="1021"/>
                  </a:lnTo>
                  <a:lnTo>
                    <a:pt x="1134" y="1021"/>
                  </a:lnTo>
                  <a:lnTo>
                    <a:pt x="1134" y="1078"/>
                  </a:lnTo>
                  <a:lnTo>
                    <a:pt x="1021" y="1078"/>
                  </a:lnTo>
                  <a:lnTo>
                    <a:pt x="1021" y="1134"/>
                  </a:lnTo>
                  <a:lnTo>
                    <a:pt x="907" y="1134"/>
                  </a:lnTo>
                  <a:lnTo>
                    <a:pt x="907" y="1078"/>
                  </a:lnTo>
                  <a:lnTo>
                    <a:pt x="794" y="1078"/>
                  </a:lnTo>
                  <a:lnTo>
                    <a:pt x="794" y="1021"/>
                  </a:lnTo>
                  <a:lnTo>
                    <a:pt x="680" y="1021"/>
                  </a:lnTo>
                  <a:lnTo>
                    <a:pt x="680" y="1078"/>
                  </a:lnTo>
                  <a:lnTo>
                    <a:pt x="567" y="1078"/>
                  </a:lnTo>
                  <a:lnTo>
                    <a:pt x="567" y="1134"/>
                  </a:lnTo>
                  <a:lnTo>
                    <a:pt x="397" y="1134"/>
                  </a:lnTo>
                  <a:lnTo>
                    <a:pt x="397" y="1248"/>
                  </a:lnTo>
                  <a:lnTo>
                    <a:pt x="340" y="1248"/>
                  </a:lnTo>
                  <a:lnTo>
                    <a:pt x="340" y="1304"/>
                  </a:lnTo>
                  <a:lnTo>
                    <a:pt x="283" y="1304"/>
                  </a:lnTo>
                  <a:lnTo>
                    <a:pt x="283" y="1361"/>
                  </a:lnTo>
                  <a:lnTo>
                    <a:pt x="113" y="136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8" name="Freeform 300"/>
            <p:cNvSpPr>
              <a:spLocks/>
            </p:cNvSpPr>
            <p:nvPr/>
          </p:nvSpPr>
          <p:spPr bwMode="auto">
            <a:xfrm>
              <a:off x="1493" y="4145"/>
              <a:ext cx="2155" cy="1361"/>
            </a:xfrm>
            <a:custGeom>
              <a:avLst/>
              <a:gdLst>
                <a:gd name="T0" fmla="*/ 57 w 2155"/>
                <a:gd name="T1" fmla="*/ 284 h 1361"/>
                <a:gd name="T2" fmla="*/ 0 w 2155"/>
                <a:gd name="T3" fmla="*/ 341 h 1361"/>
                <a:gd name="T4" fmla="*/ 57 w 2155"/>
                <a:gd name="T5" fmla="*/ 454 h 1361"/>
                <a:gd name="T6" fmla="*/ 113 w 2155"/>
                <a:gd name="T7" fmla="*/ 794 h 1361"/>
                <a:gd name="T8" fmla="*/ 170 w 2155"/>
                <a:gd name="T9" fmla="*/ 964 h 1361"/>
                <a:gd name="T10" fmla="*/ 397 w 2155"/>
                <a:gd name="T11" fmla="*/ 1021 h 1361"/>
                <a:gd name="T12" fmla="*/ 567 w 2155"/>
                <a:gd name="T13" fmla="*/ 1078 h 1361"/>
                <a:gd name="T14" fmla="*/ 680 w 2155"/>
                <a:gd name="T15" fmla="*/ 964 h 1361"/>
                <a:gd name="T16" fmla="*/ 1021 w 2155"/>
                <a:gd name="T17" fmla="*/ 908 h 1361"/>
                <a:gd name="T18" fmla="*/ 1077 w 2155"/>
                <a:gd name="T19" fmla="*/ 964 h 1361"/>
                <a:gd name="T20" fmla="*/ 1134 w 2155"/>
                <a:gd name="T21" fmla="*/ 1078 h 1361"/>
                <a:gd name="T22" fmla="*/ 1077 w 2155"/>
                <a:gd name="T23" fmla="*/ 1134 h 1361"/>
                <a:gd name="T24" fmla="*/ 1191 w 2155"/>
                <a:gd name="T25" fmla="*/ 1191 h 1361"/>
                <a:gd name="T26" fmla="*/ 1304 w 2155"/>
                <a:gd name="T27" fmla="*/ 1134 h 1361"/>
                <a:gd name="T28" fmla="*/ 1474 w 2155"/>
                <a:gd name="T29" fmla="*/ 1191 h 1361"/>
                <a:gd name="T30" fmla="*/ 1531 w 2155"/>
                <a:gd name="T31" fmla="*/ 1305 h 1361"/>
                <a:gd name="T32" fmla="*/ 1644 w 2155"/>
                <a:gd name="T33" fmla="*/ 1305 h 1361"/>
                <a:gd name="T34" fmla="*/ 1758 w 2155"/>
                <a:gd name="T35" fmla="*/ 1361 h 1361"/>
                <a:gd name="T36" fmla="*/ 1644 w 2155"/>
                <a:gd name="T37" fmla="*/ 1248 h 1361"/>
                <a:gd name="T38" fmla="*/ 1588 w 2155"/>
                <a:gd name="T39" fmla="*/ 1078 h 1361"/>
                <a:gd name="T40" fmla="*/ 1474 w 2155"/>
                <a:gd name="T41" fmla="*/ 964 h 1361"/>
                <a:gd name="T42" fmla="*/ 1531 w 2155"/>
                <a:gd name="T43" fmla="*/ 851 h 1361"/>
                <a:gd name="T44" fmla="*/ 1588 w 2155"/>
                <a:gd name="T45" fmla="*/ 738 h 1361"/>
                <a:gd name="T46" fmla="*/ 1701 w 2155"/>
                <a:gd name="T47" fmla="*/ 681 h 1361"/>
                <a:gd name="T48" fmla="*/ 1815 w 2155"/>
                <a:gd name="T49" fmla="*/ 624 h 1361"/>
                <a:gd name="T50" fmla="*/ 1871 w 2155"/>
                <a:gd name="T51" fmla="*/ 567 h 1361"/>
                <a:gd name="T52" fmla="*/ 1928 w 2155"/>
                <a:gd name="T53" fmla="*/ 511 h 1361"/>
                <a:gd name="T54" fmla="*/ 1985 w 2155"/>
                <a:gd name="T55" fmla="*/ 454 h 1361"/>
                <a:gd name="T56" fmla="*/ 2041 w 2155"/>
                <a:gd name="T57" fmla="*/ 227 h 1361"/>
                <a:gd name="T58" fmla="*/ 2155 w 2155"/>
                <a:gd name="T59" fmla="*/ 171 h 1361"/>
                <a:gd name="T60" fmla="*/ 1928 w 2155"/>
                <a:gd name="T61" fmla="*/ 57 h 1361"/>
                <a:gd name="T62" fmla="*/ 1474 w 2155"/>
                <a:gd name="T63" fmla="*/ 0 h 1361"/>
                <a:gd name="T64" fmla="*/ 1247 w 2155"/>
                <a:gd name="T65" fmla="*/ 397 h 1361"/>
                <a:gd name="T66" fmla="*/ 1077 w 2155"/>
                <a:gd name="T67" fmla="*/ 341 h 1361"/>
                <a:gd name="T68" fmla="*/ 737 w 2155"/>
                <a:gd name="T69" fmla="*/ 284 h 1361"/>
                <a:gd name="T70" fmla="*/ 454 w 2155"/>
                <a:gd name="T71" fmla="*/ 171 h 1361"/>
                <a:gd name="T72" fmla="*/ 340 w 2155"/>
                <a:gd name="T73" fmla="*/ 114 h 1361"/>
                <a:gd name="T74" fmla="*/ 227 w 2155"/>
                <a:gd name="T75" fmla="*/ 171 h 1361"/>
                <a:gd name="T76" fmla="*/ 170 w 2155"/>
                <a:gd name="T77" fmla="*/ 114 h 1361"/>
                <a:gd name="T78" fmla="*/ 57 w 2155"/>
                <a:gd name="T79" fmla="*/ 171 h 13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2155" h="1361">
                  <a:moveTo>
                    <a:pt x="57" y="171"/>
                  </a:moveTo>
                  <a:lnTo>
                    <a:pt x="57" y="284"/>
                  </a:lnTo>
                  <a:lnTo>
                    <a:pt x="0" y="284"/>
                  </a:lnTo>
                  <a:lnTo>
                    <a:pt x="0" y="341"/>
                  </a:lnTo>
                  <a:lnTo>
                    <a:pt x="57" y="341"/>
                  </a:lnTo>
                  <a:lnTo>
                    <a:pt x="57" y="454"/>
                  </a:lnTo>
                  <a:lnTo>
                    <a:pt x="113" y="454"/>
                  </a:lnTo>
                  <a:lnTo>
                    <a:pt x="113" y="794"/>
                  </a:lnTo>
                  <a:lnTo>
                    <a:pt x="170" y="794"/>
                  </a:lnTo>
                  <a:lnTo>
                    <a:pt x="170" y="964"/>
                  </a:lnTo>
                  <a:lnTo>
                    <a:pt x="397" y="964"/>
                  </a:lnTo>
                  <a:lnTo>
                    <a:pt x="397" y="1021"/>
                  </a:lnTo>
                  <a:lnTo>
                    <a:pt x="567" y="1021"/>
                  </a:lnTo>
                  <a:lnTo>
                    <a:pt x="567" y="1078"/>
                  </a:lnTo>
                  <a:lnTo>
                    <a:pt x="680" y="1078"/>
                  </a:lnTo>
                  <a:lnTo>
                    <a:pt x="680" y="964"/>
                  </a:lnTo>
                  <a:lnTo>
                    <a:pt x="1021" y="964"/>
                  </a:lnTo>
                  <a:lnTo>
                    <a:pt x="1021" y="908"/>
                  </a:lnTo>
                  <a:lnTo>
                    <a:pt x="1077" y="908"/>
                  </a:lnTo>
                  <a:lnTo>
                    <a:pt x="1077" y="964"/>
                  </a:lnTo>
                  <a:lnTo>
                    <a:pt x="1134" y="964"/>
                  </a:lnTo>
                  <a:lnTo>
                    <a:pt x="1134" y="1078"/>
                  </a:lnTo>
                  <a:lnTo>
                    <a:pt x="1077" y="1078"/>
                  </a:lnTo>
                  <a:lnTo>
                    <a:pt x="1077" y="1134"/>
                  </a:lnTo>
                  <a:lnTo>
                    <a:pt x="1191" y="1134"/>
                  </a:lnTo>
                  <a:lnTo>
                    <a:pt x="1191" y="1191"/>
                  </a:lnTo>
                  <a:lnTo>
                    <a:pt x="1304" y="1191"/>
                  </a:lnTo>
                  <a:lnTo>
                    <a:pt x="1304" y="1134"/>
                  </a:lnTo>
                  <a:lnTo>
                    <a:pt x="1474" y="1134"/>
                  </a:lnTo>
                  <a:lnTo>
                    <a:pt x="1474" y="1191"/>
                  </a:lnTo>
                  <a:lnTo>
                    <a:pt x="1531" y="1191"/>
                  </a:lnTo>
                  <a:lnTo>
                    <a:pt x="1531" y="1305"/>
                  </a:lnTo>
                  <a:lnTo>
                    <a:pt x="1588" y="1305"/>
                  </a:lnTo>
                  <a:lnTo>
                    <a:pt x="1644" y="1305"/>
                  </a:lnTo>
                  <a:lnTo>
                    <a:pt x="1644" y="1361"/>
                  </a:lnTo>
                  <a:lnTo>
                    <a:pt x="1758" y="1361"/>
                  </a:lnTo>
                  <a:lnTo>
                    <a:pt x="1758" y="1248"/>
                  </a:lnTo>
                  <a:lnTo>
                    <a:pt x="1644" y="1248"/>
                  </a:lnTo>
                  <a:lnTo>
                    <a:pt x="1644" y="1078"/>
                  </a:lnTo>
                  <a:lnTo>
                    <a:pt x="1588" y="1078"/>
                  </a:lnTo>
                  <a:lnTo>
                    <a:pt x="1588" y="964"/>
                  </a:lnTo>
                  <a:lnTo>
                    <a:pt x="1474" y="964"/>
                  </a:lnTo>
                  <a:lnTo>
                    <a:pt x="1474" y="851"/>
                  </a:lnTo>
                  <a:lnTo>
                    <a:pt x="1531" y="851"/>
                  </a:lnTo>
                  <a:lnTo>
                    <a:pt x="1531" y="738"/>
                  </a:lnTo>
                  <a:lnTo>
                    <a:pt x="1588" y="738"/>
                  </a:lnTo>
                  <a:lnTo>
                    <a:pt x="1588" y="681"/>
                  </a:lnTo>
                  <a:lnTo>
                    <a:pt x="1701" y="681"/>
                  </a:lnTo>
                  <a:lnTo>
                    <a:pt x="1701" y="624"/>
                  </a:lnTo>
                  <a:lnTo>
                    <a:pt x="1815" y="624"/>
                  </a:lnTo>
                  <a:lnTo>
                    <a:pt x="1815" y="567"/>
                  </a:lnTo>
                  <a:lnTo>
                    <a:pt x="1871" y="567"/>
                  </a:lnTo>
                  <a:lnTo>
                    <a:pt x="1871" y="511"/>
                  </a:lnTo>
                  <a:lnTo>
                    <a:pt x="1928" y="511"/>
                  </a:lnTo>
                  <a:lnTo>
                    <a:pt x="1928" y="454"/>
                  </a:lnTo>
                  <a:lnTo>
                    <a:pt x="1985" y="454"/>
                  </a:lnTo>
                  <a:lnTo>
                    <a:pt x="1985" y="227"/>
                  </a:lnTo>
                  <a:lnTo>
                    <a:pt x="2041" y="227"/>
                  </a:lnTo>
                  <a:lnTo>
                    <a:pt x="2041" y="171"/>
                  </a:lnTo>
                  <a:lnTo>
                    <a:pt x="2155" y="171"/>
                  </a:lnTo>
                  <a:lnTo>
                    <a:pt x="2155" y="57"/>
                  </a:lnTo>
                  <a:lnTo>
                    <a:pt x="1928" y="57"/>
                  </a:lnTo>
                  <a:lnTo>
                    <a:pt x="1928" y="0"/>
                  </a:lnTo>
                  <a:lnTo>
                    <a:pt x="1474" y="0"/>
                  </a:lnTo>
                  <a:lnTo>
                    <a:pt x="1474" y="397"/>
                  </a:lnTo>
                  <a:lnTo>
                    <a:pt x="1247" y="397"/>
                  </a:lnTo>
                  <a:lnTo>
                    <a:pt x="1247" y="341"/>
                  </a:lnTo>
                  <a:lnTo>
                    <a:pt x="1077" y="341"/>
                  </a:lnTo>
                  <a:lnTo>
                    <a:pt x="1077" y="284"/>
                  </a:lnTo>
                  <a:lnTo>
                    <a:pt x="737" y="284"/>
                  </a:lnTo>
                  <a:lnTo>
                    <a:pt x="737" y="171"/>
                  </a:lnTo>
                  <a:lnTo>
                    <a:pt x="454" y="171"/>
                  </a:lnTo>
                  <a:lnTo>
                    <a:pt x="454" y="114"/>
                  </a:lnTo>
                  <a:lnTo>
                    <a:pt x="340" y="114"/>
                  </a:lnTo>
                  <a:lnTo>
                    <a:pt x="340" y="171"/>
                  </a:lnTo>
                  <a:lnTo>
                    <a:pt x="227" y="171"/>
                  </a:lnTo>
                  <a:lnTo>
                    <a:pt x="227" y="114"/>
                  </a:lnTo>
                  <a:lnTo>
                    <a:pt x="170" y="114"/>
                  </a:lnTo>
                  <a:lnTo>
                    <a:pt x="170" y="171"/>
                  </a:lnTo>
                  <a:lnTo>
                    <a:pt x="57" y="171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  <p:sp>
          <p:nvSpPr>
            <p:cNvPr id="329" name="Freeform 303"/>
            <p:cNvSpPr>
              <a:spLocks/>
            </p:cNvSpPr>
            <p:nvPr/>
          </p:nvSpPr>
          <p:spPr bwMode="auto">
            <a:xfrm>
              <a:off x="699" y="3975"/>
              <a:ext cx="851" cy="1928"/>
            </a:xfrm>
            <a:custGeom>
              <a:avLst/>
              <a:gdLst>
                <a:gd name="T0" fmla="*/ 737 w 851"/>
                <a:gd name="T1" fmla="*/ 1928 h 1928"/>
                <a:gd name="T2" fmla="*/ 794 w 851"/>
                <a:gd name="T3" fmla="*/ 1758 h 1928"/>
                <a:gd name="T4" fmla="*/ 851 w 851"/>
                <a:gd name="T5" fmla="*/ 1701 h 1928"/>
                <a:gd name="T6" fmla="*/ 794 w 851"/>
                <a:gd name="T7" fmla="*/ 1248 h 1928"/>
                <a:gd name="T8" fmla="*/ 737 w 851"/>
                <a:gd name="T9" fmla="*/ 1134 h 1928"/>
                <a:gd name="T10" fmla="*/ 681 w 851"/>
                <a:gd name="T11" fmla="*/ 1021 h 1928"/>
                <a:gd name="T12" fmla="*/ 624 w 851"/>
                <a:gd name="T13" fmla="*/ 908 h 1928"/>
                <a:gd name="T14" fmla="*/ 681 w 851"/>
                <a:gd name="T15" fmla="*/ 794 h 1928"/>
                <a:gd name="T16" fmla="*/ 794 w 851"/>
                <a:gd name="T17" fmla="*/ 737 h 1928"/>
                <a:gd name="T18" fmla="*/ 851 w 851"/>
                <a:gd name="T19" fmla="*/ 567 h 1928"/>
                <a:gd name="T20" fmla="*/ 794 w 851"/>
                <a:gd name="T21" fmla="*/ 511 h 1928"/>
                <a:gd name="T22" fmla="*/ 851 w 851"/>
                <a:gd name="T23" fmla="*/ 454 h 1928"/>
                <a:gd name="T24" fmla="*/ 794 w 851"/>
                <a:gd name="T25" fmla="*/ 397 h 1928"/>
                <a:gd name="T26" fmla="*/ 737 w 851"/>
                <a:gd name="T27" fmla="*/ 227 h 1928"/>
                <a:gd name="T28" fmla="*/ 567 w 851"/>
                <a:gd name="T29" fmla="*/ 57 h 1928"/>
                <a:gd name="T30" fmla="*/ 454 w 851"/>
                <a:gd name="T31" fmla="*/ 0 h 1928"/>
                <a:gd name="T32" fmla="*/ 397 w 851"/>
                <a:gd name="T33" fmla="*/ 57 h 1928"/>
                <a:gd name="T34" fmla="*/ 284 w 851"/>
                <a:gd name="T35" fmla="*/ 170 h 1928"/>
                <a:gd name="T36" fmla="*/ 340 w 851"/>
                <a:gd name="T37" fmla="*/ 284 h 1928"/>
                <a:gd name="T38" fmla="*/ 284 w 851"/>
                <a:gd name="T39" fmla="*/ 397 h 1928"/>
                <a:gd name="T40" fmla="*/ 227 w 851"/>
                <a:gd name="T41" fmla="*/ 454 h 1928"/>
                <a:gd name="T42" fmla="*/ 284 w 851"/>
                <a:gd name="T43" fmla="*/ 511 h 1928"/>
                <a:gd name="T44" fmla="*/ 227 w 851"/>
                <a:gd name="T45" fmla="*/ 567 h 1928"/>
                <a:gd name="T46" fmla="*/ 114 w 851"/>
                <a:gd name="T47" fmla="*/ 624 h 1928"/>
                <a:gd name="T48" fmla="*/ 57 w 851"/>
                <a:gd name="T49" fmla="*/ 851 h 1928"/>
                <a:gd name="T50" fmla="*/ 0 w 851"/>
                <a:gd name="T51" fmla="*/ 908 h 1928"/>
                <a:gd name="T52" fmla="*/ 114 w 851"/>
                <a:gd name="T53" fmla="*/ 1021 h 1928"/>
                <a:gd name="T54" fmla="*/ 170 w 851"/>
                <a:gd name="T55" fmla="*/ 1134 h 1928"/>
                <a:gd name="T56" fmla="*/ 227 w 851"/>
                <a:gd name="T57" fmla="*/ 1191 h 1928"/>
                <a:gd name="T58" fmla="*/ 170 w 851"/>
                <a:gd name="T59" fmla="*/ 1248 h 1928"/>
                <a:gd name="T60" fmla="*/ 284 w 851"/>
                <a:gd name="T61" fmla="*/ 1418 h 1928"/>
                <a:gd name="T62" fmla="*/ 340 w 851"/>
                <a:gd name="T63" fmla="*/ 1531 h 1928"/>
                <a:gd name="T64" fmla="*/ 397 w 851"/>
                <a:gd name="T65" fmla="*/ 1588 h 1928"/>
                <a:gd name="T66" fmla="*/ 511 w 851"/>
                <a:gd name="T67" fmla="*/ 1645 h 1928"/>
                <a:gd name="T68" fmla="*/ 454 w 851"/>
                <a:gd name="T69" fmla="*/ 1701 h 1928"/>
                <a:gd name="T70" fmla="*/ 397 w 851"/>
                <a:gd name="T71" fmla="*/ 1758 h 1928"/>
                <a:gd name="T72" fmla="*/ 567 w 851"/>
                <a:gd name="T73" fmla="*/ 1871 h 19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51" h="1928">
                  <a:moveTo>
                    <a:pt x="567" y="1928"/>
                  </a:moveTo>
                  <a:lnTo>
                    <a:pt x="737" y="1928"/>
                  </a:lnTo>
                  <a:lnTo>
                    <a:pt x="737" y="1758"/>
                  </a:lnTo>
                  <a:lnTo>
                    <a:pt x="794" y="1758"/>
                  </a:lnTo>
                  <a:lnTo>
                    <a:pt x="794" y="1701"/>
                  </a:lnTo>
                  <a:lnTo>
                    <a:pt x="851" y="1701"/>
                  </a:lnTo>
                  <a:lnTo>
                    <a:pt x="851" y="1248"/>
                  </a:lnTo>
                  <a:lnTo>
                    <a:pt x="794" y="1248"/>
                  </a:lnTo>
                  <a:lnTo>
                    <a:pt x="794" y="1134"/>
                  </a:lnTo>
                  <a:lnTo>
                    <a:pt x="737" y="1134"/>
                  </a:lnTo>
                  <a:lnTo>
                    <a:pt x="737" y="1021"/>
                  </a:lnTo>
                  <a:lnTo>
                    <a:pt x="681" y="1021"/>
                  </a:lnTo>
                  <a:lnTo>
                    <a:pt x="681" y="908"/>
                  </a:lnTo>
                  <a:lnTo>
                    <a:pt x="624" y="908"/>
                  </a:lnTo>
                  <a:lnTo>
                    <a:pt x="624" y="794"/>
                  </a:lnTo>
                  <a:lnTo>
                    <a:pt x="681" y="794"/>
                  </a:lnTo>
                  <a:lnTo>
                    <a:pt x="681" y="737"/>
                  </a:lnTo>
                  <a:lnTo>
                    <a:pt x="794" y="737"/>
                  </a:lnTo>
                  <a:lnTo>
                    <a:pt x="794" y="567"/>
                  </a:lnTo>
                  <a:lnTo>
                    <a:pt x="851" y="567"/>
                  </a:lnTo>
                  <a:lnTo>
                    <a:pt x="851" y="511"/>
                  </a:lnTo>
                  <a:lnTo>
                    <a:pt x="794" y="511"/>
                  </a:lnTo>
                  <a:lnTo>
                    <a:pt x="794" y="454"/>
                  </a:lnTo>
                  <a:lnTo>
                    <a:pt x="851" y="454"/>
                  </a:lnTo>
                  <a:lnTo>
                    <a:pt x="851" y="397"/>
                  </a:lnTo>
                  <a:lnTo>
                    <a:pt x="794" y="397"/>
                  </a:lnTo>
                  <a:lnTo>
                    <a:pt x="794" y="227"/>
                  </a:lnTo>
                  <a:lnTo>
                    <a:pt x="737" y="227"/>
                  </a:lnTo>
                  <a:lnTo>
                    <a:pt x="737" y="57"/>
                  </a:lnTo>
                  <a:lnTo>
                    <a:pt x="567" y="57"/>
                  </a:lnTo>
                  <a:lnTo>
                    <a:pt x="567" y="0"/>
                  </a:lnTo>
                  <a:lnTo>
                    <a:pt x="454" y="0"/>
                  </a:lnTo>
                  <a:lnTo>
                    <a:pt x="454" y="57"/>
                  </a:lnTo>
                  <a:lnTo>
                    <a:pt x="397" y="57"/>
                  </a:lnTo>
                  <a:lnTo>
                    <a:pt x="397" y="170"/>
                  </a:lnTo>
                  <a:lnTo>
                    <a:pt x="284" y="170"/>
                  </a:lnTo>
                  <a:lnTo>
                    <a:pt x="284" y="284"/>
                  </a:lnTo>
                  <a:lnTo>
                    <a:pt x="340" y="284"/>
                  </a:lnTo>
                  <a:lnTo>
                    <a:pt x="340" y="397"/>
                  </a:lnTo>
                  <a:lnTo>
                    <a:pt x="284" y="397"/>
                  </a:lnTo>
                  <a:lnTo>
                    <a:pt x="284" y="454"/>
                  </a:lnTo>
                  <a:lnTo>
                    <a:pt x="227" y="454"/>
                  </a:lnTo>
                  <a:lnTo>
                    <a:pt x="227" y="511"/>
                  </a:lnTo>
                  <a:lnTo>
                    <a:pt x="284" y="511"/>
                  </a:lnTo>
                  <a:lnTo>
                    <a:pt x="284" y="567"/>
                  </a:lnTo>
                  <a:lnTo>
                    <a:pt x="227" y="567"/>
                  </a:lnTo>
                  <a:lnTo>
                    <a:pt x="227" y="624"/>
                  </a:lnTo>
                  <a:lnTo>
                    <a:pt x="114" y="624"/>
                  </a:lnTo>
                  <a:lnTo>
                    <a:pt x="114" y="851"/>
                  </a:lnTo>
                  <a:lnTo>
                    <a:pt x="57" y="851"/>
                  </a:lnTo>
                  <a:lnTo>
                    <a:pt x="57" y="908"/>
                  </a:lnTo>
                  <a:lnTo>
                    <a:pt x="0" y="908"/>
                  </a:lnTo>
                  <a:lnTo>
                    <a:pt x="0" y="1021"/>
                  </a:lnTo>
                  <a:lnTo>
                    <a:pt x="114" y="1021"/>
                  </a:lnTo>
                  <a:lnTo>
                    <a:pt x="114" y="1134"/>
                  </a:lnTo>
                  <a:lnTo>
                    <a:pt x="170" y="1134"/>
                  </a:lnTo>
                  <a:lnTo>
                    <a:pt x="170" y="1191"/>
                  </a:lnTo>
                  <a:lnTo>
                    <a:pt x="227" y="1191"/>
                  </a:lnTo>
                  <a:lnTo>
                    <a:pt x="227" y="1248"/>
                  </a:lnTo>
                  <a:lnTo>
                    <a:pt x="170" y="1248"/>
                  </a:lnTo>
                  <a:lnTo>
                    <a:pt x="170" y="1418"/>
                  </a:lnTo>
                  <a:lnTo>
                    <a:pt x="284" y="1418"/>
                  </a:lnTo>
                  <a:lnTo>
                    <a:pt x="284" y="1531"/>
                  </a:lnTo>
                  <a:lnTo>
                    <a:pt x="340" y="1531"/>
                  </a:lnTo>
                  <a:lnTo>
                    <a:pt x="340" y="1588"/>
                  </a:lnTo>
                  <a:lnTo>
                    <a:pt x="397" y="1588"/>
                  </a:lnTo>
                  <a:lnTo>
                    <a:pt x="397" y="1645"/>
                  </a:lnTo>
                  <a:lnTo>
                    <a:pt x="511" y="1645"/>
                  </a:lnTo>
                  <a:lnTo>
                    <a:pt x="511" y="1701"/>
                  </a:lnTo>
                  <a:lnTo>
                    <a:pt x="454" y="1701"/>
                  </a:lnTo>
                  <a:lnTo>
                    <a:pt x="454" y="1758"/>
                  </a:lnTo>
                  <a:lnTo>
                    <a:pt x="397" y="1758"/>
                  </a:lnTo>
                  <a:lnTo>
                    <a:pt x="397" y="1871"/>
                  </a:lnTo>
                  <a:lnTo>
                    <a:pt x="567" y="1871"/>
                  </a:lnTo>
                  <a:lnTo>
                    <a:pt x="567" y="1928"/>
                  </a:lnTo>
                  <a:close/>
                </a:path>
              </a:pathLst>
            </a:custGeom>
            <a:ln>
              <a:headEnd/>
              <a:tailEnd/>
            </a:ln>
            <a:extLst/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/>
            <a:lstStyle/>
            <a:p>
              <a:endParaRPr lang="ja-JP" altLang="en-US">
                <a:solidFill>
                  <a:schemeClr val="lt1"/>
                </a:solidFill>
                <a:latin typeface="+mn-lt"/>
                <a:ea typeface="+mn-ea"/>
              </a:endParaRPr>
            </a:p>
          </p:txBody>
        </p:sp>
      </p:grpSp>
      <p:grpSp>
        <p:nvGrpSpPr>
          <p:cNvPr id="56" name="グループ化 55"/>
          <p:cNvGrpSpPr/>
          <p:nvPr/>
        </p:nvGrpSpPr>
        <p:grpSpPr>
          <a:xfrm>
            <a:off x="532699" y="630015"/>
            <a:ext cx="3813052" cy="5327987"/>
            <a:chOff x="1004542" y="944480"/>
            <a:chExt cx="7561047" cy="10565069"/>
          </a:xfrm>
        </p:grpSpPr>
        <p:sp>
          <p:nvSpPr>
            <p:cNvPr id="57" name="正方形/長方形 56"/>
            <p:cNvSpPr/>
            <p:nvPr/>
          </p:nvSpPr>
          <p:spPr>
            <a:xfrm>
              <a:off x="4026370" y="528969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盛岡市</a:t>
              </a:r>
            </a:p>
          </p:txBody>
        </p:sp>
        <p:sp>
          <p:nvSpPr>
            <p:cNvPr id="58" name="正方形/長方形 57"/>
            <p:cNvSpPr/>
            <p:nvPr/>
          </p:nvSpPr>
          <p:spPr>
            <a:xfrm>
              <a:off x="6436986" y="596339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宮古市</a:t>
              </a:r>
            </a:p>
          </p:txBody>
        </p:sp>
        <p:sp>
          <p:nvSpPr>
            <p:cNvPr id="59" name="正方形/長方形 58"/>
            <p:cNvSpPr/>
            <p:nvPr/>
          </p:nvSpPr>
          <p:spPr>
            <a:xfrm>
              <a:off x="2661557" y="844877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北上市</a:t>
              </a:r>
            </a:p>
          </p:txBody>
        </p:sp>
        <p:sp>
          <p:nvSpPr>
            <p:cNvPr id="60" name="正方形/長方形 59"/>
            <p:cNvSpPr/>
            <p:nvPr/>
          </p:nvSpPr>
          <p:spPr>
            <a:xfrm>
              <a:off x="5065826" y="330190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葛巻町</a:t>
              </a:r>
            </a:p>
          </p:txBody>
        </p:sp>
        <p:sp>
          <p:nvSpPr>
            <p:cNvPr id="61" name="正方形/長方形 60"/>
            <p:cNvSpPr/>
            <p:nvPr/>
          </p:nvSpPr>
          <p:spPr>
            <a:xfrm>
              <a:off x="2969533" y="991737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奥州市</a:t>
              </a:r>
            </a:p>
          </p:txBody>
        </p:sp>
        <p:sp>
          <p:nvSpPr>
            <p:cNvPr id="62" name="正方形/長方形 61"/>
            <p:cNvSpPr/>
            <p:nvPr/>
          </p:nvSpPr>
          <p:spPr>
            <a:xfrm>
              <a:off x="2412746" y="3205521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八幡平市</a:t>
              </a:r>
            </a:p>
          </p:txBody>
        </p:sp>
        <p:sp>
          <p:nvSpPr>
            <p:cNvPr id="63" name="正方形/長方形 62"/>
            <p:cNvSpPr/>
            <p:nvPr/>
          </p:nvSpPr>
          <p:spPr>
            <a:xfrm>
              <a:off x="4145721" y="11082337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一関市</a:t>
              </a:r>
            </a:p>
          </p:txBody>
        </p:sp>
        <p:sp>
          <p:nvSpPr>
            <p:cNvPr id="64" name="正方形/長方形 63"/>
            <p:cNvSpPr/>
            <p:nvPr/>
          </p:nvSpPr>
          <p:spPr>
            <a:xfrm>
              <a:off x="7545062" y="7035104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山田町</a:t>
              </a:r>
            </a:p>
          </p:txBody>
        </p:sp>
        <p:sp>
          <p:nvSpPr>
            <p:cNvPr id="65" name="正方形/長方形 64"/>
            <p:cNvSpPr/>
            <p:nvPr/>
          </p:nvSpPr>
          <p:spPr>
            <a:xfrm>
              <a:off x="7334813" y="3906936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田野畑村</a:t>
              </a:r>
            </a:p>
          </p:txBody>
        </p:sp>
        <p:sp>
          <p:nvSpPr>
            <p:cNvPr id="66" name="正方形/長方形 65"/>
            <p:cNvSpPr/>
            <p:nvPr/>
          </p:nvSpPr>
          <p:spPr>
            <a:xfrm>
              <a:off x="6984100" y="2838132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野田村</a:t>
              </a:r>
            </a:p>
          </p:txBody>
        </p:sp>
        <p:sp>
          <p:nvSpPr>
            <p:cNvPr id="67" name="正方形/長方形 66"/>
            <p:cNvSpPr/>
            <p:nvPr/>
          </p:nvSpPr>
          <p:spPr>
            <a:xfrm>
              <a:off x="4145721" y="2289721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一戸町</a:t>
              </a:r>
            </a:p>
          </p:txBody>
        </p:sp>
        <p:sp>
          <p:nvSpPr>
            <p:cNvPr id="68" name="正方形/長方形 67"/>
            <p:cNvSpPr/>
            <p:nvPr/>
          </p:nvSpPr>
          <p:spPr>
            <a:xfrm>
              <a:off x="5036236" y="194468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九戸村</a:t>
              </a:r>
            </a:p>
          </p:txBody>
        </p:sp>
        <p:sp>
          <p:nvSpPr>
            <p:cNvPr id="69" name="正方形/長方形 68"/>
            <p:cNvSpPr/>
            <p:nvPr/>
          </p:nvSpPr>
          <p:spPr>
            <a:xfrm>
              <a:off x="6374281" y="94448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洋野町</a:t>
              </a:r>
            </a:p>
          </p:txBody>
        </p:sp>
        <p:sp>
          <p:nvSpPr>
            <p:cNvPr id="70" name="正方形/長方形 69"/>
            <p:cNvSpPr/>
            <p:nvPr/>
          </p:nvSpPr>
          <p:spPr>
            <a:xfrm>
              <a:off x="5204292" y="10930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軽米町</a:t>
              </a:r>
            </a:p>
          </p:txBody>
        </p:sp>
        <p:sp>
          <p:nvSpPr>
            <p:cNvPr id="71" name="正方形/長方形 70"/>
            <p:cNvSpPr/>
            <p:nvPr/>
          </p:nvSpPr>
          <p:spPr>
            <a:xfrm>
              <a:off x="7545061" y="325367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普代村</a:t>
              </a:r>
            </a:p>
          </p:txBody>
        </p:sp>
        <p:sp>
          <p:nvSpPr>
            <p:cNvPr id="72" name="正方形/長方形 71"/>
            <p:cNvSpPr/>
            <p:nvPr/>
          </p:nvSpPr>
          <p:spPr>
            <a:xfrm>
              <a:off x="6374282" y="430491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岩泉町</a:t>
              </a:r>
            </a:p>
          </p:txBody>
        </p:sp>
        <p:sp>
          <p:nvSpPr>
            <p:cNvPr id="73" name="正方形/長方形 72"/>
            <p:cNvSpPr/>
            <p:nvPr/>
          </p:nvSpPr>
          <p:spPr>
            <a:xfrm>
              <a:off x="6984101" y="745515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大槌町</a:t>
              </a:r>
            </a:p>
          </p:txBody>
        </p:sp>
        <p:sp>
          <p:nvSpPr>
            <p:cNvPr id="74" name="正方形/長方形 73"/>
            <p:cNvSpPr/>
            <p:nvPr/>
          </p:nvSpPr>
          <p:spPr>
            <a:xfrm>
              <a:off x="5703061" y="922941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住田町</a:t>
              </a:r>
            </a:p>
          </p:txBody>
        </p:sp>
        <p:sp>
          <p:nvSpPr>
            <p:cNvPr id="75" name="正方形/長方形 74"/>
            <p:cNvSpPr/>
            <p:nvPr/>
          </p:nvSpPr>
          <p:spPr>
            <a:xfrm>
              <a:off x="3159812" y="10612535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平泉町</a:t>
              </a:r>
            </a:p>
          </p:txBody>
        </p:sp>
        <p:sp>
          <p:nvSpPr>
            <p:cNvPr id="76" name="正方形/長方形 75"/>
            <p:cNvSpPr/>
            <p:nvPr/>
          </p:nvSpPr>
          <p:spPr>
            <a:xfrm>
              <a:off x="1004542" y="7705724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西和賀町</a:t>
              </a:r>
            </a:p>
          </p:txBody>
        </p:sp>
        <p:sp>
          <p:nvSpPr>
            <p:cNvPr id="77" name="正方形/長方形 76"/>
            <p:cNvSpPr/>
            <p:nvPr/>
          </p:nvSpPr>
          <p:spPr>
            <a:xfrm>
              <a:off x="2519925" y="9149630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金ヶ崎町</a:t>
              </a:r>
            </a:p>
          </p:txBody>
        </p:sp>
        <p:sp>
          <p:nvSpPr>
            <p:cNvPr id="78" name="正方形/長方形 77"/>
            <p:cNvSpPr/>
            <p:nvPr/>
          </p:nvSpPr>
          <p:spPr>
            <a:xfrm>
              <a:off x="3293870" y="61349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矢巾町</a:t>
              </a:r>
            </a:p>
          </p:txBody>
        </p:sp>
        <p:sp>
          <p:nvSpPr>
            <p:cNvPr id="79" name="正方形/長方形 78"/>
            <p:cNvSpPr/>
            <p:nvPr/>
          </p:nvSpPr>
          <p:spPr>
            <a:xfrm>
              <a:off x="3010586" y="48268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滝沢村</a:t>
              </a:r>
            </a:p>
          </p:txBody>
        </p:sp>
        <p:sp>
          <p:nvSpPr>
            <p:cNvPr id="80" name="正方形/長方形 79"/>
            <p:cNvSpPr/>
            <p:nvPr/>
          </p:nvSpPr>
          <p:spPr>
            <a:xfrm>
              <a:off x="4026369" y="364103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岩手町</a:t>
              </a:r>
            </a:p>
          </p:txBody>
        </p:sp>
        <p:sp>
          <p:nvSpPr>
            <p:cNvPr id="81" name="正方形/長方形 80"/>
            <p:cNvSpPr/>
            <p:nvPr/>
          </p:nvSpPr>
          <p:spPr>
            <a:xfrm>
              <a:off x="5612260" y="10159656"/>
              <a:ext cx="1446924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陸前高田市</a:t>
              </a:r>
            </a:p>
          </p:txBody>
        </p:sp>
        <p:sp>
          <p:nvSpPr>
            <p:cNvPr id="82" name="正方形/長方形 81"/>
            <p:cNvSpPr/>
            <p:nvPr/>
          </p:nvSpPr>
          <p:spPr>
            <a:xfrm>
              <a:off x="3446509" y="1509594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二戸市</a:t>
              </a:r>
            </a:p>
          </p:txBody>
        </p:sp>
        <p:sp>
          <p:nvSpPr>
            <p:cNvPr id="83" name="正方形/長方形 82"/>
            <p:cNvSpPr/>
            <p:nvPr/>
          </p:nvSpPr>
          <p:spPr>
            <a:xfrm>
              <a:off x="2077357" y="5501732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雫石町</a:t>
              </a:r>
            </a:p>
          </p:txBody>
        </p:sp>
        <p:sp>
          <p:nvSpPr>
            <p:cNvPr id="84" name="正方形/長方形 83"/>
            <p:cNvSpPr/>
            <p:nvPr/>
          </p:nvSpPr>
          <p:spPr>
            <a:xfrm>
              <a:off x="3446509" y="662463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紫波町</a:t>
              </a:r>
            </a:p>
          </p:txBody>
        </p:sp>
        <p:sp>
          <p:nvSpPr>
            <p:cNvPr id="85" name="正方形/長方形 84"/>
            <p:cNvSpPr/>
            <p:nvPr/>
          </p:nvSpPr>
          <p:spPr>
            <a:xfrm>
              <a:off x="7013470" y="838041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釜石市</a:t>
              </a:r>
            </a:p>
          </p:txBody>
        </p:sp>
        <p:sp>
          <p:nvSpPr>
            <p:cNvPr id="86" name="正方形/長方形 85"/>
            <p:cNvSpPr/>
            <p:nvPr/>
          </p:nvSpPr>
          <p:spPr>
            <a:xfrm>
              <a:off x="5364851" y="7885906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遠野市</a:t>
              </a:r>
            </a:p>
          </p:txBody>
        </p:sp>
        <p:sp>
          <p:nvSpPr>
            <p:cNvPr id="87" name="正方形/長方形 86"/>
            <p:cNvSpPr/>
            <p:nvPr/>
          </p:nvSpPr>
          <p:spPr>
            <a:xfrm>
              <a:off x="6163582" y="230911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久慈市</a:t>
              </a:r>
            </a:p>
          </p:txBody>
        </p:sp>
        <p:sp>
          <p:nvSpPr>
            <p:cNvPr id="88" name="正方形/長方形 87"/>
            <p:cNvSpPr/>
            <p:nvPr/>
          </p:nvSpPr>
          <p:spPr>
            <a:xfrm>
              <a:off x="3216744" y="7338756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花巻市</a:t>
              </a:r>
            </a:p>
          </p:txBody>
        </p:sp>
        <p:sp>
          <p:nvSpPr>
            <p:cNvPr id="89" name="正方形/長方形 88"/>
            <p:cNvSpPr/>
            <p:nvPr/>
          </p:nvSpPr>
          <p:spPr>
            <a:xfrm>
              <a:off x="6584606" y="9693277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大船渡市</a:t>
              </a:r>
            </a:p>
          </p:txBody>
        </p:sp>
      </p:grpSp>
      <p:grpSp>
        <p:nvGrpSpPr>
          <p:cNvPr id="125" name="グループ化 124"/>
          <p:cNvGrpSpPr/>
          <p:nvPr/>
        </p:nvGrpSpPr>
        <p:grpSpPr>
          <a:xfrm>
            <a:off x="4551289" y="706871"/>
            <a:ext cx="3813052" cy="5327987"/>
            <a:chOff x="1004542" y="944480"/>
            <a:chExt cx="7561047" cy="10565069"/>
          </a:xfrm>
        </p:grpSpPr>
        <p:sp>
          <p:nvSpPr>
            <p:cNvPr id="126" name="正方形/長方形 125"/>
            <p:cNvSpPr/>
            <p:nvPr/>
          </p:nvSpPr>
          <p:spPr>
            <a:xfrm>
              <a:off x="4026370" y="528969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盛岡市</a:t>
              </a:r>
            </a:p>
          </p:txBody>
        </p:sp>
        <p:sp>
          <p:nvSpPr>
            <p:cNvPr id="127" name="正方形/長方形 126"/>
            <p:cNvSpPr/>
            <p:nvPr/>
          </p:nvSpPr>
          <p:spPr>
            <a:xfrm>
              <a:off x="6436986" y="596339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宮古市</a:t>
              </a:r>
            </a:p>
          </p:txBody>
        </p:sp>
        <p:sp>
          <p:nvSpPr>
            <p:cNvPr id="128" name="正方形/長方形 127"/>
            <p:cNvSpPr/>
            <p:nvPr/>
          </p:nvSpPr>
          <p:spPr>
            <a:xfrm>
              <a:off x="2661557" y="844877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北上市</a:t>
              </a:r>
            </a:p>
          </p:txBody>
        </p:sp>
        <p:sp>
          <p:nvSpPr>
            <p:cNvPr id="129" name="正方形/長方形 128"/>
            <p:cNvSpPr/>
            <p:nvPr/>
          </p:nvSpPr>
          <p:spPr>
            <a:xfrm>
              <a:off x="5065826" y="330190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葛巻町</a:t>
              </a:r>
            </a:p>
          </p:txBody>
        </p:sp>
        <p:sp>
          <p:nvSpPr>
            <p:cNvPr id="130" name="正方形/長方形 129"/>
            <p:cNvSpPr/>
            <p:nvPr/>
          </p:nvSpPr>
          <p:spPr>
            <a:xfrm>
              <a:off x="2969533" y="991737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奥州市</a:t>
              </a:r>
            </a:p>
          </p:txBody>
        </p:sp>
        <p:sp>
          <p:nvSpPr>
            <p:cNvPr id="131" name="正方形/長方形 130"/>
            <p:cNvSpPr/>
            <p:nvPr/>
          </p:nvSpPr>
          <p:spPr>
            <a:xfrm>
              <a:off x="2412746" y="3205521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八幡平市</a:t>
              </a:r>
            </a:p>
          </p:txBody>
        </p:sp>
        <p:sp>
          <p:nvSpPr>
            <p:cNvPr id="132" name="正方形/長方形 131"/>
            <p:cNvSpPr/>
            <p:nvPr/>
          </p:nvSpPr>
          <p:spPr>
            <a:xfrm>
              <a:off x="4145721" y="11082337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一関市</a:t>
              </a:r>
            </a:p>
          </p:txBody>
        </p:sp>
        <p:sp>
          <p:nvSpPr>
            <p:cNvPr id="133" name="正方形/長方形 132"/>
            <p:cNvSpPr/>
            <p:nvPr/>
          </p:nvSpPr>
          <p:spPr>
            <a:xfrm>
              <a:off x="7545062" y="7035104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山田町</a:t>
              </a:r>
            </a:p>
          </p:txBody>
        </p:sp>
        <p:sp>
          <p:nvSpPr>
            <p:cNvPr id="134" name="正方形/長方形 133"/>
            <p:cNvSpPr/>
            <p:nvPr/>
          </p:nvSpPr>
          <p:spPr>
            <a:xfrm>
              <a:off x="7334813" y="3906936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田野畑村</a:t>
              </a:r>
            </a:p>
          </p:txBody>
        </p:sp>
        <p:sp>
          <p:nvSpPr>
            <p:cNvPr id="135" name="正方形/長方形 134"/>
            <p:cNvSpPr/>
            <p:nvPr/>
          </p:nvSpPr>
          <p:spPr>
            <a:xfrm>
              <a:off x="6984100" y="2838132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野田村</a:t>
              </a:r>
            </a:p>
          </p:txBody>
        </p:sp>
        <p:sp>
          <p:nvSpPr>
            <p:cNvPr id="136" name="正方形/長方形 135"/>
            <p:cNvSpPr/>
            <p:nvPr/>
          </p:nvSpPr>
          <p:spPr>
            <a:xfrm>
              <a:off x="4145721" y="2289721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一戸町</a:t>
              </a:r>
            </a:p>
          </p:txBody>
        </p:sp>
        <p:sp>
          <p:nvSpPr>
            <p:cNvPr id="137" name="正方形/長方形 136"/>
            <p:cNvSpPr/>
            <p:nvPr/>
          </p:nvSpPr>
          <p:spPr>
            <a:xfrm>
              <a:off x="5036236" y="194468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九戸村</a:t>
              </a:r>
            </a:p>
          </p:txBody>
        </p:sp>
        <p:sp>
          <p:nvSpPr>
            <p:cNvPr id="138" name="正方形/長方形 137"/>
            <p:cNvSpPr/>
            <p:nvPr/>
          </p:nvSpPr>
          <p:spPr>
            <a:xfrm>
              <a:off x="6374281" y="94448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洋野町</a:t>
              </a:r>
            </a:p>
          </p:txBody>
        </p:sp>
        <p:sp>
          <p:nvSpPr>
            <p:cNvPr id="139" name="正方形/長方形 138"/>
            <p:cNvSpPr/>
            <p:nvPr/>
          </p:nvSpPr>
          <p:spPr>
            <a:xfrm>
              <a:off x="5204292" y="10930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軽米町</a:t>
              </a:r>
            </a:p>
          </p:txBody>
        </p:sp>
        <p:sp>
          <p:nvSpPr>
            <p:cNvPr id="140" name="正方形/長方形 139"/>
            <p:cNvSpPr/>
            <p:nvPr/>
          </p:nvSpPr>
          <p:spPr>
            <a:xfrm>
              <a:off x="7545061" y="325367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普代村</a:t>
              </a:r>
            </a:p>
          </p:txBody>
        </p:sp>
        <p:sp>
          <p:nvSpPr>
            <p:cNvPr id="141" name="正方形/長方形 140"/>
            <p:cNvSpPr/>
            <p:nvPr/>
          </p:nvSpPr>
          <p:spPr>
            <a:xfrm>
              <a:off x="6374282" y="430491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岩泉町</a:t>
              </a:r>
            </a:p>
          </p:txBody>
        </p:sp>
        <p:sp>
          <p:nvSpPr>
            <p:cNvPr id="142" name="正方形/長方形 141"/>
            <p:cNvSpPr/>
            <p:nvPr/>
          </p:nvSpPr>
          <p:spPr>
            <a:xfrm>
              <a:off x="6984101" y="745515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大槌町</a:t>
              </a:r>
            </a:p>
          </p:txBody>
        </p:sp>
        <p:sp>
          <p:nvSpPr>
            <p:cNvPr id="143" name="正方形/長方形 142"/>
            <p:cNvSpPr/>
            <p:nvPr/>
          </p:nvSpPr>
          <p:spPr>
            <a:xfrm>
              <a:off x="5703061" y="922941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住田町</a:t>
              </a:r>
            </a:p>
          </p:txBody>
        </p:sp>
        <p:sp>
          <p:nvSpPr>
            <p:cNvPr id="144" name="正方形/長方形 143"/>
            <p:cNvSpPr/>
            <p:nvPr/>
          </p:nvSpPr>
          <p:spPr>
            <a:xfrm>
              <a:off x="3159812" y="10612535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平泉町</a:t>
              </a:r>
            </a:p>
          </p:txBody>
        </p:sp>
        <p:sp>
          <p:nvSpPr>
            <p:cNvPr id="145" name="正方形/長方形 144"/>
            <p:cNvSpPr/>
            <p:nvPr/>
          </p:nvSpPr>
          <p:spPr>
            <a:xfrm>
              <a:off x="1004542" y="7705724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西和賀町</a:t>
              </a:r>
            </a:p>
          </p:txBody>
        </p:sp>
        <p:sp>
          <p:nvSpPr>
            <p:cNvPr id="146" name="正方形/長方形 145"/>
            <p:cNvSpPr/>
            <p:nvPr/>
          </p:nvSpPr>
          <p:spPr>
            <a:xfrm>
              <a:off x="2519925" y="9149630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金ヶ崎町</a:t>
              </a:r>
            </a:p>
          </p:txBody>
        </p:sp>
        <p:sp>
          <p:nvSpPr>
            <p:cNvPr id="147" name="正方形/長方形 146"/>
            <p:cNvSpPr/>
            <p:nvPr/>
          </p:nvSpPr>
          <p:spPr>
            <a:xfrm>
              <a:off x="3293870" y="61349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矢巾町</a:t>
              </a:r>
            </a:p>
          </p:txBody>
        </p:sp>
        <p:sp>
          <p:nvSpPr>
            <p:cNvPr id="148" name="正方形/長方形 147"/>
            <p:cNvSpPr/>
            <p:nvPr/>
          </p:nvSpPr>
          <p:spPr>
            <a:xfrm>
              <a:off x="3010586" y="48268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滝沢村</a:t>
              </a:r>
            </a:p>
          </p:txBody>
        </p:sp>
        <p:sp>
          <p:nvSpPr>
            <p:cNvPr id="149" name="正方形/長方形 148"/>
            <p:cNvSpPr/>
            <p:nvPr/>
          </p:nvSpPr>
          <p:spPr>
            <a:xfrm>
              <a:off x="4026369" y="364103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岩手町</a:t>
              </a:r>
            </a:p>
          </p:txBody>
        </p:sp>
        <p:sp>
          <p:nvSpPr>
            <p:cNvPr id="150" name="正方形/長方形 149"/>
            <p:cNvSpPr/>
            <p:nvPr/>
          </p:nvSpPr>
          <p:spPr>
            <a:xfrm>
              <a:off x="5612260" y="10159656"/>
              <a:ext cx="1446924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陸前高田市</a:t>
              </a:r>
            </a:p>
          </p:txBody>
        </p:sp>
        <p:sp>
          <p:nvSpPr>
            <p:cNvPr id="151" name="正方形/長方形 150"/>
            <p:cNvSpPr/>
            <p:nvPr/>
          </p:nvSpPr>
          <p:spPr>
            <a:xfrm>
              <a:off x="3446509" y="1509594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二戸市</a:t>
              </a:r>
            </a:p>
          </p:txBody>
        </p:sp>
        <p:sp>
          <p:nvSpPr>
            <p:cNvPr id="152" name="正方形/長方形 151"/>
            <p:cNvSpPr/>
            <p:nvPr/>
          </p:nvSpPr>
          <p:spPr>
            <a:xfrm>
              <a:off x="2077357" y="5501732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雫石町</a:t>
              </a:r>
            </a:p>
          </p:txBody>
        </p:sp>
        <p:sp>
          <p:nvSpPr>
            <p:cNvPr id="153" name="正方形/長方形 152"/>
            <p:cNvSpPr/>
            <p:nvPr/>
          </p:nvSpPr>
          <p:spPr>
            <a:xfrm>
              <a:off x="3446509" y="662463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紫波町</a:t>
              </a:r>
            </a:p>
          </p:txBody>
        </p:sp>
        <p:sp>
          <p:nvSpPr>
            <p:cNvPr id="154" name="正方形/長方形 153"/>
            <p:cNvSpPr/>
            <p:nvPr/>
          </p:nvSpPr>
          <p:spPr>
            <a:xfrm>
              <a:off x="7013470" y="838041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釜石市</a:t>
              </a:r>
            </a:p>
          </p:txBody>
        </p:sp>
        <p:sp>
          <p:nvSpPr>
            <p:cNvPr id="155" name="正方形/長方形 154"/>
            <p:cNvSpPr/>
            <p:nvPr/>
          </p:nvSpPr>
          <p:spPr>
            <a:xfrm>
              <a:off x="5364851" y="7885906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遠野市</a:t>
              </a:r>
            </a:p>
          </p:txBody>
        </p:sp>
        <p:sp>
          <p:nvSpPr>
            <p:cNvPr id="156" name="正方形/長方形 155"/>
            <p:cNvSpPr/>
            <p:nvPr/>
          </p:nvSpPr>
          <p:spPr>
            <a:xfrm>
              <a:off x="6163582" y="230911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久慈市</a:t>
              </a:r>
            </a:p>
          </p:txBody>
        </p:sp>
        <p:sp>
          <p:nvSpPr>
            <p:cNvPr id="157" name="正方形/長方形 156"/>
            <p:cNvSpPr/>
            <p:nvPr/>
          </p:nvSpPr>
          <p:spPr>
            <a:xfrm>
              <a:off x="3216744" y="7338756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花巻市</a:t>
              </a:r>
            </a:p>
          </p:txBody>
        </p:sp>
        <p:sp>
          <p:nvSpPr>
            <p:cNvPr id="158" name="正方形/長方形 157"/>
            <p:cNvSpPr/>
            <p:nvPr/>
          </p:nvSpPr>
          <p:spPr>
            <a:xfrm>
              <a:off x="6584606" y="9693277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大船渡市</a:t>
              </a:r>
            </a:p>
          </p:txBody>
        </p:sp>
      </p:grpSp>
      <p:grpSp>
        <p:nvGrpSpPr>
          <p:cNvPr id="194" name="グループ化 193"/>
          <p:cNvGrpSpPr/>
          <p:nvPr/>
        </p:nvGrpSpPr>
        <p:grpSpPr>
          <a:xfrm>
            <a:off x="5152525" y="6629908"/>
            <a:ext cx="3813051" cy="5327987"/>
            <a:chOff x="1004542" y="944480"/>
            <a:chExt cx="7561046" cy="10565069"/>
          </a:xfrm>
        </p:grpSpPr>
        <p:sp>
          <p:nvSpPr>
            <p:cNvPr id="195" name="正方形/長方形 194"/>
            <p:cNvSpPr/>
            <p:nvPr/>
          </p:nvSpPr>
          <p:spPr>
            <a:xfrm>
              <a:off x="4026368" y="528969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盛岡市</a:t>
              </a:r>
            </a:p>
          </p:txBody>
        </p:sp>
        <p:sp>
          <p:nvSpPr>
            <p:cNvPr id="196" name="正方形/長方形 195"/>
            <p:cNvSpPr/>
            <p:nvPr/>
          </p:nvSpPr>
          <p:spPr>
            <a:xfrm>
              <a:off x="6436987" y="596339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宮古市</a:t>
              </a:r>
            </a:p>
          </p:txBody>
        </p:sp>
        <p:sp>
          <p:nvSpPr>
            <p:cNvPr id="197" name="正方形/長方形 196"/>
            <p:cNvSpPr/>
            <p:nvPr/>
          </p:nvSpPr>
          <p:spPr>
            <a:xfrm>
              <a:off x="2661557" y="844877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北上市</a:t>
              </a:r>
            </a:p>
          </p:txBody>
        </p:sp>
        <p:sp>
          <p:nvSpPr>
            <p:cNvPr id="198" name="正方形/長方形 197"/>
            <p:cNvSpPr/>
            <p:nvPr/>
          </p:nvSpPr>
          <p:spPr>
            <a:xfrm>
              <a:off x="5065827" y="330190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葛巻町</a:t>
              </a:r>
            </a:p>
          </p:txBody>
        </p:sp>
        <p:sp>
          <p:nvSpPr>
            <p:cNvPr id="199" name="正方形/長方形 198"/>
            <p:cNvSpPr/>
            <p:nvPr/>
          </p:nvSpPr>
          <p:spPr>
            <a:xfrm>
              <a:off x="2969533" y="991737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奥州市</a:t>
              </a:r>
            </a:p>
          </p:txBody>
        </p:sp>
        <p:sp>
          <p:nvSpPr>
            <p:cNvPr id="200" name="正方形/長方形 199"/>
            <p:cNvSpPr/>
            <p:nvPr/>
          </p:nvSpPr>
          <p:spPr>
            <a:xfrm>
              <a:off x="2412746" y="3205521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八幡平市</a:t>
              </a:r>
            </a:p>
          </p:txBody>
        </p:sp>
        <p:sp>
          <p:nvSpPr>
            <p:cNvPr id="201" name="正方形/長方形 200"/>
            <p:cNvSpPr/>
            <p:nvPr/>
          </p:nvSpPr>
          <p:spPr>
            <a:xfrm>
              <a:off x="4145721" y="11082337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一関市</a:t>
              </a:r>
            </a:p>
          </p:txBody>
        </p:sp>
        <p:sp>
          <p:nvSpPr>
            <p:cNvPr id="202" name="正方形/長方形 201"/>
            <p:cNvSpPr/>
            <p:nvPr/>
          </p:nvSpPr>
          <p:spPr>
            <a:xfrm>
              <a:off x="7545061" y="7035104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山田町</a:t>
              </a:r>
            </a:p>
          </p:txBody>
        </p:sp>
        <p:sp>
          <p:nvSpPr>
            <p:cNvPr id="203" name="正方形/長方形 202"/>
            <p:cNvSpPr/>
            <p:nvPr/>
          </p:nvSpPr>
          <p:spPr>
            <a:xfrm>
              <a:off x="7334812" y="3906936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田野畑村</a:t>
              </a:r>
            </a:p>
          </p:txBody>
        </p:sp>
        <p:sp>
          <p:nvSpPr>
            <p:cNvPr id="204" name="正方形/長方形 203"/>
            <p:cNvSpPr/>
            <p:nvPr/>
          </p:nvSpPr>
          <p:spPr>
            <a:xfrm>
              <a:off x="6984100" y="2838132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野田村</a:t>
              </a:r>
            </a:p>
          </p:txBody>
        </p:sp>
        <p:sp>
          <p:nvSpPr>
            <p:cNvPr id="205" name="正方形/長方形 204"/>
            <p:cNvSpPr/>
            <p:nvPr/>
          </p:nvSpPr>
          <p:spPr>
            <a:xfrm>
              <a:off x="4145721" y="2289721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一戸町</a:t>
              </a:r>
            </a:p>
          </p:txBody>
        </p:sp>
        <p:sp>
          <p:nvSpPr>
            <p:cNvPr id="206" name="正方形/長方形 205"/>
            <p:cNvSpPr/>
            <p:nvPr/>
          </p:nvSpPr>
          <p:spPr>
            <a:xfrm>
              <a:off x="5036237" y="194468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九戸村</a:t>
              </a:r>
            </a:p>
          </p:txBody>
        </p:sp>
        <p:sp>
          <p:nvSpPr>
            <p:cNvPr id="207" name="正方形/長方形 206"/>
            <p:cNvSpPr/>
            <p:nvPr/>
          </p:nvSpPr>
          <p:spPr>
            <a:xfrm>
              <a:off x="6374281" y="94448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洋野町</a:t>
              </a:r>
            </a:p>
          </p:txBody>
        </p:sp>
        <p:sp>
          <p:nvSpPr>
            <p:cNvPr id="208" name="正方形/長方形 207"/>
            <p:cNvSpPr/>
            <p:nvPr/>
          </p:nvSpPr>
          <p:spPr>
            <a:xfrm>
              <a:off x="5204293" y="10930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軽米町</a:t>
              </a:r>
            </a:p>
          </p:txBody>
        </p:sp>
        <p:sp>
          <p:nvSpPr>
            <p:cNvPr id="209" name="正方形/長方形 208"/>
            <p:cNvSpPr/>
            <p:nvPr/>
          </p:nvSpPr>
          <p:spPr>
            <a:xfrm>
              <a:off x="7545061" y="325367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普代村</a:t>
              </a:r>
            </a:p>
          </p:txBody>
        </p:sp>
        <p:sp>
          <p:nvSpPr>
            <p:cNvPr id="210" name="正方形/長方形 209"/>
            <p:cNvSpPr/>
            <p:nvPr/>
          </p:nvSpPr>
          <p:spPr>
            <a:xfrm>
              <a:off x="6374280" y="430491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岩泉町</a:t>
              </a:r>
            </a:p>
          </p:txBody>
        </p:sp>
        <p:sp>
          <p:nvSpPr>
            <p:cNvPr id="211" name="正方形/長方形 210"/>
            <p:cNvSpPr/>
            <p:nvPr/>
          </p:nvSpPr>
          <p:spPr>
            <a:xfrm>
              <a:off x="6984099" y="745515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大槌町</a:t>
              </a:r>
            </a:p>
          </p:txBody>
        </p:sp>
        <p:sp>
          <p:nvSpPr>
            <p:cNvPr id="212" name="正方形/長方形 211"/>
            <p:cNvSpPr/>
            <p:nvPr/>
          </p:nvSpPr>
          <p:spPr>
            <a:xfrm>
              <a:off x="5703060" y="922941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住田町</a:t>
              </a:r>
            </a:p>
          </p:txBody>
        </p:sp>
        <p:sp>
          <p:nvSpPr>
            <p:cNvPr id="213" name="正方形/長方形 212"/>
            <p:cNvSpPr/>
            <p:nvPr/>
          </p:nvSpPr>
          <p:spPr>
            <a:xfrm>
              <a:off x="3159812" y="10612535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平泉町</a:t>
              </a:r>
            </a:p>
          </p:txBody>
        </p:sp>
        <p:sp>
          <p:nvSpPr>
            <p:cNvPr id="214" name="正方形/長方形 213"/>
            <p:cNvSpPr/>
            <p:nvPr/>
          </p:nvSpPr>
          <p:spPr>
            <a:xfrm>
              <a:off x="1004542" y="7705724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西和賀町</a:t>
              </a:r>
            </a:p>
          </p:txBody>
        </p:sp>
        <p:sp>
          <p:nvSpPr>
            <p:cNvPr id="215" name="正方形/長方形 214"/>
            <p:cNvSpPr/>
            <p:nvPr/>
          </p:nvSpPr>
          <p:spPr>
            <a:xfrm>
              <a:off x="2519924" y="9149630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金ヶ崎町</a:t>
              </a:r>
            </a:p>
          </p:txBody>
        </p:sp>
        <p:sp>
          <p:nvSpPr>
            <p:cNvPr id="216" name="正方形/長方形 215"/>
            <p:cNvSpPr/>
            <p:nvPr/>
          </p:nvSpPr>
          <p:spPr>
            <a:xfrm>
              <a:off x="3293870" y="61349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矢巾町</a:t>
              </a:r>
            </a:p>
          </p:txBody>
        </p:sp>
        <p:sp>
          <p:nvSpPr>
            <p:cNvPr id="217" name="正方形/長方形 216"/>
            <p:cNvSpPr/>
            <p:nvPr/>
          </p:nvSpPr>
          <p:spPr>
            <a:xfrm>
              <a:off x="3010586" y="48268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滝沢村</a:t>
              </a:r>
            </a:p>
          </p:txBody>
        </p:sp>
        <p:sp>
          <p:nvSpPr>
            <p:cNvPr id="218" name="正方形/長方形 217"/>
            <p:cNvSpPr/>
            <p:nvPr/>
          </p:nvSpPr>
          <p:spPr>
            <a:xfrm>
              <a:off x="4026368" y="364103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岩手町</a:t>
              </a:r>
            </a:p>
          </p:txBody>
        </p:sp>
        <p:sp>
          <p:nvSpPr>
            <p:cNvPr id="219" name="正方形/長方形 218"/>
            <p:cNvSpPr/>
            <p:nvPr/>
          </p:nvSpPr>
          <p:spPr>
            <a:xfrm>
              <a:off x="5612259" y="10159656"/>
              <a:ext cx="1446925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陸前高田市</a:t>
              </a:r>
            </a:p>
          </p:txBody>
        </p:sp>
        <p:sp>
          <p:nvSpPr>
            <p:cNvPr id="220" name="正方形/長方形 219"/>
            <p:cNvSpPr/>
            <p:nvPr/>
          </p:nvSpPr>
          <p:spPr>
            <a:xfrm>
              <a:off x="3446509" y="1509594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二戸市</a:t>
              </a:r>
            </a:p>
          </p:txBody>
        </p:sp>
        <p:sp>
          <p:nvSpPr>
            <p:cNvPr id="221" name="正方形/長方形 220"/>
            <p:cNvSpPr/>
            <p:nvPr/>
          </p:nvSpPr>
          <p:spPr>
            <a:xfrm>
              <a:off x="2077355" y="5501732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雫石町</a:t>
              </a:r>
            </a:p>
          </p:txBody>
        </p:sp>
        <p:sp>
          <p:nvSpPr>
            <p:cNvPr id="222" name="正方形/長方形 221"/>
            <p:cNvSpPr/>
            <p:nvPr/>
          </p:nvSpPr>
          <p:spPr>
            <a:xfrm>
              <a:off x="3446509" y="662463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紫波町</a:t>
              </a:r>
            </a:p>
          </p:txBody>
        </p:sp>
        <p:sp>
          <p:nvSpPr>
            <p:cNvPr id="223" name="正方形/長方形 222"/>
            <p:cNvSpPr/>
            <p:nvPr/>
          </p:nvSpPr>
          <p:spPr>
            <a:xfrm>
              <a:off x="7013469" y="838041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釜石市</a:t>
              </a:r>
            </a:p>
          </p:txBody>
        </p:sp>
        <p:sp>
          <p:nvSpPr>
            <p:cNvPr id="224" name="正方形/長方形 223"/>
            <p:cNvSpPr/>
            <p:nvPr/>
          </p:nvSpPr>
          <p:spPr>
            <a:xfrm>
              <a:off x="5364849" y="7885906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遠野市</a:t>
              </a:r>
            </a:p>
          </p:txBody>
        </p:sp>
        <p:sp>
          <p:nvSpPr>
            <p:cNvPr id="225" name="正方形/長方形 224"/>
            <p:cNvSpPr/>
            <p:nvPr/>
          </p:nvSpPr>
          <p:spPr>
            <a:xfrm>
              <a:off x="6163583" y="230911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久慈市</a:t>
              </a:r>
            </a:p>
          </p:txBody>
        </p:sp>
        <p:sp>
          <p:nvSpPr>
            <p:cNvPr id="226" name="正方形/長方形 225"/>
            <p:cNvSpPr/>
            <p:nvPr/>
          </p:nvSpPr>
          <p:spPr>
            <a:xfrm>
              <a:off x="3216744" y="7338756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花巻市</a:t>
              </a:r>
            </a:p>
          </p:txBody>
        </p:sp>
        <p:sp>
          <p:nvSpPr>
            <p:cNvPr id="227" name="正方形/長方形 226"/>
            <p:cNvSpPr/>
            <p:nvPr/>
          </p:nvSpPr>
          <p:spPr>
            <a:xfrm>
              <a:off x="6584605" y="9693277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大船渡市</a:t>
              </a:r>
            </a:p>
          </p:txBody>
        </p:sp>
      </p:grpSp>
      <p:grpSp>
        <p:nvGrpSpPr>
          <p:cNvPr id="263" name="グループ化 262"/>
          <p:cNvGrpSpPr/>
          <p:nvPr/>
        </p:nvGrpSpPr>
        <p:grpSpPr>
          <a:xfrm>
            <a:off x="964212" y="6720374"/>
            <a:ext cx="3813051" cy="5327987"/>
            <a:chOff x="1004542" y="944480"/>
            <a:chExt cx="7561046" cy="10565069"/>
          </a:xfrm>
        </p:grpSpPr>
        <p:sp>
          <p:nvSpPr>
            <p:cNvPr id="264" name="正方形/長方形 263"/>
            <p:cNvSpPr/>
            <p:nvPr/>
          </p:nvSpPr>
          <p:spPr>
            <a:xfrm>
              <a:off x="4026368" y="528969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盛岡市</a:t>
              </a:r>
            </a:p>
          </p:txBody>
        </p:sp>
        <p:sp>
          <p:nvSpPr>
            <p:cNvPr id="265" name="正方形/長方形 264"/>
            <p:cNvSpPr/>
            <p:nvPr/>
          </p:nvSpPr>
          <p:spPr>
            <a:xfrm>
              <a:off x="6436987" y="596339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宮古市</a:t>
              </a:r>
            </a:p>
          </p:txBody>
        </p:sp>
        <p:sp>
          <p:nvSpPr>
            <p:cNvPr id="266" name="正方形/長方形 265"/>
            <p:cNvSpPr/>
            <p:nvPr/>
          </p:nvSpPr>
          <p:spPr>
            <a:xfrm>
              <a:off x="2661557" y="844877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北上市</a:t>
              </a:r>
            </a:p>
          </p:txBody>
        </p:sp>
        <p:sp>
          <p:nvSpPr>
            <p:cNvPr id="267" name="正方形/長方形 266"/>
            <p:cNvSpPr/>
            <p:nvPr/>
          </p:nvSpPr>
          <p:spPr>
            <a:xfrm>
              <a:off x="5065827" y="330190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葛巻町</a:t>
              </a:r>
            </a:p>
          </p:txBody>
        </p:sp>
        <p:sp>
          <p:nvSpPr>
            <p:cNvPr id="268" name="正方形/長方形 267"/>
            <p:cNvSpPr/>
            <p:nvPr/>
          </p:nvSpPr>
          <p:spPr>
            <a:xfrm>
              <a:off x="2969533" y="991737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奥州市</a:t>
              </a:r>
            </a:p>
          </p:txBody>
        </p:sp>
        <p:sp>
          <p:nvSpPr>
            <p:cNvPr id="269" name="正方形/長方形 268"/>
            <p:cNvSpPr/>
            <p:nvPr/>
          </p:nvSpPr>
          <p:spPr>
            <a:xfrm>
              <a:off x="2412746" y="3205521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八幡平市</a:t>
              </a:r>
            </a:p>
          </p:txBody>
        </p:sp>
        <p:sp>
          <p:nvSpPr>
            <p:cNvPr id="270" name="正方形/長方形 269"/>
            <p:cNvSpPr/>
            <p:nvPr/>
          </p:nvSpPr>
          <p:spPr>
            <a:xfrm>
              <a:off x="4145721" y="11082337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一関市</a:t>
              </a:r>
            </a:p>
          </p:txBody>
        </p:sp>
        <p:sp>
          <p:nvSpPr>
            <p:cNvPr id="271" name="正方形/長方形 270"/>
            <p:cNvSpPr/>
            <p:nvPr/>
          </p:nvSpPr>
          <p:spPr>
            <a:xfrm>
              <a:off x="7545061" y="7035104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山田町</a:t>
              </a:r>
            </a:p>
          </p:txBody>
        </p:sp>
        <p:sp>
          <p:nvSpPr>
            <p:cNvPr id="272" name="正方形/長方形 271"/>
            <p:cNvSpPr/>
            <p:nvPr/>
          </p:nvSpPr>
          <p:spPr>
            <a:xfrm>
              <a:off x="7334812" y="3906936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田野畑村</a:t>
              </a:r>
            </a:p>
          </p:txBody>
        </p:sp>
        <p:sp>
          <p:nvSpPr>
            <p:cNvPr id="273" name="正方形/長方形 272"/>
            <p:cNvSpPr/>
            <p:nvPr/>
          </p:nvSpPr>
          <p:spPr>
            <a:xfrm>
              <a:off x="6984100" y="2838132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野田村</a:t>
              </a:r>
            </a:p>
          </p:txBody>
        </p:sp>
        <p:sp>
          <p:nvSpPr>
            <p:cNvPr id="274" name="正方形/長方形 273"/>
            <p:cNvSpPr/>
            <p:nvPr/>
          </p:nvSpPr>
          <p:spPr>
            <a:xfrm>
              <a:off x="4145721" y="2289721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一戸町</a:t>
              </a:r>
            </a:p>
          </p:txBody>
        </p:sp>
        <p:sp>
          <p:nvSpPr>
            <p:cNvPr id="275" name="正方形/長方形 274"/>
            <p:cNvSpPr/>
            <p:nvPr/>
          </p:nvSpPr>
          <p:spPr>
            <a:xfrm>
              <a:off x="5036237" y="194468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九戸村</a:t>
              </a:r>
            </a:p>
          </p:txBody>
        </p:sp>
        <p:sp>
          <p:nvSpPr>
            <p:cNvPr id="276" name="正方形/長方形 275"/>
            <p:cNvSpPr/>
            <p:nvPr/>
          </p:nvSpPr>
          <p:spPr>
            <a:xfrm>
              <a:off x="6374281" y="94448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洋野町</a:t>
              </a:r>
            </a:p>
          </p:txBody>
        </p:sp>
        <p:sp>
          <p:nvSpPr>
            <p:cNvPr id="277" name="正方形/長方形 276"/>
            <p:cNvSpPr/>
            <p:nvPr/>
          </p:nvSpPr>
          <p:spPr>
            <a:xfrm>
              <a:off x="5204293" y="10930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軽米町</a:t>
              </a:r>
            </a:p>
          </p:txBody>
        </p:sp>
        <p:sp>
          <p:nvSpPr>
            <p:cNvPr id="278" name="正方形/長方形 277"/>
            <p:cNvSpPr/>
            <p:nvPr/>
          </p:nvSpPr>
          <p:spPr>
            <a:xfrm>
              <a:off x="7545061" y="3253679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普代村</a:t>
              </a:r>
            </a:p>
          </p:txBody>
        </p:sp>
        <p:sp>
          <p:nvSpPr>
            <p:cNvPr id="279" name="正方形/長方形 278"/>
            <p:cNvSpPr/>
            <p:nvPr/>
          </p:nvSpPr>
          <p:spPr>
            <a:xfrm>
              <a:off x="6374280" y="430491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岩泉町</a:t>
              </a:r>
            </a:p>
          </p:txBody>
        </p:sp>
        <p:sp>
          <p:nvSpPr>
            <p:cNvPr id="280" name="正方形/長方形 279"/>
            <p:cNvSpPr/>
            <p:nvPr/>
          </p:nvSpPr>
          <p:spPr>
            <a:xfrm>
              <a:off x="6984099" y="745515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大槌町</a:t>
              </a:r>
            </a:p>
          </p:txBody>
        </p:sp>
        <p:sp>
          <p:nvSpPr>
            <p:cNvPr id="281" name="正方形/長方形 280"/>
            <p:cNvSpPr/>
            <p:nvPr/>
          </p:nvSpPr>
          <p:spPr>
            <a:xfrm>
              <a:off x="5703060" y="922941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住田町</a:t>
              </a:r>
            </a:p>
          </p:txBody>
        </p:sp>
        <p:sp>
          <p:nvSpPr>
            <p:cNvPr id="282" name="正方形/長方形 281"/>
            <p:cNvSpPr/>
            <p:nvPr/>
          </p:nvSpPr>
          <p:spPr>
            <a:xfrm>
              <a:off x="3159812" y="10612535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平泉町</a:t>
              </a:r>
            </a:p>
          </p:txBody>
        </p:sp>
        <p:sp>
          <p:nvSpPr>
            <p:cNvPr id="283" name="正方形/長方形 282"/>
            <p:cNvSpPr/>
            <p:nvPr/>
          </p:nvSpPr>
          <p:spPr>
            <a:xfrm>
              <a:off x="1004542" y="7705724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西和賀町</a:t>
              </a:r>
            </a:p>
          </p:txBody>
        </p:sp>
        <p:sp>
          <p:nvSpPr>
            <p:cNvPr id="284" name="正方形/長方形 283"/>
            <p:cNvSpPr/>
            <p:nvPr/>
          </p:nvSpPr>
          <p:spPr>
            <a:xfrm>
              <a:off x="2519924" y="9149630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金ヶ崎町</a:t>
              </a:r>
            </a:p>
          </p:txBody>
        </p:sp>
        <p:sp>
          <p:nvSpPr>
            <p:cNvPr id="285" name="正方形/長方形 284"/>
            <p:cNvSpPr/>
            <p:nvPr/>
          </p:nvSpPr>
          <p:spPr>
            <a:xfrm>
              <a:off x="3293870" y="61349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矢巾町</a:t>
              </a:r>
            </a:p>
          </p:txBody>
        </p:sp>
        <p:sp>
          <p:nvSpPr>
            <p:cNvPr id="286" name="正方形/長方形 285"/>
            <p:cNvSpPr/>
            <p:nvPr/>
          </p:nvSpPr>
          <p:spPr>
            <a:xfrm>
              <a:off x="3010586" y="482689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滝沢村</a:t>
              </a:r>
            </a:p>
          </p:txBody>
        </p:sp>
        <p:sp>
          <p:nvSpPr>
            <p:cNvPr id="287" name="正方形/長方形 286"/>
            <p:cNvSpPr/>
            <p:nvPr/>
          </p:nvSpPr>
          <p:spPr>
            <a:xfrm>
              <a:off x="4026368" y="3641030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岩手町</a:t>
              </a:r>
            </a:p>
          </p:txBody>
        </p:sp>
        <p:sp>
          <p:nvSpPr>
            <p:cNvPr id="288" name="正方形/長方形 287"/>
            <p:cNvSpPr/>
            <p:nvPr/>
          </p:nvSpPr>
          <p:spPr>
            <a:xfrm>
              <a:off x="5612259" y="10159656"/>
              <a:ext cx="1446925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陸前高田市</a:t>
              </a:r>
            </a:p>
          </p:txBody>
        </p:sp>
        <p:sp>
          <p:nvSpPr>
            <p:cNvPr id="289" name="正方形/長方形 288"/>
            <p:cNvSpPr/>
            <p:nvPr/>
          </p:nvSpPr>
          <p:spPr>
            <a:xfrm>
              <a:off x="3446509" y="1509594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二戸市</a:t>
              </a:r>
            </a:p>
          </p:txBody>
        </p:sp>
        <p:sp>
          <p:nvSpPr>
            <p:cNvPr id="290" name="正方形/長方形 289"/>
            <p:cNvSpPr/>
            <p:nvPr/>
          </p:nvSpPr>
          <p:spPr>
            <a:xfrm>
              <a:off x="2077355" y="5501732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雫石町</a:t>
              </a:r>
            </a:p>
          </p:txBody>
        </p:sp>
        <p:sp>
          <p:nvSpPr>
            <p:cNvPr id="291" name="正方形/長方形 290"/>
            <p:cNvSpPr/>
            <p:nvPr/>
          </p:nvSpPr>
          <p:spPr>
            <a:xfrm>
              <a:off x="3446509" y="662463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紫波町</a:t>
              </a:r>
            </a:p>
          </p:txBody>
        </p:sp>
        <p:sp>
          <p:nvSpPr>
            <p:cNvPr id="292" name="正方形/長方形 291"/>
            <p:cNvSpPr/>
            <p:nvPr/>
          </p:nvSpPr>
          <p:spPr>
            <a:xfrm>
              <a:off x="7013469" y="8380413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釜石市</a:t>
              </a:r>
            </a:p>
          </p:txBody>
        </p:sp>
        <p:sp>
          <p:nvSpPr>
            <p:cNvPr id="293" name="正方形/長方形 292"/>
            <p:cNvSpPr/>
            <p:nvPr/>
          </p:nvSpPr>
          <p:spPr>
            <a:xfrm>
              <a:off x="5364849" y="7885906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遠野市</a:t>
              </a:r>
            </a:p>
          </p:txBody>
        </p:sp>
        <p:sp>
          <p:nvSpPr>
            <p:cNvPr id="294" name="正方形/長方形 293"/>
            <p:cNvSpPr/>
            <p:nvPr/>
          </p:nvSpPr>
          <p:spPr>
            <a:xfrm>
              <a:off x="6163583" y="2309118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久慈市</a:t>
              </a:r>
            </a:p>
          </p:txBody>
        </p:sp>
        <p:sp>
          <p:nvSpPr>
            <p:cNvPr id="295" name="正方形/長方形 294"/>
            <p:cNvSpPr/>
            <p:nvPr/>
          </p:nvSpPr>
          <p:spPr>
            <a:xfrm>
              <a:off x="3216744" y="7338756"/>
              <a:ext cx="1014628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花巻市</a:t>
              </a:r>
            </a:p>
          </p:txBody>
        </p:sp>
        <p:sp>
          <p:nvSpPr>
            <p:cNvPr id="296" name="正方形/長方形 295"/>
            <p:cNvSpPr/>
            <p:nvPr/>
          </p:nvSpPr>
          <p:spPr>
            <a:xfrm>
              <a:off x="6584605" y="9693277"/>
              <a:ext cx="1230776" cy="427212"/>
            </a:xfrm>
            <a:prstGeom prst="rect">
              <a:avLst/>
            </a:prstGeom>
            <a:noFill/>
          </p:spPr>
          <p:txBody>
            <a:bodyPr wrap="none">
              <a:spAutoFit/>
              <a:scene3d>
                <a:camera prst="orthographicFront"/>
                <a:lightRig rig="soft" dir="tl">
                  <a:rot lat="0" lon="0" rev="0"/>
                </a:lightRig>
              </a:scene3d>
              <a:sp3d contourW="25400" prstMaterial="matte">
                <a:bevelT w="25400" h="55880" prst="artDeco"/>
                <a:contourClr>
                  <a:schemeClr val="accent2">
                    <a:tint val="20000"/>
                  </a:schemeClr>
                </a:contourClr>
              </a:sp3d>
            </a:bodyPr>
            <a:lstStyle/>
            <a:p>
              <a:pPr algn="ctr"/>
              <a:r>
                <a:rPr lang="ja-JP" altLang="en-US" sz="800" b="1" spc="50" dirty="0">
                  <a:ln w="11430"/>
                  <a:effectLst>
                    <a:outerShdw blurRad="76200" dist="50800" dir="5400000" algn="tl" rotWithShape="0">
                      <a:srgbClr val="000000">
                        <a:alpha val="65000"/>
                      </a:srgbClr>
                    </a:outerShdw>
                  </a:effectLst>
                  <a:latin typeface="メイリオ" pitchFamily="50" charset="-128"/>
                  <a:ea typeface="メイリオ" pitchFamily="50" charset="-128"/>
                  <a:cs typeface="メイリオ" pitchFamily="50" charset="-128"/>
                </a:rPr>
                <a:t>大船渡市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5564661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tx2">
            <a:lumMod val="20000"/>
            <a:lumOff val="80000"/>
          </a:schemeClr>
        </a:solidFill>
        <a:ln w="38100">
          <a:solidFill>
            <a:srgbClr val="00B0F0"/>
          </a:solidFill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306</Words>
  <Application>Microsoft Office PowerPoint</Application>
  <PresentationFormat>A3 297x420 mm</PresentationFormat>
  <Paragraphs>297</Paragraphs>
  <Slides>6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7" baseType="lpstr">
      <vt:lpstr>Office ​​テーマ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http://www.digipot.net;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PPTX020_岩手県地図</dc:title>
  <dc:subject>PPTX020_岩手県地図</dc:subject>
  <dc:creator>http://www.digipot.net</dc:creator>
  <cp:keywords/>
  <cp:lastModifiedBy/>
  <cp:revision>1</cp:revision>
  <dcterms:created xsi:type="dcterms:W3CDTF">2012-07-12T03:00:37Z</dcterms:created>
  <dcterms:modified xsi:type="dcterms:W3CDTF">2012-07-12T03:00:43Z</dcterms:modified>
  <cp:category/>
</cp:coreProperties>
</file>

<file path=docProps/thumbnail.jpeg>
</file>